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Привет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image.slidesharecdn.com/03analysis-150621072448-lva1-app6891/95/language-of-politics-on-twitter-03-analysis-35-638.jpg?cb=143487154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Как я провёл 2 лета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Калинов Алексей, ПМИ152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Европа + США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18923" r="0" t="0"/>
          <a:stretch/>
        </p:blipFill>
        <p:spPr>
          <a:xfrm>
            <a:off x="471900" y="1795675"/>
            <a:ext cx="2871599" cy="26564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267625" y="4429475"/>
            <a:ext cx="37482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/>
              <a:t>Цюрих, Швейцария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4054" l="0" r="0" t="16906"/>
          <a:stretch/>
        </p:blipFill>
        <p:spPr>
          <a:xfrm>
            <a:off x="5586725" y="1795675"/>
            <a:ext cx="2497400" cy="26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992025" y="4429475"/>
            <a:ext cx="37482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000"/>
              <a:t>Маунтин-Вью, США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YouTube I18N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9627" l="30508" r="5679" t="20806"/>
          <a:stretch/>
        </p:blipFill>
        <p:spPr>
          <a:xfrm>
            <a:off x="5339975" y="1751550"/>
            <a:ext cx="3354025" cy="27448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295650" y="4325700"/>
            <a:ext cx="8695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Источник картинки: 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https://image.slidesharecdn.com/03analysis-150621072448-lva1-app6891/95/language-of-politics-on-twitter-03-analysis-35-638.jpg?cb=1434871549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95225" y="2094725"/>
            <a:ext cx="5224500" cy="1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/>
              <a:t>Label propagation: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ru" sz="1800"/>
              <a:t>дан граф видео YouTube и метки языков;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ru" sz="1800"/>
              <a:t>распространяем их с весами по соседям;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ru" sz="1800"/>
              <a:t>проверяем на отдельных вершинах.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YouTube Video Ads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54775" y="4798950"/>
            <a:ext cx="4140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Источник: </a:t>
            </a:r>
            <a:r>
              <a:rPr lang="ru"/>
              <a:t>arXiv:1408.5882 [cs.CL]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3673" r="8018" t="0"/>
          <a:stretch/>
        </p:blipFill>
        <p:spPr>
          <a:xfrm>
            <a:off x="963675" y="1680850"/>
            <a:ext cx="7399349" cy="30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Турфирма Google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8677" r="12934" t="0"/>
          <a:stretch/>
        </p:blipFill>
        <p:spPr>
          <a:xfrm>
            <a:off x="16075" y="2279408"/>
            <a:ext cx="2098924" cy="20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13015" r="22869" t="0"/>
          <a:stretch/>
        </p:blipFill>
        <p:spPr>
          <a:xfrm>
            <a:off x="2473953" y="2279398"/>
            <a:ext cx="1932125" cy="20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14373" r="11651" t="0"/>
          <a:stretch/>
        </p:blipFill>
        <p:spPr>
          <a:xfrm>
            <a:off x="4765032" y="2279400"/>
            <a:ext cx="1980784" cy="20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 b="0" l="11032" r="11926" t="0"/>
          <a:stretch/>
        </p:blipFill>
        <p:spPr>
          <a:xfrm>
            <a:off x="7104770" y="2279388"/>
            <a:ext cx="2062734" cy="20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277500" y="4568400"/>
            <a:ext cx="45822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/>
              <a:t>20 городов и море эмоций</a:t>
            </a:r>
            <a:r>
              <a:rPr lang="ru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Как попасть?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71900" y="1919075"/>
            <a:ext cx="85020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ru">
                <a:solidFill>
                  <a:srgbClr val="000000"/>
                </a:solidFill>
              </a:rPr>
              <a:t>Прийти на сегодняшнюю презентацию.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ru">
                <a:solidFill>
                  <a:srgbClr val="000000"/>
                </a:solidFill>
              </a:rPr>
              <a:t>Найти реферала и подать через него резюме.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ru">
                <a:solidFill>
                  <a:srgbClr val="000000"/>
                </a:solidFill>
              </a:rPr>
              <a:t>Подготовится к собеседованиям.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ru">
                <a:solidFill>
                  <a:srgbClr val="000000"/>
                </a:solidFill>
              </a:rPr>
              <a:t>Пройти собеседования.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ru">
                <a:solidFill>
                  <a:srgbClr val="000000"/>
                </a:solidFill>
              </a:rPr>
              <a:t>Подождать, пока найдут проект.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ru">
                <a:solidFill>
                  <a:srgbClr val="000000"/>
                </a:solidFill>
              </a:rPr>
              <a:t>Подписать контракт.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75" y="1972750"/>
            <a:ext cx="306350" cy="2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Что почитать?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</a:pPr>
            <a:r>
              <a:rPr i="1" lang="ru">
                <a:solidFill>
                  <a:srgbClr val="000000"/>
                </a:solidFill>
              </a:rPr>
              <a:t>Steven S. Skiena.</a:t>
            </a:r>
            <a:r>
              <a:rPr lang="ru">
                <a:solidFill>
                  <a:srgbClr val="000000"/>
                </a:solidFill>
              </a:rPr>
              <a:t> </a:t>
            </a:r>
            <a:r>
              <a:rPr b="1" lang="ru">
                <a:solidFill>
                  <a:srgbClr val="000000"/>
                </a:solidFill>
              </a:rPr>
              <a:t>The Algorithm Design Manual.</a:t>
            </a:r>
            <a:r>
              <a:rPr lang="ru">
                <a:solidFill>
                  <a:srgbClr val="000000"/>
                </a:solidFill>
              </a:rPr>
              <a:t> 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</a:pPr>
            <a:r>
              <a:rPr i="1" lang="ru">
                <a:solidFill>
                  <a:srgbClr val="000000"/>
                </a:solidFill>
              </a:rPr>
              <a:t>S. Dasgupta, C. H. Papadimitriou, and U. V. Vazirani.</a:t>
            </a:r>
            <a:r>
              <a:rPr lang="ru">
                <a:solidFill>
                  <a:srgbClr val="000000"/>
                </a:solidFill>
              </a:rPr>
              <a:t> </a:t>
            </a:r>
            <a:r>
              <a:rPr b="1" lang="ru">
                <a:solidFill>
                  <a:srgbClr val="000000"/>
                </a:solidFill>
              </a:rPr>
              <a:t>Algorithms.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</a:pPr>
            <a:r>
              <a:rPr i="1" lang="ru">
                <a:solidFill>
                  <a:srgbClr val="000000"/>
                </a:solidFill>
              </a:rPr>
              <a:t>Jon Kleinberg, Éva Tardos. </a:t>
            </a:r>
            <a:r>
              <a:rPr b="1" lang="ru">
                <a:solidFill>
                  <a:srgbClr val="000000"/>
                </a:solidFill>
              </a:rPr>
              <a:t>Algorithm Design.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</a:pPr>
            <a:r>
              <a:rPr i="1" lang="ru">
                <a:solidFill>
                  <a:srgbClr val="000000"/>
                </a:solidFill>
              </a:rPr>
              <a:t>Gayle Laakmann McDowell. </a:t>
            </a:r>
            <a:r>
              <a:rPr b="1" lang="ru">
                <a:solidFill>
                  <a:srgbClr val="000000"/>
                </a:solidFill>
              </a:rPr>
              <a:t>Cracking the Coding Interview: 150 Programming Questions and Solutions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</a:pPr>
            <a:r>
              <a:rPr lang="ru">
                <a:solidFill>
                  <a:srgbClr val="000000"/>
                </a:solidFill>
              </a:rPr>
              <a:t>Ответы на поисковые запросы в Яндексе и Гугле.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26197" l="0" r="0" t="6335"/>
          <a:stretch/>
        </p:blipFill>
        <p:spPr>
          <a:xfrm>
            <a:off x="1973225" y="227550"/>
            <a:ext cx="4800449" cy="4316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862200" y="4711725"/>
            <a:ext cx="3022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mousebaiker@gmail.com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