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422" r:id="rId2"/>
    <p:sldId id="698" r:id="rId3"/>
    <p:sldId id="643" r:id="rId4"/>
    <p:sldId id="692" r:id="rId5"/>
    <p:sldId id="667" r:id="rId6"/>
    <p:sldId id="624" r:id="rId7"/>
    <p:sldId id="703" r:id="rId8"/>
    <p:sldId id="699" r:id="rId9"/>
    <p:sldId id="689" r:id="rId10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tapov Alexander" initials="P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5A1C9"/>
    <a:srgbClr val="F60000"/>
    <a:srgbClr val="5580AF"/>
    <a:srgbClr val="0066CC"/>
    <a:srgbClr val="0078A2"/>
    <a:srgbClr val="EFEFF1"/>
    <a:srgbClr val="385678"/>
    <a:srgbClr val="F7F7F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34" autoAdjust="0"/>
    <p:restoredTop sz="93764" autoAdjust="0"/>
  </p:normalViewPr>
  <p:slideViewPr>
    <p:cSldViewPr snapToGrid="0">
      <p:cViewPr varScale="1">
        <p:scale>
          <a:sx n="146" d="100"/>
          <a:sy n="146" d="100"/>
        </p:scale>
        <p:origin x="-61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8D15-A893-4862-A6FF-BCCC442E8190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B8EF2-3427-49AD-B8AD-21C751C6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4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B018FD2-1B93-4E0D-8627-6183B483C1E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11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06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98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6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8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F0"/>
          </a:solidFill>
        </p:spPr>
        <p:txBody>
          <a:bodyPr anchor="ctr"/>
          <a:lstStyle>
            <a:lvl1pPr marL="180975" indent="0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77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85" y="173019"/>
            <a:ext cx="7772400" cy="685800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12"/>
          <p:cNvSpPr>
            <a:spLocks noGrp="1"/>
          </p:cNvSpPr>
          <p:nvPr>
            <p:ph idx="1" hasCustomPrompt="1"/>
          </p:nvPr>
        </p:nvSpPr>
        <p:spPr>
          <a:xfrm>
            <a:off x="914400" y="1337670"/>
            <a:ext cx="7772400" cy="21246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874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33" y="173019"/>
            <a:ext cx="6734583" cy="685800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12"/>
          <p:cNvSpPr>
            <a:spLocks noGrp="1"/>
          </p:cNvSpPr>
          <p:nvPr>
            <p:ph idx="1" hasCustomPrompt="1"/>
          </p:nvPr>
        </p:nvSpPr>
        <p:spPr>
          <a:xfrm>
            <a:off x="1662544" y="1337670"/>
            <a:ext cx="7024255" cy="21246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00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33" y="4773167"/>
            <a:ext cx="1033741" cy="2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8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32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761997" y="173019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9" y="4773167"/>
            <a:ext cx="1033741" cy="267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56359" y="4753199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FORS.RU</a:t>
            </a:r>
            <a:endParaRPr lang="ru-RU" sz="1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37" y="4765368"/>
            <a:ext cx="273373" cy="2651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79" r:id="rId3"/>
    <p:sldLayoutId id="2147483682" r:id="rId4"/>
    <p:sldLayoutId id="2147483678" r:id="rId5"/>
    <p:sldLayoutId id="2147483684" r:id="rId6"/>
    <p:sldLayoutId id="2147483686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 spc="-100" baseline="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rgbClr val="002060"/>
        </a:buClr>
        <a:buSzPct val="95000"/>
        <a:buFont typeface="Wingdings" pitchFamily="2" charset="2"/>
        <a:buChar char="§"/>
        <a:defRPr kumimoji="0" sz="2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rgbClr val="002060"/>
        </a:buClr>
        <a:buSzPct val="90000"/>
        <a:buFont typeface="Wingdings" pitchFamily="2" charset="2"/>
        <a:buChar char="§"/>
        <a:defRPr kumimoji="0" sz="2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kumimoji="0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kumimoji="0" sz="22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rgbClr val="002060"/>
        </a:buClr>
        <a:buFont typeface="Wingdings" pitchFamily="2" charset="2"/>
        <a:buChar char="§"/>
        <a:defRPr kumimoji="0" sz="20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tiff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R@fors.ru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t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kumimoji="0" lang="ru-RU" sz="4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59" y="1386474"/>
            <a:ext cx="2722562" cy="72709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 rot="20422412">
            <a:off x="4278235" y="503707"/>
            <a:ext cx="5512210" cy="2368802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20330518">
            <a:off x="2007231" y="57380"/>
            <a:ext cx="9006468" cy="3699606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20330518">
            <a:off x="638386" y="-597066"/>
            <a:ext cx="11058358" cy="5305562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20330518">
            <a:off x="-680635" y="-1309359"/>
            <a:ext cx="12896300" cy="6958748"/>
          </a:xfrm>
          <a:prstGeom prst="ellips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28536" y="1589989"/>
            <a:ext cx="11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УЧЕБНЫЙ ЦЕНТР ФОРС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6471" y="408315"/>
            <a:ext cx="1011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iFORS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2769" y="3068360"/>
            <a:ext cx="101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ФОРС 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ТЕЛЕКОМ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7842" y="1504842"/>
            <a:ext cx="1549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ФОРС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- </a:t>
            </a: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ЦЕНТР РАЗРАБОТКИ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4959" y="2397703"/>
            <a:ext cx="1567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ФОРС ДИСТРИБУЦИЯ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4321" y="1735674"/>
            <a:ext cx="116447" cy="123826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136881" y="2051654"/>
            <a:ext cx="116447" cy="123826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3232162" y="486390"/>
            <a:ext cx="116447" cy="123826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202417" y="1617051"/>
            <a:ext cx="116447" cy="123826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396348" y="2529509"/>
            <a:ext cx="116447" cy="123826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3813048"/>
            <a:ext cx="9144000" cy="133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3800" b="1" dirty="0" smtClean="0">
                <a:solidFill>
                  <a:srgbClr val="00B0F0"/>
                </a:solidFill>
                <a:latin typeface="Calibri" pitchFamily="34" charset="0"/>
              </a:rPr>
              <a:t>ГРУППА КОМПАНИЙ ФОРС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40" y="3188258"/>
            <a:ext cx="1083961" cy="108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5238987" y="3068360"/>
            <a:ext cx="116447" cy="123826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53240" y="1882734"/>
            <a:ext cx="101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ФОРС ФИНАНС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86627" y="3212806"/>
            <a:ext cx="1021664" cy="102166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9259" y="3139162"/>
            <a:ext cx="8963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</a:rPr>
              <a:t>27</a:t>
            </a:r>
            <a:endParaRPr lang="ru-RU" sz="5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4947" y="3673661"/>
            <a:ext cx="8205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лет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37201" y="577235"/>
            <a:ext cx="116447" cy="123826"/>
          </a:xfrm>
          <a:prstGeom prst="ellipse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653560" y="408315"/>
            <a:ext cx="115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АКАДЕМИЯ ФОРС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6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0"/>
          <a:stretch/>
        </p:blipFill>
        <p:spPr bwMode="auto">
          <a:xfrm>
            <a:off x="5725740" y="264596"/>
            <a:ext cx="3418260" cy="439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24841" y="173019"/>
            <a:ext cx="5204460" cy="6858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 spc="-100" baseline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sz="2800" dirty="0" smtClean="0"/>
              <a:t>Группа компаний ФОРС</a:t>
            </a:r>
            <a:endParaRPr lang="ru-RU" sz="2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85801" y="766428"/>
            <a:ext cx="5046600" cy="3934375"/>
            <a:chOff x="1570121" y="766428"/>
            <a:chExt cx="4162279" cy="393437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76781" y="766428"/>
              <a:ext cx="4155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ФОРС-Центр разработки</a:t>
              </a: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Разработка и внедрение ИС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, Консалтинг, ИТ-инфраструктура, Техническая поддержка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и сопровождение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76781" y="1370861"/>
              <a:ext cx="4155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ФОРС Дистрибуция</a:t>
              </a: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Официальный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дистрибутор корпорации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Oracle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в России (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Oracle Value Added Distributor)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70121" y="2579727"/>
              <a:ext cx="41556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ФОРС Телеком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Решения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для телекоммуникационной отрасли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570121" y="3450039"/>
              <a:ext cx="4155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Учебный центр ФОРС</a:t>
              </a: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Авторизованное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обучение </a:t>
              </a:r>
              <a:r>
                <a:rPr lang="ru-RU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Oracle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, 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Astra Linux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, </a:t>
              </a:r>
              <a:r>
                <a:rPr lang="ru-RU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Postgres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. Центр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компетенций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по базам данных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70121" y="1975294"/>
              <a:ext cx="4155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iFORS</a:t>
              </a:r>
              <a:endPara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Тиражируемые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решения в сфере здравоохранения, спорта, логистики и маркетинга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70121" y="3014883"/>
              <a:ext cx="41556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ФОРС </a:t>
              </a:r>
              <a:r>
                <a:rPr lang="ru-RU" sz="12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Финанс</a:t>
              </a:r>
              <a:endPara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Решения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для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финансовой отрасли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70121" y="4054472"/>
              <a:ext cx="41556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ФОРС Академия</a:t>
              </a:r>
            </a:p>
            <a:p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Авторские </a:t>
              </a: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курсы и специализированные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программы.</a:t>
              </a:r>
              <a:endPara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endParaRPr>
            </a:p>
            <a:p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</a:rPr>
                <a:t>Курсы повышения квалификации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80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</a:t>
            </a:r>
            <a:r>
              <a:rPr lang="en-US" dirty="0" smtClean="0"/>
              <a:t> </a:t>
            </a:r>
            <a:r>
              <a:rPr lang="ru-RU" dirty="0" smtClean="0"/>
              <a:t>ГК ФОРС</a:t>
            </a:r>
            <a:endParaRPr lang="ru-RU" dirty="0"/>
          </a:p>
        </p:txBody>
      </p:sp>
      <p:sp>
        <p:nvSpPr>
          <p:cNvPr id="16" name="object 20"/>
          <p:cNvSpPr/>
          <p:nvPr/>
        </p:nvSpPr>
        <p:spPr>
          <a:xfrm>
            <a:off x="5635989" y="1159309"/>
            <a:ext cx="1349583" cy="1344494"/>
          </a:xfrm>
          <a:custGeom>
            <a:avLst/>
            <a:gdLst/>
            <a:ahLst/>
            <a:cxnLst/>
            <a:rect l="l" t="t" r="r" b="b"/>
            <a:pathLst>
              <a:path w="2705734" h="2705735">
                <a:moveTo>
                  <a:pt x="2705257" y="1352628"/>
                </a:moveTo>
                <a:lnTo>
                  <a:pt x="2704404" y="1401143"/>
                </a:lnTo>
                <a:lnTo>
                  <a:pt x="2701861" y="1449227"/>
                </a:lnTo>
                <a:lnTo>
                  <a:pt x="2697659" y="1496853"/>
                </a:lnTo>
                <a:lnTo>
                  <a:pt x="2691825" y="1543993"/>
                </a:lnTo>
                <a:lnTo>
                  <a:pt x="2684389" y="1590616"/>
                </a:lnTo>
                <a:lnTo>
                  <a:pt x="2675378" y="1636696"/>
                </a:lnTo>
                <a:lnTo>
                  <a:pt x="2664822" y="1682203"/>
                </a:lnTo>
                <a:lnTo>
                  <a:pt x="2652749" y="1727109"/>
                </a:lnTo>
                <a:lnTo>
                  <a:pt x="2639187" y="1771385"/>
                </a:lnTo>
                <a:lnTo>
                  <a:pt x="2624166" y="1815002"/>
                </a:lnTo>
                <a:lnTo>
                  <a:pt x="2607714" y="1857932"/>
                </a:lnTo>
                <a:lnTo>
                  <a:pt x="2589860" y="1900146"/>
                </a:lnTo>
                <a:lnTo>
                  <a:pt x="2570631" y="1941616"/>
                </a:lnTo>
                <a:lnTo>
                  <a:pt x="2550057" y="1982313"/>
                </a:lnTo>
                <a:lnTo>
                  <a:pt x="2528167" y="2022208"/>
                </a:lnTo>
                <a:lnTo>
                  <a:pt x="2504989" y="2061273"/>
                </a:lnTo>
                <a:lnTo>
                  <a:pt x="2480551" y="2099480"/>
                </a:lnTo>
                <a:lnTo>
                  <a:pt x="2454882" y="2136798"/>
                </a:lnTo>
                <a:lnTo>
                  <a:pt x="2428012" y="2173201"/>
                </a:lnTo>
                <a:lnTo>
                  <a:pt x="2399968" y="2208659"/>
                </a:lnTo>
                <a:lnTo>
                  <a:pt x="2370778" y="2243144"/>
                </a:lnTo>
                <a:lnTo>
                  <a:pt x="2340473" y="2276627"/>
                </a:lnTo>
                <a:lnTo>
                  <a:pt x="2309079" y="2309079"/>
                </a:lnTo>
                <a:lnTo>
                  <a:pt x="2276627" y="2340473"/>
                </a:lnTo>
                <a:lnTo>
                  <a:pt x="2243144" y="2370778"/>
                </a:lnTo>
                <a:lnTo>
                  <a:pt x="2208659" y="2399968"/>
                </a:lnTo>
                <a:lnTo>
                  <a:pt x="2173201" y="2428012"/>
                </a:lnTo>
                <a:lnTo>
                  <a:pt x="2136798" y="2454882"/>
                </a:lnTo>
                <a:lnTo>
                  <a:pt x="2099480" y="2480551"/>
                </a:lnTo>
                <a:lnTo>
                  <a:pt x="2061273" y="2504989"/>
                </a:lnTo>
                <a:lnTo>
                  <a:pt x="2022208" y="2528167"/>
                </a:lnTo>
                <a:lnTo>
                  <a:pt x="1982313" y="2550057"/>
                </a:lnTo>
                <a:lnTo>
                  <a:pt x="1941616" y="2570631"/>
                </a:lnTo>
                <a:lnTo>
                  <a:pt x="1900146" y="2589860"/>
                </a:lnTo>
                <a:lnTo>
                  <a:pt x="1857932" y="2607714"/>
                </a:lnTo>
                <a:lnTo>
                  <a:pt x="1815002" y="2624166"/>
                </a:lnTo>
                <a:lnTo>
                  <a:pt x="1771385" y="2639187"/>
                </a:lnTo>
                <a:lnTo>
                  <a:pt x="1727109" y="2652749"/>
                </a:lnTo>
                <a:lnTo>
                  <a:pt x="1682203" y="2664822"/>
                </a:lnTo>
                <a:lnTo>
                  <a:pt x="1636696" y="2675378"/>
                </a:lnTo>
                <a:lnTo>
                  <a:pt x="1590616" y="2684389"/>
                </a:lnTo>
                <a:lnTo>
                  <a:pt x="1543993" y="2691825"/>
                </a:lnTo>
                <a:lnTo>
                  <a:pt x="1496853" y="2697659"/>
                </a:lnTo>
                <a:lnTo>
                  <a:pt x="1449227" y="2701861"/>
                </a:lnTo>
                <a:lnTo>
                  <a:pt x="1401143" y="2704404"/>
                </a:lnTo>
                <a:lnTo>
                  <a:pt x="1352628" y="2705257"/>
                </a:lnTo>
                <a:lnTo>
                  <a:pt x="1304114" y="2704404"/>
                </a:lnTo>
                <a:lnTo>
                  <a:pt x="1256028" y="2701861"/>
                </a:lnTo>
                <a:lnTo>
                  <a:pt x="1208402" y="2697659"/>
                </a:lnTo>
                <a:lnTo>
                  <a:pt x="1161262" y="2691825"/>
                </a:lnTo>
                <a:lnTo>
                  <a:pt x="1114637" y="2684389"/>
                </a:lnTo>
                <a:lnTo>
                  <a:pt x="1068557" y="2675378"/>
                </a:lnTo>
                <a:lnTo>
                  <a:pt x="1023050" y="2664822"/>
                </a:lnTo>
                <a:lnTo>
                  <a:pt x="978144" y="2652749"/>
                </a:lnTo>
                <a:lnTo>
                  <a:pt x="933868" y="2639187"/>
                </a:lnTo>
                <a:lnTo>
                  <a:pt x="890250" y="2624166"/>
                </a:lnTo>
                <a:lnTo>
                  <a:pt x="847320" y="2607714"/>
                </a:lnTo>
                <a:lnTo>
                  <a:pt x="805105" y="2589860"/>
                </a:lnTo>
                <a:lnTo>
                  <a:pt x="763635" y="2570631"/>
                </a:lnTo>
                <a:lnTo>
                  <a:pt x="722938" y="2550057"/>
                </a:lnTo>
                <a:lnTo>
                  <a:pt x="683043" y="2528167"/>
                </a:lnTo>
                <a:lnTo>
                  <a:pt x="643978" y="2504989"/>
                </a:lnTo>
                <a:lnTo>
                  <a:pt x="605772" y="2480551"/>
                </a:lnTo>
                <a:lnTo>
                  <a:pt x="568453" y="2454882"/>
                </a:lnTo>
                <a:lnTo>
                  <a:pt x="532050" y="2428012"/>
                </a:lnTo>
                <a:lnTo>
                  <a:pt x="496592" y="2399968"/>
                </a:lnTo>
                <a:lnTo>
                  <a:pt x="462108" y="2370778"/>
                </a:lnTo>
                <a:lnTo>
                  <a:pt x="428625" y="2340473"/>
                </a:lnTo>
                <a:lnTo>
                  <a:pt x="396173" y="2309079"/>
                </a:lnTo>
                <a:lnTo>
                  <a:pt x="364780" y="2276627"/>
                </a:lnTo>
                <a:lnTo>
                  <a:pt x="334474" y="2243144"/>
                </a:lnTo>
                <a:lnTo>
                  <a:pt x="305285" y="2208659"/>
                </a:lnTo>
                <a:lnTo>
                  <a:pt x="277241" y="2173201"/>
                </a:lnTo>
                <a:lnTo>
                  <a:pt x="250371" y="2136798"/>
                </a:lnTo>
                <a:lnTo>
                  <a:pt x="224703" y="2099480"/>
                </a:lnTo>
                <a:lnTo>
                  <a:pt x="200265" y="2061273"/>
                </a:lnTo>
                <a:lnTo>
                  <a:pt x="177087" y="2022208"/>
                </a:lnTo>
                <a:lnTo>
                  <a:pt x="155197" y="1982313"/>
                </a:lnTo>
                <a:lnTo>
                  <a:pt x="134624" y="1941616"/>
                </a:lnTo>
                <a:lnTo>
                  <a:pt x="115396" y="1900146"/>
                </a:lnTo>
                <a:lnTo>
                  <a:pt x="97541" y="1857932"/>
                </a:lnTo>
                <a:lnTo>
                  <a:pt x="81089" y="1815002"/>
                </a:lnTo>
                <a:lnTo>
                  <a:pt x="66068" y="1771385"/>
                </a:lnTo>
                <a:lnTo>
                  <a:pt x="52507" y="1727109"/>
                </a:lnTo>
                <a:lnTo>
                  <a:pt x="40434" y="1682203"/>
                </a:lnTo>
                <a:lnTo>
                  <a:pt x="29878" y="1636696"/>
                </a:lnTo>
                <a:lnTo>
                  <a:pt x="20868" y="1590616"/>
                </a:lnTo>
                <a:lnTo>
                  <a:pt x="13432" y="1543993"/>
                </a:lnTo>
                <a:lnTo>
                  <a:pt x="7598" y="1496853"/>
                </a:lnTo>
                <a:lnTo>
                  <a:pt x="3396" y="1449227"/>
                </a:lnTo>
                <a:lnTo>
                  <a:pt x="853" y="1401143"/>
                </a:lnTo>
                <a:lnTo>
                  <a:pt x="0" y="1352628"/>
                </a:lnTo>
                <a:lnTo>
                  <a:pt x="853" y="1304114"/>
                </a:lnTo>
                <a:lnTo>
                  <a:pt x="3396" y="1256030"/>
                </a:lnTo>
                <a:lnTo>
                  <a:pt x="7598" y="1208404"/>
                </a:lnTo>
                <a:lnTo>
                  <a:pt x="13432" y="1161264"/>
                </a:lnTo>
                <a:lnTo>
                  <a:pt x="20868" y="1114641"/>
                </a:lnTo>
                <a:lnTo>
                  <a:pt x="29878" y="1068561"/>
                </a:lnTo>
                <a:lnTo>
                  <a:pt x="40434" y="1023054"/>
                </a:lnTo>
                <a:lnTo>
                  <a:pt x="52507" y="978148"/>
                </a:lnTo>
                <a:lnTo>
                  <a:pt x="66068" y="933872"/>
                </a:lnTo>
                <a:lnTo>
                  <a:pt x="81089" y="890255"/>
                </a:lnTo>
                <a:lnTo>
                  <a:pt x="97541" y="847325"/>
                </a:lnTo>
                <a:lnTo>
                  <a:pt x="115396" y="805111"/>
                </a:lnTo>
                <a:lnTo>
                  <a:pt x="134624" y="763641"/>
                </a:lnTo>
                <a:lnTo>
                  <a:pt x="155197" y="722944"/>
                </a:lnTo>
                <a:lnTo>
                  <a:pt x="177087" y="683049"/>
                </a:lnTo>
                <a:lnTo>
                  <a:pt x="200265" y="643984"/>
                </a:lnTo>
                <a:lnTo>
                  <a:pt x="224703" y="605777"/>
                </a:lnTo>
                <a:lnTo>
                  <a:pt x="250371" y="568458"/>
                </a:lnTo>
                <a:lnTo>
                  <a:pt x="277241" y="532056"/>
                </a:lnTo>
                <a:lnTo>
                  <a:pt x="305285" y="496598"/>
                </a:lnTo>
                <a:lnTo>
                  <a:pt x="334474" y="462113"/>
                </a:lnTo>
                <a:lnTo>
                  <a:pt x="364780" y="428630"/>
                </a:lnTo>
                <a:lnTo>
                  <a:pt x="396173" y="396177"/>
                </a:lnTo>
                <a:lnTo>
                  <a:pt x="428625" y="364784"/>
                </a:lnTo>
                <a:lnTo>
                  <a:pt x="462108" y="334479"/>
                </a:lnTo>
                <a:lnTo>
                  <a:pt x="496592" y="305289"/>
                </a:lnTo>
                <a:lnTo>
                  <a:pt x="532050" y="277245"/>
                </a:lnTo>
                <a:lnTo>
                  <a:pt x="568453" y="250374"/>
                </a:lnTo>
                <a:lnTo>
                  <a:pt x="605772" y="224706"/>
                </a:lnTo>
                <a:lnTo>
                  <a:pt x="643978" y="200268"/>
                </a:lnTo>
                <a:lnTo>
                  <a:pt x="683043" y="177090"/>
                </a:lnTo>
                <a:lnTo>
                  <a:pt x="722938" y="155200"/>
                </a:lnTo>
                <a:lnTo>
                  <a:pt x="763635" y="134626"/>
                </a:lnTo>
                <a:lnTo>
                  <a:pt x="805105" y="115397"/>
                </a:lnTo>
                <a:lnTo>
                  <a:pt x="847320" y="97543"/>
                </a:lnTo>
                <a:lnTo>
                  <a:pt x="890250" y="81091"/>
                </a:lnTo>
                <a:lnTo>
                  <a:pt x="933868" y="66070"/>
                </a:lnTo>
                <a:lnTo>
                  <a:pt x="978144" y="52508"/>
                </a:lnTo>
                <a:lnTo>
                  <a:pt x="1023050" y="40435"/>
                </a:lnTo>
                <a:lnTo>
                  <a:pt x="1068557" y="29879"/>
                </a:lnTo>
                <a:lnTo>
                  <a:pt x="1114637" y="20868"/>
                </a:lnTo>
                <a:lnTo>
                  <a:pt x="1161262" y="13432"/>
                </a:lnTo>
                <a:lnTo>
                  <a:pt x="1208402" y="7598"/>
                </a:lnTo>
                <a:lnTo>
                  <a:pt x="1256028" y="3396"/>
                </a:lnTo>
                <a:lnTo>
                  <a:pt x="1304114" y="853"/>
                </a:lnTo>
                <a:lnTo>
                  <a:pt x="1352628" y="0"/>
                </a:lnTo>
                <a:lnTo>
                  <a:pt x="1401143" y="853"/>
                </a:lnTo>
                <a:lnTo>
                  <a:pt x="1449227" y="3396"/>
                </a:lnTo>
                <a:lnTo>
                  <a:pt x="1496853" y="7598"/>
                </a:lnTo>
                <a:lnTo>
                  <a:pt x="1543993" y="13432"/>
                </a:lnTo>
                <a:lnTo>
                  <a:pt x="1590616" y="20868"/>
                </a:lnTo>
                <a:lnTo>
                  <a:pt x="1636696" y="29879"/>
                </a:lnTo>
                <a:lnTo>
                  <a:pt x="1682203" y="40435"/>
                </a:lnTo>
                <a:lnTo>
                  <a:pt x="1727109" y="52508"/>
                </a:lnTo>
                <a:lnTo>
                  <a:pt x="1771385" y="66070"/>
                </a:lnTo>
                <a:lnTo>
                  <a:pt x="1815002" y="81091"/>
                </a:lnTo>
                <a:lnTo>
                  <a:pt x="1857932" y="97543"/>
                </a:lnTo>
                <a:lnTo>
                  <a:pt x="1900146" y="115397"/>
                </a:lnTo>
                <a:lnTo>
                  <a:pt x="1941616" y="134626"/>
                </a:lnTo>
                <a:lnTo>
                  <a:pt x="1982313" y="155200"/>
                </a:lnTo>
                <a:lnTo>
                  <a:pt x="2022208" y="177090"/>
                </a:lnTo>
                <a:lnTo>
                  <a:pt x="2061273" y="200268"/>
                </a:lnTo>
                <a:lnTo>
                  <a:pt x="2099480" y="224706"/>
                </a:lnTo>
                <a:lnTo>
                  <a:pt x="2136798" y="250374"/>
                </a:lnTo>
                <a:lnTo>
                  <a:pt x="2173201" y="277245"/>
                </a:lnTo>
                <a:lnTo>
                  <a:pt x="2208659" y="305289"/>
                </a:lnTo>
                <a:lnTo>
                  <a:pt x="2243144" y="334479"/>
                </a:lnTo>
                <a:lnTo>
                  <a:pt x="2276627" y="364784"/>
                </a:lnTo>
                <a:lnTo>
                  <a:pt x="2309079" y="396177"/>
                </a:lnTo>
                <a:lnTo>
                  <a:pt x="2340473" y="428630"/>
                </a:lnTo>
                <a:lnTo>
                  <a:pt x="2370778" y="462113"/>
                </a:lnTo>
                <a:lnTo>
                  <a:pt x="2399968" y="496598"/>
                </a:lnTo>
                <a:lnTo>
                  <a:pt x="2428012" y="532056"/>
                </a:lnTo>
                <a:lnTo>
                  <a:pt x="2454882" y="568458"/>
                </a:lnTo>
                <a:lnTo>
                  <a:pt x="2480551" y="605777"/>
                </a:lnTo>
                <a:lnTo>
                  <a:pt x="2504989" y="643984"/>
                </a:lnTo>
                <a:lnTo>
                  <a:pt x="2528167" y="683049"/>
                </a:lnTo>
                <a:lnTo>
                  <a:pt x="2550057" y="722944"/>
                </a:lnTo>
                <a:lnTo>
                  <a:pt x="2570631" y="763641"/>
                </a:lnTo>
                <a:lnTo>
                  <a:pt x="2589860" y="805111"/>
                </a:lnTo>
                <a:lnTo>
                  <a:pt x="2607714" y="847325"/>
                </a:lnTo>
                <a:lnTo>
                  <a:pt x="2624166" y="890255"/>
                </a:lnTo>
                <a:lnTo>
                  <a:pt x="2639187" y="933872"/>
                </a:lnTo>
                <a:lnTo>
                  <a:pt x="2652749" y="978148"/>
                </a:lnTo>
                <a:lnTo>
                  <a:pt x="2664822" y="1023054"/>
                </a:lnTo>
                <a:lnTo>
                  <a:pt x="2675378" y="1068561"/>
                </a:lnTo>
                <a:lnTo>
                  <a:pt x="2684389" y="1114641"/>
                </a:lnTo>
                <a:lnTo>
                  <a:pt x="2691825" y="1161264"/>
                </a:lnTo>
                <a:lnTo>
                  <a:pt x="2697659" y="1208404"/>
                </a:lnTo>
                <a:lnTo>
                  <a:pt x="2701861" y="1256030"/>
                </a:lnTo>
                <a:lnTo>
                  <a:pt x="2704404" y="1304114"/>
                </a:lnTo>
                <a:lnTo>
                  <a:pt x="2705257" y="1352628"/>
                </a:lnTo>
                <a:close/>
              </a:path>
            </a:pathLst>
          </a:cu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sz="1200" dirty="0">
              <a:latin typeface="+mn-lt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926160" y="1118849"/>
            <a:ext cx="1349583" cy="1344494"/>
            <a:chOff x="636162" y="1159310"/>
            <a:chExt cx="1349583" cy="1344494"/>
          </a:xfrm>
        </p:grpSpPr>
        <p:sp>
          <p:nvSpPr>
            <p:cNvPr id="14" name="object 18"/>
            <p:cNvSpPr/>
            <p:nvPr/>
          </p:nvSpPr>
          <p:spPr>
            <a:xfrm>
              <a:off x="636162" y="1159310"/>
              <a:ext cx="1349583" cy="1344494"/>
            </a:xfrm>
            <a:custGeom>
              <a:avLst/>
              <a:gdLst/>
              <a:ahLst/>
              <a:cxnLst/>
              <a:rect l="l" t="t" r="r" b="b"/>
              <a:pathLst>
                <a:path w="2705735" h="2705735">
                  <a:moveTo>
                    <a:pt x="2705257" y="1352628"/>
                  </a:moveTo>
                  <a:lnTo>
                    <a:pt x="2704404" y="1401143"/>
                  </a:lnTo>
                  <a:lnTo>
                    <a:pt x="2701861" y="1449227"/>
                  </a:lnTo>
                  <a:lnTo>
                    <a:pt x="2697659" y="1496853"/>
                  </a:lnTo>
                  <a:lnTo>
                    <a:pt x="2691825" y="1543993"/>
                  </a:lnTo>
                  <a:lnTo>
                    <a:pt x="2684389" y="1590616"/>
                  </a:lnTo>
                  <a:lnTo>
                    <a:pt x="2675378" y="1636696"/>
                  </a:lnTo>
                  <a:lnTo>
                    <a:pt x="2664822" y="1682203"/>
                  </a:lnTo>
                  <a:lnTo>
                    <a:pt x="2652749" y="1727109"/>
                  </a:lnTo>
                  <a:lnTo>
                    <a:pt x="2639187" y="1771385"/>
                  </a:lnTo>
                  <a:lnTo>
                    <a:pt x="2624166" y="1815002"/>
                  </a:lnTo>
                  <a:lnTo>
                    <a:pt x="2607714" y="1857932"/>
                  </a:lnTo>
                  <a:lnTo>
                    <a:pt x="2589860" y="1900146"/>
                  </a:lnTo>
                  <a:lnTo>
                    <a:pt x="2570631" y="1941616"/>
                  </a:lnTo>
                  <a:lnTo>
                    <a:pt x="2550057" y="1982313"/>
                  </a:lnTo>
                  <a:lnTo>
                    <a:pt x="2528167" y="2022208"/>
                  </a:lnTo>
                  <a:lnTo>
                    <a:pt x="2504989" y="2061273"/>
                  </a:lnTo>
                  <a:lnTo>
                    <a:pt x="2480551" y="2099480"/>
                  </a:lnTo>
                  <a:lnTo>
                    <a:pt x="2454882" y="2136798"/>
                  </a:lnTo>
                  <a:lnTo>
                    <a:pt x="2428012" y="2173201"/>
                  </a:lnTo>
                  <a:lnTo>
                    <a:pt x="2399968" y="2208659"/>
                  </a:lnTo>
                  <a:lnTo>
                    <a:pt x="2370778" y="2243144"/>
                  </a:lnTo>
                  <a:lnTo>
                    <a:pt x="2340473" y="2276627"/>
                  </a:lnTo>
                  <a:lnTo>
                    <a:pt x="2309079" y="2309079"/>
                  </a:lnTo>
                  <a:lnTo>
                    <a:pt x="2276627" y="2340473"/>
                  </a:lnTo>
                  <a:lnTo>
                    <a:pt x="2243144" y="2370778"/>
                  </a:lnTo>
                  <a:lnTo>
                    <a:pt x="2208659" y="2399968"/>
                  </a:lnTo>
                  <a:lnTo>
                    <a:pt x="2173201" y="2428012"/>
                  </a:lnTo>
                  <a:lnTo>
                    <a:pt x="2136798" y="2454882"/>
                  </a:lnTo>
                  <a:lnTo>
                    <a:pt x="2099480" y="2480551"/>
                  </a:lnTo>
                  <a:lnTo>
                    <a:pt x="2061273" y="2504989"/>
                  </a:lnTo>
                  <a:lnTo>
                    <a:pt x="2022208" y="2528167"/>
                  </a:lnTo>
                  <a:lnTo>
                    <a:pt x="1982313" y="2550057"/>
                  </a:lnTo>
                  <a:lnTo>
                    <a:pt x="1941616" y="2570631"/>
                  </a:lnTo>
                  <a:lnTo>
                    <a:pt x="1900146" y="2589860"/>
                  </a:lnTo>
                  <a:lnTo>
                    <a:pt x="1857932" y="2607714"/>
                  </a:lnTo>
                  <a:lnTo>
                    <a:pt x="1815002" y="2624166"/>
                  </a:lnTo>
                  <a:lnTo>
                    <a:pt x="1771385" y="2639187"/>
                  </a:lnTo>
                  <a:lnTo>
                    <a:pt x="1727109" y="2652749"/>
                  </a:lnTo>
                  <a:lnTo>
                    <a:pt x="1682203" y="2664822"/>
                  </a:lnTo>
                  <a:lnTo>
                    <a:pt x="1636696" y="2675378"/>
                  </a:lnTo>
                  <a:lnTo>
                    <a:pt x="1590616" y="2684389"/>
                  </a:lnTo>
                  <a:lnTo>
                    <a:pt x="1543993" y="2691825"/>
                  </a:lnTo>
                  <a:lnTo>
                    <a:pt x="1496853" y="2697659"/>
                  </a:lnTo>
                  <a:lnTo>
                    <a:pt x="1449227" y="2701861"/>
                  </a:lnTo>
                  <a:lnTo>
                    <a:pt x="1401143" y="2704404"/>
                  </a:lnTo>
                  <a:lnTo>
                    <a:pt x="1352628" y="2705257"/>
                  </a:lnTo>
                  <a:lnTo>
                    <a:pt x="1304114" y="2704404"/>
                  </a:lnTo>
                  <a:lnTo>
                    <a:pt x="1256028" y="2701861"/>
                  </a:lnTo>
                  <a:lnTo>
                    <a:pt x="1208402" y="2697659"/>
                  </a:lnTo>
                  <a:lnTo>
                    <a:pt x="1161262" y="2691825"/>
                  </a:lnTo>
                  <a:lnTo>
                    <a:pt x="1114637" y="2684389"/>
                  </a:lnTo>
                  <a:lnTo>
                    <a:pt x="1068557" y="2675378"/>
                  </a:lnTo>
                  <a:lnTo>
                    <a:pt x="1023050" y="2664822"/>
                  </a:lnTo>
                  <a:lnTo>
                    <a:pt x="978144" y="2652749"/>
                  </a:lnTo>
                  <a:lnTo>
                    <a:pt x="933868" y="2639187"/>
                  </a:lnTo>
                  <a:lnTo>
                    <a:pt x="890250" y="2624166"/>
                  </a:lnTo>
                  <a:lnTo>
                    <a:pt x="847320" y="2607714"/>
                  </a:lnTo>
                  <a:lnTo>
                    <a:pt x="805105" y="2589860"/>
                  </a:lnTo>
                  <a:lnTo>
                    <a:pt x="763635" y="2570631"/>
                  </a:lnTo>
                  <a:lnTo>
                    <a:pt x="722938" y="2550057"/>
                  </a:lnTo>
                  <a:lnTo>
                    <a:pt x="683043" y="2528167"/>
                  </a:lnTo>
                  <a:lnTo>
                    <a:pt x="643978" y="2504989"/>
                  </a:lnTo>
                  <a:lnTo>
                    <a:pt x="605772" y="2480551"/>
                  </a:lnTo>
                  <a:lnTo>
                    <a:pt x="568453" y="2454882"/>
                  </a:lnTo>
                  <a:lnTo>
                    <a:pt x="532050" y="2428012"/>
                  </a:lnTo>
                  <a:lnTo>
                    <a:pt x="496592" y="2399968"/>
                  </a:lnTo>
                  <a:lnTo>
                    <a:pt x="462108" y="2370778"/>
                  </a:lnTo>
                  <a:lnTo>
                    <a:pt x="428625" y="2340473"/>
                  </a:lnTo>
                  <a:lnTo>
                    <a:pt x="396173" y="2309079"/>
                  </a:lnTo>
                  <a:lnTo>
                    <a:pt x="364780" y="2276627"/>
                  </a:lnTo>
                  <a:lnTo>
                    <a:pt x="334474" y="2243144"/>
                  </a:lnTo>
                  <a:lnTo>
                    <a:pt x="305285" y="2208659"/>
                  </a:lnTo>
                  <a:lnTo>
                    <a:pt x="277241" y="2173201"/>
                  </a:lnTo>
                  <a:lnTo>
                    <a:pt x="250371" y="2136798"/>
                  </a:lnTo>
                  <a:lnTo>
                    <a:pt x="224703" y="2099480"/>
                  </a:lnTo>
                  <a:lnTo>
                    <a:pt x="200265" y="2061273"/>
                  </a:lnTo>
                  <a:lnTo>
                    <a:pt x="177087" y="2022208"/>
                  </a:lnTo>
                  <a:lnTo>
                    <a:pt x="155197" y="1982313"/>
                  </a:lnTo>
                  <a:lnTo>
                    <a:pt x="134624" y="1941616"/>
                  </a:lnTo>
                  <a:lnTo>
                    <a:pt x="115396" y="1900146"/>
                  </a:lnTo>
                  <a:lnTo>
                    <a:pt x="97541" y="1857932"/>
                  </a:lnTo>
                  <a:lnTo>
                    <a:pt x="81089" y="1815002"/>
                  </a:lnTo>
                  <a:lnTo>
                    <a:pt x="66068" y="1771385"/>
                  </a:lnTo>
                  <a:lnTo>
                    <a:pt x="52507" y="1727109"/>
                  </a:lnTo>
                  <a:lnTo>
                    <a:pt x="40434" y="1682203"/>
                  </a:lnTo>
                  <a:lnTo>
                    <a:pt x="29878" y="1636696"/>
                  </a:lnTo>
                  <a:lnTo>
                    <a:pt x="20868" y="1590616"/>
                  </a:lnTo>
                  <a:lnTo>
                    <a:pt x="13432" y="1543993"/>
                  </a:lnTo>
                  <a:lnTo>
                    <a:pt x="7598" y="1496853"/>
                  </a:lnTo>
                  <a:lnTo>
                    <a:pt x="3396" y="1449227"/>
                  </a:lnTo>
                  <a:lnTo>
                    <a:pt x="853" y="1401143"/>
                  </a:lnTo>
                  <a:lnTo>
                    <a:pt x="0" y="1352628"/>
                  </a:lnTo>
                  <a:lnTo>
                    <a:pt x="853" y="1304114"/>
                  </a:lnTo>
                  <a:lnTo>
                    <a:pt x="3396" y="1256030"/>
                  </a:lnTo>
                  <a:lnTo>
                    <a:pt x="7598" y="1208404"/>
                  </a:lnTo>
                  <a:lnTo>
                    <a:pt x="13432" y="1161264"/>
                  </a:lnTo>
                  <a:lnTo>
                    <a:pt x="20868" y="1114641"/>
                  </a:lnTo>
                  <a:lnTo>
                    <a:pt x="29878" y="1068561"/>
                  </a:lnTo>
                  <a:lnTo>
                    <a:pt x="40434" y="1023054"/>
                  </a:lnTo>
                  <a:lnTo>
                    <a:pt x="52507" y="978148"/>
                  </a:lnTo>
                  <a:lnTo>
                    <a:pt x="66068" y="933872"/>
                  </a:lnTo>
                  <a:lnTo>
                    <a:pt x="81089" y="890255"/>
                  </a:lnTo>
                  <a:lnTo>
                    <a:pt x="97541" y="847325"/>
                  </a:lnTo>
                  <a:lnTo>
                    <a:pt x="115396" y="805111"/>
                  </a:lnTo>
                  <a:lnTo>
                    <a:pt x="134624" y="763641"/>
                  </a:lnTo>
                  <a:lnTo>
                    <a:pt x="155197" y="722944"/>
                  </a:lnTo>
                  <a:lnTo>
                    <a:pt x="177087" y="683049"/>
                  </a:lnTo>
                  <a:lnTo>
                    <a:pt x="200265" y="643984"/>
                  </a:lnTo>
                  <a:lnTo>
                    <a:pt x="224703" y="605777"/>
                  </a:lnTo>
                  <a:lnTo>
                    <a:pt x="250371" y="568458"/>
                  </a:lnTo>
                  <a:lnTo>
                    <a:pt x="277241" y="532056"/>
                  </a:lnTo>
                  <a:lnTo>
                    <a:pt x="305285" y="496598"/>
                  </a:lnTo>
                  <a:lnTo>
                    <a:pt x="334474" y="462113"/>
                  </a:lnTo>
                  <a:lnTo>
                    <a:pt x="364780" y="428630"/>
                  </a:lnTo>
                  <a:lnTo>
                    <a:pt x="396173" y="396177"/>
                  </a:lnTo>
                  <a:lnTo>
                    <a:pt x="428625" y="364784"/>
                  </a:lnTo>
                  <a:lnTo>
                    <a:pt x="462108" y="334479"/>
                  </a:lnTo>
                  <a:lnTo>
                    <a:pt x="496592" y="305289"/>
                  </a:lnTo>
                  <a:lnTo>
                    <a:pt x="532050" y="277245"/>
                  </a:lnTo>
                  <a:lnTo>
                    <a:pt x="568453" y="250374"/>
                  </a:lnTo>
                  <a:lnTo>
                    <a:pt x="605772" y="224706"/>
                  </a:lnTo>
                  <a:lnTo>
                    <a:pt x="643978" y="200268"/>
                  </a:lnTo>
                  <a:lnTo>
                    <a:pt x="683043" y="177090"/>
                  </a:lnTo>
                  <a:lnTo>
                    <a:pt x="722938" y="155200"/>
                  </a:lnTo>
                  <a:lnTo>
                    <a:pt x="763635" y="134626"/>
                  </a:lnTo>
                  <a:lnTo>
                    <a:pt x="805105" y="115397"/>
                  </a:lnTo>
                  <a:lnTo>
                    <a:pt x="847320" y="97543"/>
                  </a:lnTo>
                  <a:lnTo>
                    <a:pt x="890250" y="81091"/>
                  </a:lnTo>
                  <a:lnTo>
                    <a:pt x="933868" y="66070"/>
                  </a:lnTo>
                  <a:lnTo>
                    <a:pt x="978144" y="52508"/>
                  </a:lnTo>
                  <a:lnTo>
                    <a:pt x="1023050" y="40435"/>
                  </a:lnTo>
                  <a:lnTo>
                    <a:pt x="1068557" y="29879"/>
                  </a:lnTo>
                  <a:lnTo>
                    <a:pt x="1114637" y="20868"/>
                  </a:lnTo>
                  <a:lnTo>
                    <a:pt x="1161262" y="13432"/>
                  </a:lnTo>
                  <a:lnTo>
                    <a:pt x="1208402" y="7598"/>
                  </a:lnTo>
                  <a:lnTo>
                    <a:pt x="1256028" y="3396"/>
                  </a:lnTo>
                  <a:lnTo>
                    <a:pt x="1304114" y="853"/>
                  </a:lnTo>
                  <a:lnTo>
                    <a:pt x="1352628" y="0"/>
                  </a:lnTo>
                  <a:lnTo>
                    <a:pt x="1401143" y="853"/>
                  </a:lnTo>
                  <a:lnTo>
                    <a:pt x="1449227" y="3396"/>
                  </a:lnTo>
                  <a:lnTo>
                    <a:pt x="1496853" y="7598"/>
                  </a:lnTo>
                  <a:lnTo>
                    <a:pt x="1543993" y="13432"/>
                  </a:lnTo>
                  <a:lnTo>
                    <a:pt x="1590616" y="20868"/>
                  </a:lnTo>
                  <a:lnTo>
                    <a:pt x="1636696" y="29879"/>
                  </a:lnTo>
                  <a:lnTo>
                    <a:pt x="1682203" y="40435"/>
                  </a:lnTo>
                  <a:lnTo>
                    <a:pt x="1727109" y="52508"/>
                  </a:lnTo>
                  <a:lnTo>
                    <a:pt x="1771385" y="66070"/>
                  </a:lnTo>
                  <a:lnTo>
                    <a:pt x="1815002" y="81091"/>
                  </a:lnTo>
                  <a:lnTo>
                    <a:pt x="1857932" y="97543"/>
                  </a:lnTo>
                  <a:lnTo>
                    <a:pt x="1900146" y="115397"/>
                  </a:lnTo>
                  <a:lnTo>
                    <a:pt x="1941616" y="134626"/>
                  </a:lnTo>
                  <a:lnTo>
                    <a:pt x="1982313" y="155200"/>
                  </a:lnTo>
                  <a:lnTo>
                    <a:pt x="2022208" y="177090"/>
                  </a:lnTo>
                  <a:lnTo>
                    <a:pt x="2061273" y="200268"/>
                  </a:lnTo>
                  <a:lnTo>
                    <a:pt x="2099480" y="224706"/>
                  </a:lnTo>
                  <a:lnTo>
                    <a:pt x="2136798" y="250374"/>
                  </a:lnTo>
                  <a:lnTo>
                    <a:pt x="2173201" y="277245"/>
                  </a:lnTo>
                  <a:lnTo>
                    <a:pt x="2208659" y="305289"/>
                  </a:lnTo>
                  <a:lnTo>
                    <a:pt x="2243144" y="334479"/>
                  </a:lnTo>
                  <a:lnTo>
                    <a:pt x="2276627" y="364784"/>
                  </a:lnTo>
                  <a:lnTo>
                    <a:pt x="2309079" y="396177"/>
                  </a:lnTo>
                  <a:lnTo>
                    <a:pt x="2340473" y="428630"/>
                  </a:lnTo>
                  <a:lnTo>
                    <a:pt x="2370778" y="462113"/>
                  </a:lnTo>
                  <a:lnTo>
                    <a:pt x="2399968" y="496598"/>
                  </a:lnTo>
                  <a:lnTo>
                    <a:pt x="2428012" y="532056"/>
                  </a:lnTo>
                  <a:lnTo>
                    <a:pt x="2454882" y="568458"/>
                  </a:lnTo>
                  <a:lnTo>
                    <a:pt x="2480551" y="605777"/>
                  </a:lnTo>
                  <a:lnTo>
                    <a:pt x="2504989" y="643984"/>
                  </a:lnTo>
                  <a:lnTo>
                    <a:pt x="2528167" y="683049"/>
                  </a:lnTo>
                  <a:lnTo>
                    <a:pt x="2550057" y="722944"/>
                  </a:lnTo>
                  <a:lnTo>
                    <a:pt x="2570631" y="763641"/>
                  </a:lnTo>
                  <a:lnTo>
                    <a:pt x="2589860" y="805111"/>
                  </a:lnTo>
                  <a:lnTo>
                    <a:pt x="2607714" y="847325"/>
                  </a:lnTo>
                  <a:lnTo>
                    <a:pt x="2624166" y="890255"/>
                  </a:lnTo>
                  <a:lnTo>
                    <a:pt x="2639187" y="933872"/>
                  </a:lnTo>
                  <a:lnTo>
                    <a:pt x="2652749" y="978148"/>
                  </a:lnTo>
                  <a:lnTo>
                    <a:pt x="2664822" y="1023054"/>
                  </a:lnTo>
                  <a:lnTo>
                    <a:pt x="2675378" y="1068561"/>
                  </a:lnTo>
                  <a:lnTo>
                    <a:pt x="2684389" y="1114641"/>
                  </a:lnTo>
                  <a:lnTo>
                    <a:pt x="2691825" y="1161264"/>
                  </a:lnTo>
                  <a:lnTo>
                    <a:pt x="2697659" y="1208404"/>
                  </a:lnTo>
                  <a:lnTo>
                    <a:pt x="2701861" y="1256030"/>
                  </a:lnTo>
                  <a:lnTo>
                    <a:pt x="2704404" y="1304114"/>
                  </a:lnTo>
                  <a:lnTo>
                    <a:pt x="2705257" y="1352628"/>
                  </a:lnTo>
                  <a:close/>
                </a:path>
              </a:pathLst>
            </a:cu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7" name="object 21"/>
            <p:cNvSpPr txBox="1"/>
            <p:nvPr/>
          </p:nvSpPr>
          <p:spPr>
            <a:xfrm>
              <a:off x="892854" y="1330862"/>
              <a:ext cx="836199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27</a:t>
              </a:r>
              <a:endParaRPr sz="2800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18" name="object 22"/>
            <p:cNvSpPr txBox="1"/>
            <p:nvPr/>
          </p:nvSpPr>
          <p:spPr>
            <a:xfrm>
              <a:off x="798993" y="1914670"/>
              <a:ext cx="1037568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44170" marR="5080" indent="-332105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ЛЕТ НА </a:t>
              </a:r>
              <a:r>
                <a:rPr lang="ru-RU" sz="900" b="1" dirty="0" smtClean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ИТ </a:t>
              </a:r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РЫНКЕ</a:t>
              </a:r>
            </a:p>
            <a:p>
              <a:pPr marL="344170" marR="5080" indent="-332105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РОССИИ</a:t>
              </a:r>
              <a:endParaRPr sz="900" b="1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0" name="object 24"/>
            <p:cNvSpPr/>
            <p:nvPr/>
          </p:nvSpPr>
          <p:spPr>
            <a:xfrm>
              <a:off x="792169" y="1798600"/>
              <a:ext cx="1037568" cy="0"/>
            </a:xfrm>
            <a:custGeom>
              <a:avLst/>
              <a:gdLst/>
              <a:ahLst/>
              <a:cxnLst/>
              <a:rect l="l" t="t" r="r" b="b"/>
              <a:pathLst>
                <a:path w="1972945">
                  <a:moveTo>
                    <a:pt x="0" y="0"/>
                  </a:moveTo>
                  <a:lnTo>
                    <a:pt x="1972714" y="0"/>
                  </a:lnTo>
                </a:path>
              </a:pathLst>
            </a:custGeom>
            <a:ln w="12565">
              <a:solidFill>
                <a:srgbClr val="1B1B1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200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496103" y="1143125"/>
            <a:ext cx="1349583" cy="1344494"/>
            <a:chOff x="2419694" y="1159310"/>
            <a:chExt cx="1349583" cy="1344494"/>
          </a:xfrm>
        </p:grpSpPr>
        <p:sp>
          <p:nvSpPr>
            <p:cNvPr id="13" name="object 17"/>
            <p:cNvSpPr/>
            <p:nvPr/>
          </p:nvSpPr>
          <p:spPr>
            <a:xfrm>
              <a:off x="2419694" y="1159310"/>
              <a:ext cx="1349583" cy="1344494"/>
            </a:xfrm>
            <a:custGeom>
              <a:avLst/>
              <a:gdLst/>
              <a:ahLst/>
              <a:cxnLst/>
              <a:rect l="l" t="t" r="r" b="b"/>
              <a:pathLst>
                <a:path w="2705734" h="2705735">
                  <a:moveTo>
                    <a:pt x="2705257" y="1352628"/>
                  </a:moveTo>
                  <a:lnTo>
                    <a:pt x="2704404" y="1401143"/>
                  </a:lnTo>
                  <a:lnTo>
                    <a:pt x="2701861" y="1449227"/>
                  </a:lnTo>
                  <a:lnTo>
                    <a:pt x="2697659" y="1496853"/>
                  </a:lnTo>
                  <a:lnTo>
                    <a:pt x="2691825" y="1543993"/>
                  </a:lnTo>
                  <a:lnTo>
                    <a:pt x="2684389" y="1590616"/>
                  </a:lnTo>
                  <a:lnTo>
                    <a:pt x="2675378" y="1636696"/>
                  </a:lnTo>
                  <a:lnTo>
                    <a:pt x="2664822" y="1682203"/>
                  </a:lnTo>
                  <a:lnTo>
                    <a:pt x="2652749" y="1727109"/>
                  </a:lnTo>
                  <a:lnTo>
                    <a:pt x="2639187" y="1771385"/>
                  </a:lnTo>
                  <a:lnTo>
                    <a:pt x="2624166" y="1815002"/>
                  </a:lnTo>
                  <a:lnTo>
                    <a:pt x="2607714" y="1857932"/>
                  </a:lnTo>
                  <a:lnTo>
                    <a:pt x="2589860" y="1900146"/>
                  </a:lnTo>
                  <a:lnTo>
                    <a:pt x="2570631" y="1941616"/>
                  </a:lnTo>
                  <a:lnTo>
                    <a:pt x="2550057" y="1982313"/>
                  </a:lnTo>
                  <a:lnTo>
                    <a:pt x="2528167" y="2022208"/>
                  </a:lnTo>
                  <a:lnTo>
                    <a:pt x="2504989" y="2061273"/>
                  </a:lnTo>
                  <a:lnTo>
                    <a:pt x="2480551" y="2099480"/>
                  </a:lnTo>
                  <a:lnTo>
                    <a:pt x="2454882" y="2136798"/>
                  </a:lnTo>
                  <a:lnTo>
                    <a:pt x="2428012" y="2173201"/>
                  </a:lnTo>
                  <a:lnTo>
                    <a:pt x="2399968" y="2208659"/>
                  </a:lnTo>
                  <a:lnTo>
                    <a:pt x="2370778" y="2243144"/>
                  </a:lnTo>
                  <a:lnTo>
                    <a:pt x="2340473" y="2276627"/>
                  </a:lnTo>
                  <a:lnTo>
                    <a:pt x="2309079" y="2309079"/>
                  </a:lnTo>
                  <a:lnTo>
                    <a:pt x="2276627" y="2340473"/>
                  </a:lnTo>
                  <a:lnTo>
                    <a:pt x="2243144" y="2370778"/>
                  </a:lnTo>
                  <a:lnTo>
                    <a:pt x="2208659" y="2399968"/>
                  </a:lnTo>
                  <a:lnTo>
                    <a:pt x="2173201" y="2428012"/>
                  </a:lnTo>
                  <a:lnTo>
                    <a:pt x="2136798" y="2454882"/>
                  </a:lnTo>
                  <a:lnTo>
                    <a:pt x="2099480" y="2480551"/>
                  </a:lnTo>
                  <a:lnTo>
                    <a:pt x="2061273" y="2504989"/>
                  </a:lnTo>
                  <a:lnTo>
                    <a:pt x="2022208" y="2528167"/>
                  </a:lnTo>
                  <a:lnTo>
                    <a:pt x="1982313" y="2550057"/>
                  </a:lnTo>
                  <a:lnTo>
                    <a:pt x="1941616" y="2570631"/>
                  </a:lnTo>
                  <a:lnTo>
                    <a:pt x="1900146" y="2589860"/>
                  </a:lnTo>
                  <a:lnTo>
                    <a:pt x="1857932" y="2607714"/>
                  </a:lnTo>
                  <a:lnTo>
                    <a:pt x="1815002" y="2624166"/>
                  </a:lnTo>
                  <a:lnTo>
                    <a:pt x="1771385" y="2639187"/>
                  </a:lnTo>
                  <a:lnTo>
                    <a:pt x="1727109" y="2652749"/>
                  </a:lnTo>
                  <a:lnTo>
                    <a:pt x="1682203" y="2664822"/>
                  </a:lnTo>
                  <a:lnTo>
                    <a:pt x="1636696" y="2675378"/>
                  </a:lnTo>
                  <a:lnTo>
                    <a:pt x="1590616" y="2684389"/>
                  </a:lnTo>
                  <a:lnTo>
                    <a:pt x="1543993" y="2691825"/>
                  </a:lnTo>
                  <a:lnTo>
                    <a:pt x="1496853" y="2697659"/>
                  </a:lnTo>
                  <a:lnTo>
                    <a:pt x="1449227" y="2701861"/>
                  </a:lnTo>
                  <a:lnTo>
                    <a:pt x="1401143" y="2704404"/>
                  </a:lnTo>
                  <a:lnTo>
                    <a:pt x="1352628" y="2705257"/>
                  </a:lnTo>
                  <a:lnTo>
                    <a:pt x="1304114" y="2704404"/>
                  </a:lnTo>
                  <a:lnTo>
                    <a:pt x="1256028" y="2701861"/>
                  </a:lnTo>
                  <a:lnTo>
                    <a:pt x="1208402" y="2697659"/>
                  </a:lnTo>
                  <a:lnTo>
                    <a:pt x="1161262" y="2691825"/>
                  </a:lnTo>
                  <a:lnTo>
                    <a:pt x="1114637" y="2684389"/>
                  </a:lnTo>
                  <a:lnTo>
                    <a:pt x="1068557" y="2675378"/>
                  </a:lnTo>
                  <a:lnTo>
                    <a:pt x="1023050" y="2664822"/>
                  </a:lnTo>
                  <a:lnTo>
                    <a:pt x="978144" y="2652749"/>
                  </a:lnTo>
                  <a:lnTo>
                    <a:pt x="933868" y="2639187"/>
                  </a:lnTo>
                  <a:lnTo>
                    <a:pt x="890250" y="2624166"/>
                  </a:lnTo>
                  <a:lnTo>
                    <a:pt x="847320" y="2607714"/>
                  </a:lnTo>
                  <a:lnTo>
                    <a:pt x="805105" y="2589860"/>
                  </a:lnTo>
                  <a:lnTo>
                    <a:pt x="763635" y="2570631"/>
                  </a:lnTo>
                  <a:lnTo>
                    <a:pt x="722938" y="2550057"/>
                  </a:lnTo>
                  <a:lnTo>
                    <a:pt x="683043" y="2528167"/>
                  </a:lnTo>
                  <a:lnTo>
                    <a:pt x="643978" y="2504989"/>
                  </a:lnTo>
                  <a:lnTo>
                    <a:pt x="605772" y="2480551"/>
                  </a:lnTo>
                  <a:lnTo>
                    <a:pt x="568453" y="2454882"/>
                  </a:lnTo>
                  <a:lnTo>
                    <a:pt x="532050" y="2428012"/>
                  </a:lnTo>
                  <a:lnTo>
                    <a:pt x="496592" y="2399968"/>
                  </a:lnTo>
                  <a:lnTo>
                    <a:pt x="462108" y="2370778"/>
                  </a:lnTo>
                  <a:lnTo>
                    <a:pt x="428625" y="2340473"/>
                  </a:lnTo>
                  <a:lnTo>
                    <a:pt x="396173" y="2309079"/>
                  </a:lnTo>
                  <a:lnTo>
                    <a:pt x="364780" y="2276627"/>
                  </a:lnTo>
                  <a:lnTo>
                    <a:pt x="334474" y="2243144"/>
                  </a:lnTo>
                  <a:lnTo>
                    <a:pt x="305285" y="2208659"/>
                  </a:lnTo>
                  <a:lnTo>
                    <a:pt x="277241" y="2173201"/>
                  </a:lnTo>
                  <a:lnTo>
                    <a:pt x="250371" y="2136798"/>
                  </a:lnTo>
                  <a:lnTo>
                    <a:pt x="224703" y="2099480"/>
                  </a:lnTo>
                  <a:lnTo>
                    <a:pt x="200265" y="2061273"/>
                  </a:lnTo>
                  <a:lnTo>
                    <a:pt x="177087" y="2022208"/>
                  </a:lnTo>
                  <a:lnTo>
                    <a:pt x="155197" y="1982313"/>
                  </a:lnTo>
                  <a:lnTo>
                    <a:pt x="134624" y="1941616"/>
                  </a:lnTo>
                  <a:lnTo>
                    <a:pt x="115396" y="1900146"/>
                  </a:lnTo>
                  <a:lnTo>
                    <a:pt x="97541" y="1857932"/>
                  </a:lnTo>
                  <a:lnTo>
                    <a:pt x="81089" y="1815002"/>
                  </a:lnTo>
                  <a:lnTo>
                    <a:pt x="66068" y="1771385"/>
                  </a:lnTo>
                  <a:lnTo>
                    <a:pt x="52507" y="1727109"/>
                  </a:lnTo>
                  <a:lnTo>
                    <a:pt x="40434" y="1682203"/>
                  </a:lnTo>
                  <a:lnTo>
                    <a:pt x="29878" y="1636696"/>
                  </a:lnTo>
                  <a:lnTo>
                    <a:pt x="20868" y="1590616"/>
                  </a:lnTo>
                  <a:lnTo>
                    <a:pt x="13432" y="1543993"/>
                  </a:lnTo>
                  <a:lnTo>
                    <a:pt x="7598" y="1496853"/>
                  </a:lnTo>
                  <a:lnTo>
                    <a:pt x="3396" y="1449227"/>
                  </a:lnTo>
                  <a:lnTo>
                    <a:pt x="853" y="1401143"/>
                  </a:lnTo>
                  <a:lnTo>
                    <a:pt x="0" y="1352628"/>
                  </a:lnTo>
                  <a:lnTo>
                    <a:pt x="853" y="1304114"/>
                  </a:lnTo>
                  <a:lnTo>
                    <a:pt x="3396" y="1256030"/>
                  </a:lnTo>
                  <a:lnTo>
                    <a:pt x="7598" y="1208404"/>
                  </a:lnTo>
                  <a:lnTo>
                    <a:pt x="13432" y="1161264"/>
                  </a:lnTo>
                  <a:lnTo>
                    <a:pt x="20868" y="1114641"/>
                  </a:lnTo>
                  <a:lnTo>
                    <a:pt x="29878" y="1068561"/>
                  </a:lnTo>
                  <a:lnTo>
                    <a:pt x="40434" y="1023054"/>
                  </a:lnTo>
                  <a:lnTo>
                    <a:pt x="52507" y="978148"/>
                  </a:lnTo>
                  <a:lnTo>
                    <a:pt x="66068" y="933872"/>
                  </a:lnTo>
                  <a:lnTo>
                    <a:pt x="81089" y="890255"/>
                  </a:lnTo>
                  <a:lnTo>
                    <a:pt x="97541" y="847325"/>
                  </a:lnTo>
                  <a:lnTo>
                    <a:pt x="115396" y="805111"/>
                  </a:lnTo>
                  <a:lnTo>
                    <a:pt x="134624" y="763641"/>
                  </a:lnTo>
                  <a:lnTo>
                    <a:pt x="155197" y="722944"/>
                  </a:lnTo>
                  <a:lnTo>
                    <a:pt x="177087" y="683049"/>
                  </a:lnTo>
                  <a:lnTo>
                    <a:pt x="200265" y="643984"/>
                  </a:lnTo>
                  <a:lnTo>
                    <a:pt x="224703" y="605777"/>
                  </a:lnTo>
                  <a:lnTo>
                    <a:pt x="250371" y="568458"/>
                  </a:lnTo>
                  <a:lnTo>
                    <a:pt x="277241" y="532056"/>
                  </a:lnTo>
                  <a:lnTo>
                    <a:pt x="305285" y="496598"/>
                  </a:lnTo>
                  <a:lnTo>
                    <a:pt x="334474" y="462113"/>
                  </a:lnTo>
                  <a:lnTo>
                    <a:pt x="364780" y="428630"/>
                  </a:lnTo>
                  <a:lnTo>
                    <a:pt x="396173" y="396177"/>
                  </a:lnTo>
                  <a:lnTo>
                    <a:pt x="428625" y="364784"/>
                  </a:lnTo>
                  <a:lnTo>
                    <a:pt x="462108" y="334479"/>
                  </a:lnTo>
                  <a:lnTo>
                    <a:pt x="496592" y="305289"/>
                  </a:lnTo>
                  <a:lnTo>
                    <a:pt x="532050" y="277245"/>
                  </a:lnTo>
                  <a:lnTo>
                    <a:pt x="568453" y="250374"/>
                  </a:lnTo>
                  <a:lnTo>
                    <a:pt x="605772" y="224706"/>
                  </a:lnTo>
                  <a:lnTo>
                    <a:pt x="643978" y="200268"/>
                  </a:lnTo>
                  <a:lnTo>
                    <a:pt x="683043" y="177090"/>
                  </a:lnTo>
                  <a:lnTo>
                    <a:pt x="722938" y="155200"/>
                  </a:lnTo>
                  <a:lnTo>
                    <a:pt x="763635" y="134626"/>
                  </a:lnTo>
                  <a:lnTo>
                    <a:pt x="805105" y="115397"/>
                  </a:lnTo>
                  <a:lnTo>
                    <a:pt x="847320" y="97543"/>
                  </a:lnTo>
                  <a:lnTo>
                    <a:pt x="890250" y="81091"/>
                  </a:lnTo>
                  <a:lnTo>
                    <a:pt x="933868" y="66070"/>
                  </a:lnTo>
                  <a:lnTo>
                    <a:pt x="978144" y="52508"/>
                  </a:lnTo>
                  <a:lnTo>
                    <a:pt x="1023050" y="40435"/>
                  </a:lnTo>
                  <a:lnTo>
                    <a:pt x="1068557" y="29879"/>
                  </a:lnTo>
                  <a:lnTo>
                    <a:pt x="1114637" y="20868"/>
                  </a:lnTo>
                  <a:lnTo>
                    <a:pt x="1161262" y="13432"/>
                  </a:lnTo>
                  <a:lnTo>
                    <a:pt x="1208402" y="7598"/>
                  </a:lnTo>
                  <a:lnTo>
                    <a:pt x="1256028" y="3396"/>
                  </a:lnTo>
                  <a:lnTo>
                    <a:pt x="1304114" y="853"/>
                  </a:lnTo>
                  <a:lnTo>
                    <a:pt x="1352628" y="0"/>
                  </a:lnTo>
                  <a:lnTo>
                    <a:pt x="1401143" y="853"/>
                  </a:lnTo>
                  <a:lnTo>
                    <a:pt x="1449227" y="3396"/>
                  </a:lnTo>
                  <a:lnTo>
                    <a:pt x="1496853" y="7598"/>
                  </a:lnTo>
                  <a:lnTo>
                    <a:pt x="1543993" y="13432"/>
                  </a:lnTo>
                  <a:lnTo>
                    <a:pt x="1590616" y="20868"/>
                  </a:lnTo>
                  <a:lnTo>
                    <a:pt x="1636696" y="29879"/>
                  </a:lnTo>
                  <a:lnTo>
                    <a:pt x="1682203" y="40435"/>
                  </a:lnTo>
                  <a:lnTo>
                    <a:pt x="1727109" y="52508"/>
                  </a:lnTo>
                  <a:lnTo>
                    <a:pt x="1771385" y="66070"/>
                  </a:lnTo>
                  <a:lnTo>
                    <a:pt x="1815002" y="81091"/>
                  </a:lnTo>
                  <a:lnTo>
                    <a:pt x="1857932" y="97543"/>
                  </a:lnTo>
                  <a:lnTo>
                    <a:pt x="1900146" y="115397"/>
                  </a:lnTo>
                  <a:lnTo>
                    <a:pt x="1941616" y="134626"/>
                  </a:lnTo>
                  <a:lnTo>
                    <a:pt x="1982313" y="155200"/>
                  </a:lnTo>
                  <a:lnTo>
                    <a:pt x="2022208" y="177090"/>
                  </a:lnTo>
                  <a:lnTo>
                    <a:pt x="2061273" y="200268"/>
                  </a:lnTo>
                  <a:lnTo>
                    <a:pt x="2099480" y="224706"/>
                  </a:lnTo>
                  <a:lnTo>
                    <a:pt x="2136798" y="250374"/>
                  </a:lnTo>
                  <a:lnTo>
                    <a:pt x="2173201" y="277245"/>
                  </a:lnTo>
                  <a:lnTo>
                    <a:pt x="2208659" y="305289"/>
                  </a:lnTo>
                  <a:lnTo>
                    <a:pt x="2243144" y="334479"/>
                  </a:lnTo>
                  <a:lnTo>
                    <a:pt x="2276627" y="364784"/>
                  </a:lnTo>
                  <a:lnTo>
                    <a:pt x="2309079" y="396177"/>
                  </a:lnTo>
                  <a:lnTo>
                    <a:pt x="2340473" y="428630"/>
                  </a:lnTo>
                  <a:lnTo>
                    <a:pt x="2370778" y="462113"/>
                  </a:lnTo>
                  <a:lnTo>
                    <a:pt x="2399968" y="496598"/>
                  </a:lnTo>
                  <a:lnTo>
                    <a:pt x="2428012" y="532056"/>
                  </a:lnTo>
                  <a:lnTo>
                    <a:pt x="2454882" y="568458"/>
                  </a:lnTo>
                  <a:lnTo>
                    <a:pt x="2480551" y="605777"/>
                  </a:lnTo>
                  <a:lnTo>
                    <a:pt x="2504989" y="643984"/>
                  </a:lnTo>
                  <a:lnTo>
                    <a:pt x="2528167" y="683049"/>
                  </a:lnTo>
                  <a:lnTo>
                    <a:pt x="2550057" y="722944"/>
                  </a:lnTo>
                  <a:lnTo>
                    <a:pt x="2570631" y="763641"/>
                  </a:lnTo>
                  <a:lnTo>
                    <a:pt x="2589860" y="805111"/>
                  </a:lnTo>
                  <a:lnTo>
                    <a:pt x="2607714" y="847325"/>
                  </a:lnTo>
                  <a:lnTo>
                    <a:pt x="2624166" y="890255"/>
                  </a:lnTo>
                  <a:lnTo>
                    <a:pt x="2639187" y="933872"/>
                  </a:lnTo>
                  <a:lnTo>
                    <a:pt x="2652749" y="978148"/>
                  </a:lnTo>
                  <a:lnTo>
                    <a:pt x="2664822" y="1023054"/>
                  </a:lnTo>
                  <a:lnTo>
                    <a:pt x="2675378" y="1068561"/>
                  </a:lnTo>
                  <a:lnTo>
                    <a:pt x="2684389" y="1114641"/>
                  </a:lnTo>
                  <a:lnTo>
                    <a:pt x="2691825" y="1161264"/>
                  </a:lnTo>
                  <a:lnTo>
                    <a:pt x="2697659" y="1208404"/>
                  </a:lnTo>
                  <a:lnTo>
                    <a:pt x="2701861" y="1256030"/>
                  </a:lnTo>
                  <a:lnTo>
                    <a:pt x="2704404" y="1304114"/>
                  </a:lnTo>
                  <a:lnTo>
                    <a:pt x="2705257" y="1352628"/>
                  </a:lnTo>
                  <a:close/>
                </a:path>
              </a:pathLst>
            </a:cu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1" name="object 25"/>
            <p:cNvSpPr txBox="1"/>
            <p:nvPr/>
          </p:nvSpPr>
          <p:spPr>
            <a:xfrm>
              <a:off x="2575701" y="1330862"/>
              <a:ext cx="103756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2</a:t>
              </a:r>
              <a:r>
                <a:rPr lang="ru-RU"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0</a:t>
              </a:r>
              <a:r>
                <a:rPr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00</a:t>
              </a:r>
              <a:r>
                <a:rPr lang="ru-RU"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+</a:t>
              </a:r>
              <a:endParaRPr sz="2800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2" name="object 26"/>
            <p:cNvSpPr txBox="1"/>
            <p:nvPr/>
          </p:nvSpPr>
          <p:spPr>
            <a:xfrm>
              <a:off x="2419695" y="1830762"/>
              <a:ext cx="1349582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ЗАКАЗЧИКОВ</a:t>
              </a:r>
            </a:p>
            <a:p>
              <a:pPr marL="12700" marR="5080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ВО ВСЕХ</a:t>
              </a:r>
            </a:p>
            <a:p>
              <a:pPr marL="12700" marR="5080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СЕГМЕНТАХ</a:t>
              </a:r>
            </a:p>
            <a:p>
              <a:pPr marL="12700" marR="5080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ЭКОНОМИКИ</a:t>
              </a:r>
              <a:endParaRPr sz="900" b="1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3" name="object 27"/>
            <p:cNvSpPr/>
            <p:nvPr/>
          </p:nvSpPr>
          <p:spPr>
            <a:xfrm>
              <a:off x="2600497" y="1798600"/>
              <a:ext cx="1037568" cy="0"/>
            </a:xfrm>
            <a:custGeom>
              <a:avLst/>
              <a:gdLst/>
              <a:ahLst/>
              <a:cxnLst/>
              <a:rect l="l" t="t" r="r" b="b"/>
              <a:pathLst>
                <a:path w="1972945">
                  <a:moveTo>
                    <a:pt x="0" y="0"/>
                  </a:moveTo>
                  <a:lnTo>
                    <a:pt x="1972714" y="0"/>
                  </a:lnTo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200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4" name="object 28"/>
            <p:cNvSpPr/>
            <p:nvPr/>
          </p:nvSpPr>
          <p:spPr>
            <a:xfrm>
              <a:off x="2575701" y="1798600"/>
              <a:ext cx="1037568" cy="0"/>
            </a:xfrm>
            <a:custGeom>
              <a:avLst/>
              <a:gdLst/>
              <a:ahLst/>
              <a:cxnLst/>
              <a:rect l="l" t="t" r="r" b="b"/>
              <a:pathLst>
                <a:path w="1972945">
                  <a:moveTo>
                    <a:pt x="0" y="0"/>
                  </a:moveTo>
                  <a:lnTo>
                    <a:pt x="1972714" y="0"/>
                  </a:lnTo>
                </a:path>
              </a:pathLst>
            </a:custGeom>
            <a:ln w="12565">
              <a:solidFill>
                <a:srgbClr val="1B1B1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200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066046" y="1151217"/>
            <a:ext cx="1349583" cy="1344494"/>
            <a:chOff x="3875153" y="1159310"/>
            <a:chExt cx="1349583" cy="1344494"/>
          </a:xfrm>
        </p:grpSpPr>
        <p:sp>
          <p:nvSpPr>
            <p:cNvPr id="15" name="object 19"/>
            <p:cNvSpPr/>
            <p:nvPr/>
          </p:nvSpPr>
          <p:spPr>
            <a:xfrm>
              <a:off x="3875153" y="1159310"/>
              <a:ext cx="1349583" cy="1344494"/>
            </a:xfrm>
            <a:custGeom>
              <a:avLst/>
              <a:gdLst/>
              <a:ahLst/>
              <a:cxnLst/>
              <a:rect l="l" t="t" r="r" b="b"/>
              <a:pathLst>
                <a:path w="2705734" h="2705735">
                  <a:moveTo>
                    <a:pt x="2705257" y="1352628"/>
                  </a:moveTo>
                  <a:lnTo>
                    <a:pt x="2704404" y="1401143"/>
                  </a:lnTo>
                  <a:lnTo>
                    <a:pt x="2701861" y="1449227"/>
                  </a:lnTo>
                  <a:lnTo>
                    <a:pt x="2697659" y="1496853"/>
                  </a:lnTo>
                  <a:lnTo>
                    <a:pt x="2691825" y="1543993"/>
                  </a:lnTo>
                  <a:lnTo>
                    <a:pt x="2684389" y="1590616"/>
                  </a:lnTo>
                  <a:lnTo>
                    <a:pt x="2675378" y="1636696"/>
                  </a:lnTo>
                  <a:lnTo>
                    <a:pt x="2664822" y="1682203"/>
                  </a:lnTo>
                  <a:lnTo>
                    <a:pt x="2652749" y="1727109"/>
                  </a:lnTo>
                  <a:lnTo>
                    <a:pt x="2639187" y="1771385"/>
                  </a:lnTo>
                  <a:lnTo>
                    <a:pt x="2624166" y="1815002"/>
                  </a:lnTo>
                  <a:lnTo>
                    <a:pt x="2607714" y="1857932"/>
                  </a:lnTo>
                  <a:lnTo>
                    <a:pt x="2589860" y="1900146"/>
                  </a:lnTo>
                  <a:lnTo>
                    <a:pt x="2570631" y="1941616"/>
                  </a:lnTo>
                  <a:lnTo>
                    <a:pt x="2550057" y="1982313"/>
                  </a:lnTo>
                  <a:lnTo>
                    <a:pt x="2528167" y="2022208"/>
                  </a:lnTo>
                  <a:lnTo>
                    <a:pt x="2504989" y="2061273"/>
                  </a:lnTo>
                  <a:lnTo>
                    <a:pt x="2480551" y="2099480"/>
                  </a:lnTo>
                  <a:lnTo>
                    <a:pt x="2454882" y="2136798"/>
                  </a:lnTo>
                  <a:lnTo>
                    <a:pt x="2428012" y="2173201"/>
                  </a:lnTo>
                  <a:lnTo>
                    <a:pt x="2399968" y="2208659"/>
                  </a:lnTo>
                  <a:lnTo>
                    <a:pt x="2370778" y="2243144"/>
                  </a:lnTo>
                  <a:lnTo>
                    <a:pt x="2340473" y="2276627"/>
                  </a:lnTo>
                  <a:lnTo>
                    <a:pt x="2309079" y="2309079"/>
                  </a:lnTo>
                  <a:lnTo>
                    <a:pt x="2276627" y="2340473"/>
                  </a:lnTo>
                  <a:lnTo>
                    <a:pt x="2243144" y="2370778"/>
                  </a:lnTo>
                  <a:lnTo>
                    <a:pt x="2208659" y="2399968"/>
                  </a:lnTo>
                  <a:lnTo>
                    <a:pt x="2173201" y="2428012"/>
                  </a:lnTo>
                  <a:lnTo>
                    <a:pt x="2136798" y="2454882"/>
                  </a:lnTo>
                  <a:lnTo>
                    <a:pt x="2099480" y="2480551"/>
                  </a:lnTo>
                  <a:lnTo>
                    <a:pt x="2061273" y="2504989"/>
                  </a:lnTo>
                  <a:lnTo>
                    <a:pt x="2022208" y="2528167"/>
                  </a:lnTo>
                  <a:lnTo>
                    <a:pt x="1982313" y="2550057"/>
                  </a:lnTo>
                  <a:lnTo>
                    <a:pt x="1941616" y="2570631"/>
                  </a:lnTo>
                  <a:lnTo>
                    <a:pt x="1900146" y="2589860"/>
                  </a:lnTo>
                  <a:lnTo>
                    <a:pt x="1857932" y="2607714"/>
                  </a:lnTo>
                  <a:lnTo>
                    <a:pt x="1815002" y="2624166"/>
                  </a:lnTo>
                  <a:lnTo>
                    <a:pt x="1771385" y="2639187"/>
                  </a:lnTo>
                  <a:lnTo>
                    <a:pt x="1727109" y="2652749"/>
                  </a:lnTo>
                  <a:lnTo>
                    <a:pt x="1682203" y="2664822"/>
                  </a:lnTo>
                  <a:lnTo>
                    <a:pt x="1636696" y="2675378"/>
                  </a:lnTo>
                  <a:lnTo>
                    <a:pt x="1590616" y="2684389"/>
                  </a:lnTo>
                  <a:lnTo>
                    <a:pt x="1543993" y="2691825"/>
                  </a:lnTo>
                  <a:lnTo>
                    <a:pt x="1496853" y="2697659"/>
                  </a:lnTo>
                  <a:lnTo>
                    <a:pt x="1449227" y="2701861"/>
                  </a:lnTo>
                  <a:lnTo>
                    <a:pt x="1401143" y="2704404"/>
                  </a:lnTo>
                  <a:lnTo>
                    <a:pt x="1352628" y="2705257"/>
                  </a:lnTo>
                  <a:lnTo>
                    <a:pt x="1304114" y="2704404"/>
                  </a:lnTo>
                  <a:lnTo>
                    <a:pt x="1256028" y="2701861"/>
                  </a:lnTo>
                  <a:lnTo>
                    <a:pt x="1208402" y="2697659"/>
                  </a:lnTo>
                  <a:lnTo>
                    <a:pt x="1161262" y="2691825"/>
                  </a:lnTo>
                  <a:lnTo>
                    <a:pt x="1114637" y="2684389"/>
                  </a:lnTo>
                  <a:lnTo>
                    <a:pt x="1068557" y="2675378"/>
                  </a:lnTo>
                  <a:lnTo>
                    <a:pt x="1023050" y="2664822"/>
                  </a:lnTo>
                  <a:lnTo>
                    <a:pt x="978144" y="2652749"/>
                  </a:lnTo>
                  <a:lnTo>
                    <a:pt x="933868" y="2639187"/>
                  </a:lnTo>
                  <a:lnTo>
                    <a:pt x="890250" y="2624166"/>
                  </a:lnTo>
                  <a:lnTo>
                    <a:pt x="847320" y="2607714"/>
                  </a:lnTo>
                  <a:lnTo>
                    <a:pt x="805105" y="2589860"/>
                  </a:lnTo>
                  <a:lnTo>
                    <a:pt x="763635" y="2570631"/>
                  </a:lnTo>
                  <a:lnTo>
                    <a:pt x="722938" y="2550057"/>
                  </a:lnTo>
                  <a:lnTo>
                    <a:pt x="683043" y="2528167"/>
                  </a:lnTo>
                  <a:lnTo>
                    <a:pt x="643978" y="2504989"/>
                  </a:lnTo>
                  <a:lnTo>
                    <a:pt x="605772" y="2480551"/>
                  </a:lnTo>
                  <a:lnTo>
                    <a:pt x="568453" y="2454882"/>
                  </a:lnTo>
                  <a:lnTo>
                    <a:pt x="532050" y="2428012"/>
                  </a:lnTo>
                  <a:lnTo>
                    <a:pt x="496592" y="2399968"/>
                  </a:lnTo>
                  <a:lnTo>
                    <a:pt x="462108" y="2370778"/>
                  </a:lnTo>
                  <a:lnTo>
                    <a:pt x="428625" y="2340473"/>
                  </a:lnTo>
                  <a:lnTo>
                    <a:pt x="396173" y="2309079"/>
                  </a:lnTo>
                  <a:lnTo>
                    <a:pt x="364780" y="2276627"/>
                  </a:lnTo>
                  <a:lnTo>
                    <a:pt x="334474" y="2243144"/>
                  </a:lnTo>
                  <a:lnTo>
                    <a:pt x="305285" y="2208659"/>
                  </a:lnTo>
                  <a:lnTo>
                    <a:pt x="277241" y="2173201"/>
                  </a:lnTo>
                  <a:lnTo>
                    <a:pt x="250371" y="2136798"/>
                  </a:lnTo>
                  <a:lnTo>
                    <a:pt x="224703" y="2099480"/>
                  </a:lnTo>
                  <a:lnTo>
                    <a:pt x="200265" y="2061273"/>
                  </a:lnTo>
                  <a:lnTo>
                    <a:pt x="177087" y="2022208"/>
                  </a:lnTo>
                  <a:lnTo>
                    <a:pt x="155197" y="1982313"/>
                  </a:lnTo>
                  <a:lnTo>
                    <a:pt x="134624" y="1941616"/>
                  </a:lnTo>
                  <a:lnTo>
                    <a:pt x="115396" y="1900146"/>
                  </a:lnTo>
                  <a:lnTo>
                    <a:pt x="97541" y="1857932"/>
                  </a:lnTo>
                  <a:lnTo>
                    <a:pt x="81089" y="1815002"/>
                  </a:lnTo>
                  <a:lnTo>
                    <a:pt x="66068" y="1771385"/>
                  </a:lnTo>
                  <a:lnTo>
                    <a:pt x="52507" y="1727109"/>
                  </a:lnTo>
                  <a:lnTo>
                    <a:pt x="40434" y="1682203"/>
                  </a:lnTo>
                  <a:lnTo>
                    <a:pt x="29878" y="1636696"/>
                  </a:lnTo>
                  <a:lnTo>
                    <a:pt x="20868" y="1590616"/>
                  </a:lnTo>
                  <a:lnTo>
                    <a:pt x="13432" y="1543993"/>
                  </a:lnTo>
                  <a:lnTo>
                    <a:pt x="7598" y="1496853"/>
                  </a:lnTo>
                  <a:lnTo>
                    <a:pt x="3396" y="1449227"/>
                  </a:lnTo>
                  <a:lnTo>
                    <a:pt x="853" y="1401143"/>
                  </a:lnTo>
                  <a:lnTo>
                    <a:pt x="0" y="1352628"/>
                  </a:lnTo>
                  <a:lnTo>
                    <a:pt x="853" y="1304114"/>
                  </a:lnTo>
                  <a:lnTo>
                    <a:pt x="3396" y="1256030"/>
                  </a:lnTo>
                  <a:lnTo>
                    <a:pt x="7598" y="1208404"/>
                  </a:lnTo>
                  <a:lnTo>
                    <a:pt x="13432" y="1161264"/>
                  </a:lnTo>
                  <a:lnTo>
                    <a:pt x="20868" y="1114641"/>
                  </a:lnTo>
                  <a:lnTo>
                    <a:pt x="29878" y="1068561"/>
                  </a:lnTo>
                  <a:lnTo>
                    <a:pt x="40434" y="1023054"/>
                  </a:lnTo>
                  <a:lnTo>
                    <a:pt x="52507" y="978148"/>
                  </a:lnTo>
                  <a:lnTo>
                    <a:pt x="66068" y="933872"/>
                  </a:lnTo>
                  <a:lnTo>
                    <a:pt x="81089" y="890255"/>
                  </a:lnTo>
                  <a:lnTo>
                    <a:pt x="97541" y="847325"/>
                  </a:lnTo>
                  <a:lnTo>
                    <a:pt x="115396" y="805111"/>
                  </a:lnTo>
                  <a:lnTo>
                    <a:pt x="134624" y="763641"/>
                  </a:lnTo>
                  <a:lnTo>
                    <a:pt x="155197" y="722944"/>
                  </a:lnTo>
                  <a:lnTo>
                    <a:pt x="177087" y="683049"/>
                  </a:lnTo>
                  <a:lnTo>
                    <a:pt x="200265" y="643984"/>
                  </a:lnTo>
                  <a:lnTo>
                    <a:pt x="224703" y="605777"/>
                  </a:lnTo>
                  <a:lnTo>
                    <a:pt x="250371" y="568458"/>
                  </a:lnTo>
                  <a:lnTo>
                    <a:pt x="277241" y="532056"/>
                  </a:lnTo>
                  <a:lnTo>
                    <a:pt x="305285" y="496598"/>
                  </a:lnTo>
                  <a:lnTo>
                    <a:pt x="334474" y="462113"/>
                  </a:lnTo>
                  <a:lnTo>
                    <a:pt x="364780" y="428630"/>
                  </a:lnTo>
                  <a:lnTo>
                    <a:pt x="396173" y="396177"/>
                  </a:lnTo>
                  <a:lnTo>
                    <a:pt x="428625" y="364784"/>
                  </a:lnTo>
                  <a:lnTo>
                    <a:pt x="462108" y="334479"/>
                  </a:lnTo>
                  <a:lnTo>
                    <a:pt x="496592" y="305289"/>
                  </a:lnTo>
                  <a:lnTo>
                    <a:pt x="532050" y="277245"/>
                  </a:lnTo>
                  <a:lnTo>
                    <a:pt x="568453" y="250374"/>
                  </a:lnTo>
                  <a:lnTo>
                    <a:pt x="605772" y="224706"/>
                  </a:lnTo>
                  <a:lnTo>
                    <a:pt x="643978" y="200268"/>
                  </a:lnTo>
                  <a:lnTo>
                    <a:pt x="683043" y="177090"/>
                  </a:lnTo>
                  <a:lnTo>
                    <a:pt x="722938" y="155200"/>
                  </a:lnTo>
                  <a:lnTo>
                    <a:pt x="763635" y="134626"/>
                  </a:lnTo>
                  <a:lnTo>
                    <a:pt x="805105" y="115397"/>
                  </a:lnTo>
                  <a:lnTo>
                    <a:pt x="847320" y="97543"/>
                  </a:lnTo>
                  <a:lnTo>
                    <a:pt x="890250" y="81091"/>
                  </a:lnTo>
                  <a:lnTo>
                    <a:pt x="933868" y="66070"/>
                  </a:lnTo>
                  <a:lnTo>
                    <a:pt x="978144" y="52508"/>
                  </a:lnTo>
                  <a:lnTo>
                    <a:pt x="1023050" y="40435"/>
                  </a:lnTo>
                  <a:lnTo>
                    <a:pt x="1068557" y="29879"/>
                  </a:lnTo>
                  <a:lnTo>
                    <a:pt x="1114637" y="20868"/>
                  </a:lnTo>
                  <a:lnTo>
                    <a:pt x="1161262" y="13432"/>
                  </a:lnTo>
                  <a:lnTo>
                    <a:pt x="1208402" y="7598"/>
                  </a:lnTo>
                  <a:lnTo>
                    <a:pt x="1256028" y="3396"/>
                  </a:lnTo>
                  <a:lnTo>
                    <a:pt x="1304114" y="853"/>
                  </a:lnTo>
                  <a:lnTo>
                    <a:pt x="1352628" y="0"/>
                  </a:lnTo>
                  <a:lnTo>
                    <a:pt x="1401143" y="853"/>
                  </a:lnTo>
                  <a:lnTo>
                    <a:pt x="1449227" y="3396"/>
                  </a:lnTo>
                  <a:lnTo>
                    <a:pt x="1496853" y="7598"/>
                  </a:lnTo>
                  <a:lnTo>
                    <a:pt x="1543993" y="13432"/>
                  </a:lnTo>
                  <a:lnTo>
                    <a:pt x="1590616" y="20868"/>
                  </a:lnTo>
                  <a:lnTo>
                    <a:pt x="1636696" y="29879"/>
                  </a:lnTo>
                  <a:lnTo>
                    <a:pt x="1682203" y="40435"/>
                  </a:lnTo>
                  <a:lnTo>
                    <a:pt x="1727109" y="52508"/>
                  </a:lnTo>
                  <a:lnTo>
                    <a:pt x="1771385" y="66070"/>
                  </a:lnTo>
                  <a:lnTo>
                    <a:pt x="1815002" y="81091"/>
                  </a:lnTo>
                  <a:lnTo>
                    <a:pt x="1857932" y="97543"/>
                  </a:lnTo>
                  <a:lnTo>
                    <a:pt x="1900146" y="115397"/>
                  </a:lnTo>
                  <a:lnTo>
                    <a:pt x="1941616" y="134626"/>
                  </a:lnTo>
                  <a:lnTo>
                    <a:pt x="1982313" y="155200"/>
                  </a:lnTo>
                  <a:lnTo>
                    <a:pt x="2022208" y="177090"/>
                  </a:lnTo>
                  <a:lnTo>
                    <a:pt x="2061273" y="200268"/>
                  </a:lnTo>
                  <a:lnTo>
                    <a:pt x="2099480" y="224706"/>
                  </a:lnTo>
                  <a:lnTo>
                    <a:pt x="2136798" y="250374"/>
                  </a:lnTo>
                  <a:lnTo>
                    <a:pt x="2173201" y="277245"/>
                  </a:lnTo>
                  <a:lnTo>
                    <a:pt x="2208659" y="305289"/>
                  </a:lnTo>
                  <a:lnTo>
                    <a:pt x="2243144" y="334479"/>
                  </a:lnTo>
                  <a:lnTo>
                    <a:pt x="2276627" y="364784"/>
                  </a:lnTo>
                  <a:lnTo>
                    <a:pt x="2309079" y="396177"/>
                  </a:lnTo>
                  <a:lnTo>
                    <a:pt x="2340473" y="428630"/>
                  </a:lnTo>
                  <a:lnTo>
                    <a:pt x="2370778" y="462113"/>
                  </a:lnTo>
                  <a:lnTo>
                    <a:pt x="2399968" y="496598"/>
                  </a:lnTo>
                  <a:lnTo>
                    <a:pt x="2428012" y="532056"/>
                  </a:lnTo>
                  <a:lnTo>
                    <a:pt x="2454882" y="568458"/>
                  </a:lnTo>
                  <a:lnTo>
                    <a:pt x="2480551" y="605777"/>
                  </a:lnTo>
                  <a:lnTo>
                    <a:pt x="2504989" y="643984"/>
                  </a:lnTo>
                  <a:lnTo>
                    <a:pt x="2528167" y="683049"/>
                  </a:lnTo>
                  <a:lnTo>
                    <a:pt x="2550057" y="722944"/>
                  </a:lnTo>
                  <a:lnTo>
                    <a:pt x="2570631" y="763641"/>
                  </a:lnTo>
                  <a:lnTo>
                    <a:pt x="2589860" y="805111"/>
                  </a:lnTo>
                  <a:lnTo>
                    <a:pt x="2607714" y="847325"/>
                  </a:lnTo>
                  <a:lnTo>
                    <a:pt x="2624166" y="890255"/>
                  </a:lnTo>
                  <a:lnTo>
                    <a:pt x="2639187" y="933872"/>
                  </a:lnTo>
                  <a:lnTo>
                    <a:pt x="2652749" y="978148"/>
                  </a:lnTo>
                  <a:lnTo>
                    <a:pt x="2664822" y="1023054"/>
                  </a:lnTo>
                  <a:lnTo>
                    <a:pt x="2675378" y="1068561"/>
                  </a:lnTo>
                  <a:lnTo>
                    <a:pt x="2684389" y="1114641"/>
                  </a:lnTo>
                  <a:lnTo>
                    <a:pt x="2691825" y="1161264"/>
                  </a:lnTo>
                  <a:lnTo>
                    <a:pt x="2697659" y="1208404"/>
                  </a:lnTo>
                  <a:lnTo>
                    <a:pt x="2701861" y="1256030"/>
                  </a:lnTo>
                  <a:lnTo>
                    <a:pt x="2704404" y="1304114"/>
                  </a:lnTo>
                  <a:lnTo>
                    <a:pt x="2705257" y="1352628"/>
                  </a:lnTo>
                  <a:close/>
                </a:path>
              </a:pathLst>
            </a:custGeom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1200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5" name="object 29"/>
            <p:cNvSpPr txBox="1"/>
            <p:nvPr/>
          </p:nvSpPr>
          <p:spPr>
            <a:xfrm>
              <a:off x="3959188" y="1330862"/>
              <a:ext cx="1181512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ru-RU"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2</a:t>
              </a:r>
              <a:r>
                <a:rPr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000</a:t>
              </a:r>
              <a:r>
                <a:rPr lang="ru-RU" sz="2800" b="1" dirty="0" smtClean="0">
                  <a:solidFill>
                    <a:srgbClr val="ED3D35"/>
                  </a:solidFill>
                  <a:latin typeface="Arial" panose="020B0604020202020204" pitchFamily="34" charset="0"/>
                  <a:ea typeface="Stem Text" panose="020B0503020203020204" pitchFamily="34" charset="-52"/>
                  <a:cs typeface="Arial" panose="020B0604020202020204" pitchFamily="34" charset="0"/>
                </a:rPr>
                <a:t>+</a:t>
              </a:r>
              <a:endParaRPr sz="2800" dirty="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6" name="object 30"/>
            <p:cNvSpPr txBox="1"/>
            <p:nvPr/>
          </p:nvSpPr>
          <p:spPr>
            <a:xfrm>
              <a:off x="4031160" y="1900012"/>
              <a:ext cx="1037568" cy="4154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РЕАЛИЗОВАННЫХ</a:t>
              </a:r>
            </a:p>
            <a:p>
              <a:pPr marL="12700" marR="5080" algn="ctr"/>
              <a:r>
                <a:rPr lang="ru-RU" sz="900" b="1" dirty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МАСШТАБНЫХ</a:t>
              </a:r>
            </a:p>
            <a:p>
              <a:pPr marL="12700" marR="5080" algn="ctr"/>
              <a:r>
                <a:rPr lang="ru-RU" sz="900" b="1" dirty="0" smtClean="0">
                  <a:solidFill>
                    <a:srgbClr val="636363"/>
                  </a:solidFill>
                  <a:latin typeface="+mn-lt"/>
                  <a:ea typeface="Stem Text" panose="020B0503020203020204" pitchFamily="34" charset="-52"/>
                  <a:cs typeface="Arial" panose="020B0604020202020204" pitchFamily="34" charset="0"/>
                </a:rPr>
                <a:t>ИТ  ПРОЕКТОВ</a:t>
              </a:r>
              <a:endParaRPr sz="900" b="1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sp>
          <p:nvSpPr>
            <p:cNvPr id="28" name="object 32"/>
            <p:cNvSpPr/>
            <p:nvPr/>
          </p:nvSpPr>
          <p:spPr>
            <a:xfrm>
              <a:off x="4031160" y="1798600"/>
              <a:ext cx="1037568" cy="0"/>
            </a:xfrm>
            <a:custGeom>
              <a:avLst/>
              <a:gdLst/>
              <a:ahLst/>
              <a:cxnLst/>
              <a:rect l="l" t="t" r="r" b="b"/>
              <a:pathLst>
                <a:path w="1972945">
                  <a:moveTo>
                    <a:pt x="0" y="0"/>
                  </a:moveTo>
                  <a:lnTo>
                    <a:pt x="1972714" y="0"/>
                  </a:lnTo>
                </a:path>
              </a:pathLst>
            </a:custGeom>
            <a:ln w="12565">
              <a:solidFill>
                <a:srgbClr val="1B1B1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200" dirty="0">
                <a:latin typeface="+mn-lt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</p:grpSp>
      <p:sp>
        <p:nvSpPr>
          <p:cNvPr id="29" name="object 33"/>
          <p:cNvSpPr txBox="1"/>
          <p:nvPr/>
        </p:nvSpPr>
        <p:spPr>
          <a:xfrm>
            <a:off x="5890395" y="1330861"/>
            <a:ext cx="8407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800" b="1" dirty="0" smtClean="0">
                <a:solidFill>
                  <a:srgbClr val="ED3D35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50</a:t>
            </a:r>
            <a:r>
              <a:rPr sz="2800" b="1" dirty="0" smtClean="0">
                <a:solidFill>
                  <a:srgbClr val="ED3D35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0</a:t>
            </a:r>
            <a:r>
              <a:rPr lang="ru-RU" sz="2800" b="1" dirty="0" smtClean="0">
                <a:solidFill>
                  <a:srgbClr val="ED3D35"/>
                </a:solidFill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rPr>
              <a:t>+</a:t>
            </a:r>
            <a:endParaRPr sz="2800" dirty="0">
              <a:latin typeface="Arial" panose="020B0604020202020204" pitchFamily="34" charset="0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0" name="object 34"/>
          <p:cNvSpPr txBox="1"/>
          <p:nvPr/>
        </p:nvSpPr>
        <p:spPr>
          <a:xfrm>
            <a:off x="5822954" y="1961154"/>
            <a:ext cx="1042696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900" b="1" dirty="0" smtClean="0">
                <a:solidFill>
                  <a:srgbClr val="636363"/>
                </a:solidFill>
                <a:latin typeface="+mn-lt"/>
                <a:ea typeface="Stem Text" panose="020B0503020203020204" pitchFamily="34" charset="-52"/>
                <a:cs typeface="Arial" panose="020B0604020202020204" pitchFamily="34" charset="0"/>
              </a:rPr>
              <a:t>СОТРУДНИКОВ </a:t>
            </a:r>
          </a:p>
        </p:txBody>
      </p:sp>
      <p:sp>
        <p:nvSpPr>
          <p:cNvPr id="31" name="object 35"/>
          <p:cNvSpPr/>
          <p:nvPr/>
        </p:nvSpPr>
        <p:spPr>
          <a:xfrm>
            <a:off x="5828082" y="1798599"/>
            <a:ext cx="1037568" cy="0"/>
          </a:xfrm>
          <a:custGeom>
            <a:avLst/>
            <a:gdLst/>
            <a:ahLst/>
            <a:cxnLst/>
            <a:rect l="l" t="t" r="r" b="b"/>
            <a:pathLst>
              <a:path w="1972944">
                <a:moveTo>
                  <a:pt x="0" y="0"/>
                </a:moveTo>
                <a:lnTo>
                  <a:pt x="1972714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200" dirty="0">
              <a:latin typeface="+mn-lt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2" name="object 36"/>
          <p:cNvSpPr/>
          <p:nvPr/>
        </p:nvSpPr>
        <p:spPr>
          <a:xfrm>
            <a:off x="5791996" y="1798599"/>
            <a:ext cx="1037568" cy="0"/>
          </a:xfrm>
          <a:custGeom>
            <a:avLst/>
            <a:gdLst/>
            <a:ahLst/>
            <a:cxnLst/>
            <a:rect l="l" t="t" r="r" b="b"/>
            <a:pathLst>
              <a:path w="1972944">
                <a:moveTo>
                  <a:pt x="0" y="0"/>
                </a:moveTo>
                <a:lnTo>
                  <a:pt x="1972714" y="0"/>
                </a:lnTo>
              </a:path>
            </a:pathLst>
          </a:custGeom>
          <a:ln w="12565">
            <a:solidFill>
              <a:srgbClr val="1B1B1F"/>
            </a:solidFill>
            <a:prstDash val="dash"/>
          </a:ln>
        </p:spPr>
        <p:txBody>
          <a:bodyPr wrap="square" lIns="0" tIns="0" rIns="0" bIns="0" rtlCol="0"/>
          <a:lstStyle/>
          <a:p>
            <a:endParaRPr sz="1200" dirty="0">
              <a:latin typeface="+mn-lt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3" name="object 37"/>
          <p:cNvSpPr txBox="1"/>
          <p:nvPr/>
        </p:nvSpPr>
        <p:spPr>
          <a:xfrm>
            <a:off x="2019050" y="2770597"/>
            <a:ext cx="5041367" cy="438800"/>
          </a:xfrm>
          <a:prstGeom prst="rect">
            <a:avLst/>
          </a:prstGeom>
          <a:ln w="12565">
            <a:noFill/>
          </a:ln>
        </p:spPr>
        <p:txBody>
          <a:bodyPr vert="horz" wrap="square" lIns="0" tIns="89535" rIns="0" bIns="0" rtlCol="0" anchor="ctr" anchorCtr="0">
            <a:noAutofit/>
          </a:bodyPr>
          <a:lstStyle/>
          <a:p>
            <a:pPr>
              <a:spcBef>
                <a:spcPts val="755"/>
              </a:spcBef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tem Text" panose="020B0503020203020204" pitchFamily="34" charset="-52"/>
                <a:cs typeface="Arial" panose="020B0604020202020204" pitchFamily="34" charset="0"/>
              </a:rPr>
              <a:t>ОПЫТ УСПЕШНОЙ РЕАЛИЗАЦИИ ПРОЕКТОВ РАЗЛИЧНОГО МАСШТАБА И СЛОЖНОСТИ</a:t>
            </a:r>
          </a:p>
          <a:p>
            <a:pPr algn="ctr">
              <a:spcBef>
                <a:spcPts val="0"/>
              </a:spcBef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tem Text" panose="020B0503020203020204" pitchFamily="34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object 38"/>
          <p:cNvSpPr txBox="1"/>
          <p:nvPr/>
        </p:nvSpPr>
        <p:spPr>
          <a:xfrm>
            <a:off x="2019050" y="3311210"/>
            <a:ext cx="5621138" cy="531620"/>
          </a:xfrm>
          <a:prstGeom prst="rect">
            <a:avLst/>
          </a:prstGeom>
          <a:ln w="12565">
            <a:noFill/>
          </a:ln>
        </p:spPr>
        <p:txBody>
          <a:bodyPr vert="horz" wrap="square" lIns="0" tIns="95885" rIns="0" bIns="0" rtlCol="0" anchor="ctr">
            <a:noAutofit/>
          </a:bodyPr>
          <a:lstStyle/>
          <a:p>
            <a:pPr lvl="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tem Text" panose="020B0503020203020204" pitchFamily="34" charset="-52"/>
                <a:cs typeface="Arial" panose="020B0604020202020204" pitchFamily="34" charset="0"/>
              </a:rPr>
              <a:t>КОМАНДА ФОРС – ПРИЗНАННЫЕ ПРОФЕССИОНАЛЫ В ОБЛАСТИ ИТ. </a:t>
            </a:r>
          </a:p>
          <a:p>
            <a:pPr lvl="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tem Text" panose="020B0503020203020204" pitchFamily="34" charset="-52"/>
                <a:cs typeface="Arial" panose="020B0604020202020204" pitchFamily="34" charset="0"/>
              </a:rPr>
              <a:t>НАМ ДОВЕРЯЮТ РЕШЕНИЕ САМЫХ СЛОЖНЫХ И НЕСТАНДАРТНЫХ ЗАДАЧ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7" name="object 38"/>
          <p:cNvSpPr txBox="1"/>
          <p:nvPr/>
        </p:nvSpPr>
        <p:spPr>
          <a:xfrm>
            <a:off x="2019050" y="4082605"/>
            <a:ext cx="5041142" cy="387481"/>
          </a:xfrm>
          <a:prstGeom prst="rect">
            <a:avLst/>
          </a:prstGeom>
          <a:ln w="12565">
            <a:noFill/>
          </a:ln>
        </p:spPr>
        <p:txBody>
          <a:bodyPr vert="horz" wrap="square" lIns="0" tIns="95885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Stem Text" panose="020B0503020203020204" pitchFamily="34" charset="-52"/>
                <a:cs typeface="Arial" panose="020B0604020202020204" pitchFamily="34" charset="0"/>
              </a:rPr>
              <a:t>ВЫСОКИЙ УРОВЕНЬ ЭКСПЕРТИЗЫ И ТЕХНИЧЕСКОГО СОПРОВОЖДЕНИЯ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1600951" y="2473574"/>
            <a:ext cx="0" cy="180484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600951" y="2982212"/>
            <a:ext cx="324610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607775" y="3599409"/>
            <a:ext cx="324610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600951" y="4278423"/>
            <a:ext cx="324610" cy="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ject 8"/>
          <p:cNvSpPr/>
          <p:nvPr/>
        </p:nvSpPr>
        <p:spPr>
          <a:xfrm>
            <a:off x="7806544" y="991388"/>
            <a:ext cx="554085" cy="577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 dirty="0">
              <a:latin typeface="+mn-lt"/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8988" y="1684155"/>
            <a:ext cx="15752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000" dirty="0">
                <a:solidFill>
                  <a:schemeClr val="bg1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ЛИДИРУЮЩИЕ ПОЗИЦИИ </a:t>
            </a:r>
            <a:endParaRPr lang="en-US" sz="1000" dirty="0" smtClean="0">
              <a:solidFill>
                <a:schemeClr val="bg1"/>
              </a:solidFill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000" dirty="0" smtClean="0">
                <a:solidFill>
                  <a:schemeClr val="bg1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на </a:t>
            </a:r>
            <a:r>
              <a:rPr lang="ru-RU" sz="1000" dirty="0">
                <a:solidFill>
                  <a:schemeClr val="bg1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рынке ИТ *</a:t>
            </a:r>
          </a:p>
        </p:txBody>
      </p:sp>
    </p:spTree>
    <p:extLst>
      <p:ext uri="{BB962C8B-B14F-4D97-AF65-F5344CB8AC3E}">
        <p14:creationId xmlns:p14="http://schemas.microsoft.com/office/powerpoint/2010/main" val="322235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4295" y="173019"/>
            <a:ext cx="6391489" cy="685800"/>
          </a:xfrm>
        </p:spPr>
        <p:txBody>
          <a:bodyPr/>
          <a:lstStyle/>
          <a:p>
            <a:r>
              <a:rPr lang="ru-RU" dirty="0" smtClean="0"/>
              <a:t>Разработка решений на СПО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3638" cy="5143500"/>
          </a:xfrm>
          <a:prstGeom prst="rect">
            <a:avLst/>
          </a:prstGeom>
        </p:spPr>
      </p:pic>
      <p:pic>
        <p:nvPicPr>
          <p:cNvPr id="1050" name="Picture 26" descr="ÐÐ°ÑÑÐ¸Ð½ÐºÐ¸ Ð¿Ð¾ Ð·Ð°Ð¿ÑÐ¾ÑÑ postg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51" y="1354846"/>
            <a:ext cx="980370" cy="10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ÐÐ°ÑÑÐ¸Ð½ÐºÐ¸ Ð¿Ð¾ Ð·Ð°Ð¿ÑÐ¾ÑÑ hadoop ecosyst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51" y="2619695"/>
            <a:ext cx="910389" cy="56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ÐÐ°ÑÑÐ¸Ð½ÐºÐ¸ Ð¿Ð¾ Ð·Ð°Ð¿ÑÐ¾ÑÑ ja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766" y="1196042"/>
            <a:ext cx="626551" cy="11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ÐÐ°ÑÑÐ¸Ð½ÐºÐ¸ Ð¿Ð¾ Ð·Ð°Ð¿ÑÐ¾ÑÑ spring framewo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89" y="1574772"/>
            <a:ext cx="822431" cy="5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84" y="1319714"/>
            <a:ext cx="1061654" cy="10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 descr="ÐÐ°ÑÑÐ¸Ð½ÐºÐ¸ Ð¿Ð¾ Ð·Ð°Ð¿ÑÐ¾ÑÑ apache kara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78" y="2732732"/>
            <a:ext cx="1073115" cy="27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ÐÐ°ÑÑÐ¸Ð½ÐºÐ¸ Ð¿Ð¾ Ð·Ð°Ð¿ÑÐ¾ÑÑ docker logo transparen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92" y="3486687"/>
            <a:ext cx="897091" cy="7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ÐÐ°ÑÑÐ¸Ð½ÐºÐ¸ Ð¿Ð¾ Ð·Ð°Ð¿ÑÐ¾ÑÑ vue j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47" y="3467693"/>
            <a:ext cx="1552665" cy="9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ÐÐ°ÑÑÐ¸Ð½ÐºÐ¸ Ð¿Ð¾ Ð·Ð°Ð¿ÑÐ¾ÑÑ node j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087" y="3565341"/>
            <a:ext cx="974792" cy="59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ÐÐ°ÑÑÐ¸Ð½ÐºÐ¸ Ð¿Ð¾ Ð·Ð°Ð¿ÑÐ¾ÑÑ linu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72" y="2628270"/>
            <a:ext cx="1129330" cy="6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Ð°ÑÑÐ¸Ð½ÐºÐ¸ Ð¿Ð¾ Ð·Ð°Ð¿ÑÐ¾ÑÑ ceph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3" y="2586294"/>
            <a:ext cx="1307047" cy="60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129438" y="907212"/>
            <a:ext cx="5516521" cy="33181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Технологии и компетенции ФОРС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21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поддержка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3638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16237" y="858548"/>
            <a:ext cx="383633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otham Pro Medium" charset="0"/>
                <a:cs typeface="Gotham Pro Medium" charset="0"/>
              </a:rPr>
              <a:t>Сертифицированный </a:t>
            </a:r>
            <a:r>
              <a:rPr lang="ru-RU" spc="38" dirty="0" err="1">
                <a:solidFill>
                  <a:srgbClr val="FF0000"/>
                </a:solidFill>
                <a:latin typeface="+mn-lt"/>
                <a:ea typeface="Gotham Pro Medium" charset="0"/>
                <a:cs typeface="Gotham Pro Medium" charset="0"/>
              </a:rPr>
              <a:t>Oracle</a:t>
            </a:r>
            <a:r>
              <a:rPr lang="ru-RU" spc="38" dirty="0">
                <a:solidFill>
                  <a:srgbClr val="FF0000"/>
                </a:solidFill>
                <a:latin typeface="+mn-lt"/>
                <a:ea typeface="Gotham Pro Medium" charset="0"/>
                <a:cs typeface="Gotham Pro Medium" charset="0"/>
              </a:rPr>
              <a:t> </a:t>
            </a:r>
            <a:r>
              <a:rPr lang="ru-RU" spc="38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otham Pro Medium" charset="0"/>
                <a:cs typeface="Gotham Pro Medium" charset="0"/>
              </a:rPr>
              <a:t>Центр технической поддержки первой линии</a:t>
            </a:r>
            <a:endParaRPr lang="en-US" spc="38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Gotham Pro Medium" charset="0"/>
              <a:cs typeface="Gotham Pro Medium" charset="0"/>
            </a:endParaRP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pc="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otham Pro Medium" charset="0"/>
                <a:cs typeface="Gotham Pro Medium" charset="0"/>
              </a:rPr>
              <a:t>Сертифицированные эксперты и инженеры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pc="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otham Pro Medium" charset="0"/>
                <a:cs typeface="Gotham Pro Medium" charset="0"/>
              </a:rPr>
              <a:t>Расширенное сопровождение СУБД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pc="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otham Pro Medium" charset="0"/>
                <a:cs typeface="Gotham Pro Medium" charset="0"/>
              </a:rPr>
              <a:t>Технологический консалтинг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pc="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otham Pro Medium" charset="0"/>
                <a:cs typeface="Gotham Pro Medium" charset="0"/>
              </a:rPr>
              <a:t>Помощь в эксплуатации систем на основе СПО</a:t>
            </a:r>
          </a:p>
          <a:p>
            <a:pPr marL="285750" indent="-285750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spc="38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Gotham Pro Medium" charset="0"/>
                <a:cs typeface="Gotham Pro Medium" charset="0"/>
              </a:rPr>
              <a:t>Широкий набор дополнительный сервисов и гибкие SLA</a:t>
            </a:r>
          </a:p>
        </p:txBody>
      </p:sp>
      <p:pic>
        <p:nvPicPr>
          <p:cNvPr id="7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543" y="1835919"/>
            <a:ext cx="3258304" cy="11074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8543" y="858548"/>
            <a:ext cx="3258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Свыше </a:t>
            </a:r>
            <a:r>
              <a:rPr lang="ru-RU" b="1" dirty="0" smtClean="0">
                <a:latin typeface="+mn-lt"/>
                <a:ea typeface="Gotham Pro" charset="0"/>
                <a:cs typeface="Gotham Pro" charset="0"/>
              </a:rPr>
              <a:t>200 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компаний выбрали ФОРС для поддержки и сопровождения своих информационных систем</a:t>
            </a:r>
            <a:endParaRPr lang="ru-RU" dirty="0">
              <a:latin typeface="+mn-lt"/>
              <a:ea typeface="Gotham Pro" charset="0"/>
              <a:cs typeface="Gotham Pro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56702" y="4287716"/>
            <a:ext cx="313498" cy="302695"/>
          </a:xfrm>
          <a:prstGeom prst="ellipse">
            <a:avLst/>
          </a:prstGeom>
          <a:solidFill>
            <a:srgbClr val="F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tatic.tildacdn.com/tild6131-6163-4935-b965-613661303133/24-hours-7-day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328" y="4357945"/>
            <a:ext cx="215971" cy="16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97958" y="4301322"/>
            <a:ext cx="3030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B0F0"/>
                </a:solidFill>
                <a:latin typeface="+mn-lt"/>
                <a:ea typeface="Gotham Pro" charset="0"/>
                <a:cs typeface="Gotham Pro" charset="0"/>
              </a:rPr>
              <a:t>Прямая телефонная линия в режиме 24Х7</a:t>
            </a:r>
            <a:endParaRPr lang="ru-RU" sz="1200" b="1" dirty="0">
              <a:solidFill>
                <a:srgbClr val="00B0F0"/>
              </a:solidFill>
              <a:latin typeface="+mn-lt"/>
              <a:ea typeface="Gotham Pro" charset="0"/>
              <a:cs typeface="Gotham Pr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97958" y="4760070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http://</a:t>
            </a:r>
            <a:r>
              <a:rPr lang="en-US" sz="1200" b="1" dirty="0" smtClean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ts.fors.ru</a:t>
            </a:r>
            <a:endParaRPr lang="en-US" sz="1200" b="1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02" y="4731147"/>
            <a:ext cx="313498" cy="304069"/>
          </a:xfrm>
          <a:prstGeom prst="rect">
            <a:avLst/>
          </a:prstGeom>
        </p:spPr>
      </p:pic>
      <p:pic>
        <p:nvPicPr>
          <p:cNvPr id="1026" name="Picture 2" descr="https://static.tildacdn.com/tild3064-6265-4162-b561-393935323030/__________400x4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18" y="2993318"/>
            <a:ext cx="397043" cy="39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tildacdn.com/tild3666-3433-4831-b737-373537653935/Votkinsky_plan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849" y="2943382"/>
            <a:ext cx="446003" cy="44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ildacdn.com/tild6430-6265-4231-a431-373332633836/29895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98" y="2993318"/>
            <a:ext cx="483479" cy="31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ildacdn.com/tild3233-3037-4062-b337-326264663730/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558" y="2993318"/>
            <a:ext cx="942792" cy="4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0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938">
        <p:fade/>
      </p:transition>
    </mc:Choice>
    <mc:Fallback xmlns="">
      <p:transition spd="med" advTm="79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www.fertilizerdaily.ru/wp-content/uploads/2018/01/Sdelka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1306" y="1476292"/>
            <a:ext cx="403507" cy="101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5"/>
          <p:cNvSpPr/>
          <p:nvPr/>
        </p:nvSpPr>
        <p:spPr>
          <a:xfrm>
            <a:off x="4644287" y="875468"/>
            <a:ext cx="1121722" cy="577515"/>
          </a:xfrm>
          <a:custGeom>
            <a:avLst/>
            <a:gdLst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6132 w 1126132"/>
              <a:gd name="connsiteY2" fmla="*/ 577515 h 577515"/>
              <a:gd name="connsiteX3" fmla="*/ 0 w 1126132"/>
              <a:gd name="connsiteY3" fmla="*/ 577515 h 577515"/>
              <a:gd name="connsiteX4" fmla="*/ 0 w 1126132"/>
              <a:gd name="connsiteY4" fmla="*/ 0 h 577515"/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5593 w 1126132"/>
              <a:gd name="connsiteY2" fmla="*/ 282742 h 577515"/>
              <a:gd name="connsiteX3" fmla="*/ 1126132 w 1126132"/>
              <a:gd name="connsiteY3" fmla="*/ 577515 h 577515"/>
              <a:gd name="connsiteX4" fmla="*/ 0 w 1126132"/>
              <a:gd name="connsiteY4" fmla="*/ 577515 h 577515"/>
              <a:gd name="connsiteX5" fmla="*/ 0 w 1126132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72003"/>
              <a:gd name="connsiteY0" fmla="*/ 0 h 577515"/>
              <a:gd name="connsiteX1" fmla="*/ 1126132 w 1272003"/>
              <a:gd name="connsiteY1" fmla="*/ 0 h 577515"/>
              <a:gd name="connsiteX2" fmla="*/ 1257940 w 1272003"/>
              <a:gd name="connsiteY2" fmla="*/ 288758 h 577515"/>
              <a:gd name="connsiteX3" fmla="*/ 1126132 w 1272003"/>
              <a:gd name="connsiteY3" fmla="*/ 577515 h 577515"/>
              <a:gd name="connsiteX4" fmla="*/ 0 w 1272003"/>
              <a:gd name="connsiteY4" fmla="*/ 577515 h 577515"/>
              <a:gd name="connsiteX5" fmla="*/ 0 w 1272003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940" h="577515">
                <a:moveTo>
                  <a:pt x="0" y="0"/>
                </a:moveTo>
                <a:lnTo>
                  <a:pt x="1126132" y="0"/>
                </a:lnTo>
                <a:lnTo>
                  <a:pt x="1257940" y="288758"/>
                </a:lnTo>
                <a:lnTo>
                  <a:pt x="1126132" y="577515"/>
                </a:lnTo>
                <a:lnTo>
                  <a:pt x="0" y="577515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b="1" dirty="0"/>
              <a:t>ТЕХНИЧЕСКАЯ ПОДДЕРЖКА</a:t>
            </a:r>
          </a:p>
        </p:txBody>
      </p:sp>
      <p:sp>
        <p:nvSpPr>
          <p:cNvPr id="27" name="Прямоугольник 5"/>
          <p:cNvSpPr/>
          <p:nvPr/>
        </p:nvSpPr>
        <p:spPr>
          <a:xfrm>
            <a:off x="718839" y="2796988"/>
            <a:ext cx="1162459" cy="577515"/>
          </a:xfrm>
          <a:custGeom>
            <a:avLst/>
            <a:gdLst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6132 w 1126132"/>
              <a:gd name="connsiteY2" fmla="*/ 577515 h 577515"/>
              <a:gd name="connsiteX3" fmla="*/ 0 w 1126132"/>
              <a:gd name="connsiteY3" fmla="*/ 577515 h 577515"/>
              <a:gd name="connsiteX4" fmla="*/ 0 w 1126132"/>
              <a:gd name="connsiteY4" fmla="*/ 0 h 577515"/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5593 w 1126132"/>
              <a:gd name="connsiteY2" fmla="*/ 282742 h 577515"/>
              <a:gd name="connsiteX3" fmla="*/ 1126132 w 1126132"/>
              <a:gd name="connsiteY3" fmla="*/ 577515 h 577515"/>
              <a:gd name="connsiteX4" fmla="*/ 0 w 1126132"/>
              <a:gd name="connsiteY4" fmla="*/ 577515 h 577515"/>
              <a:gd name="connsiteX5" fmla="*/ 0 w 1126132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72003"/>
              <a:gd name="connsiteY0" fmla="*/ 0 h 577515"/>
              <a:gd name="connsiteX1" fmla="*/ 1126132 w 1272003"/>
              <a:gd name="connsiteY1" fmla="*/ 0 h 577515"/>
              <a:gd name="connsiteX2" fmla="*/ 1257940 w 1272003"/>
              <a:gd name="connsiteY2" fmla="*/ 288758 h 577515"/>
              <a:gd name="connsiteX3" fmla="*/ 1126132 w 1272003"/>
              <a:gd name="connsiteY3" fmla="*/ 577515 h 577515"/>
              <a:gd name="connsiteX4" fmla="*/ 0 w 1272003"/>
              <a:gd name="connsiteY4" fmla="*/ 577515 h 577515"/>
              <a:gd name="connsiteX5" fmla="*/ 0 w 1272003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940" h="577515">
                <a:moveTo>
                  <a:pt x="0" y="0"/>
                </a:moveTo>
                <a:lnTo>
                  <a:pt x="1126132" y="0"/>
                </a:lnTo>
                <a:lnTo>
                  <a:pt x="1257940" y="288758"/>
                </a:lnTo>
                <a:lnTo>
                  <a:pt x="1126132" y="577515"/>
                </a:lnTo>
                <a:lnTo>
                  <a:pt x="0" y="577515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РАЗРАБОТКА</a:t>
            </a:r>
            <a:endParaRPr lang="ru-RU" sz="1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4"/>
          <a:stretch/>
        </p:blipFill>
        <p:spPr>
          <a:xfrm>
            <a:off x="4632010" y="3386543"/>
            <a:ext cx="491361" cy="1311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10503"/>
          <a:stretch/>
        </p:blipFill>
        <p:spPr>
          <a:xfrm>
            <a:off x="4623224" y="1474230"/>
            <a:ext cx="370623" cy="989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5"/>
          <a:stretch/>
        </p:blipFill>
        <p:spPr>
          <a:xfrm>
            <a:off x="725369" y="3386543"/>
            <a:ext cx="430572" cy="1153093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деятельности на практике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966" y="877530"/>
            <a:ext cx="1084069" cy="577515"/>
          </a:xfrm>
          <a:custGeom>
            <a:avLst/>
            <a:gdLst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6132 w 1126132"/>
              <a:gd name="connsiteY2" fmla="*/ 577515 h 577515"/>
              <a:gd name="connsiteX3" fmla="*/ 0 w 1126132"/>
              <a:gd name="connsiteY3" fmla="*/ 577515 h 577515"/>
              <a:gd name="connsiteX4" fmla="*/ 0 w 1126132"/>
              <a:gd name="connsiteY4" fmla="*/ 0 h 577515"/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5593 w 1126132"/>
              <a:gd name="connsiteY2" fmla="*/ 282742 h 577515"/>
              <a:gd name="connsiteX3" fmla="*/ 1126132 w 1126132"/>
              <a:gd name="connsiteY3" fmla="*/ 577515 h 577515"/>
              <a:gd name="connsiteX4" fmla="*/ 0 w 1126132"/>
              <a:gd name="connsiteY4" fmla="*/ 577515 h 577515"/>
              <a:gd name="connsiteX5" fmla="*/ 0 w 1126132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72003"/>
              <a:gd name="connsiteY0" fmla="*/ 0 h 577515"/>
              <a:gd name="connsiteX1" fmla="*/ 1126132 w 1272003"/>
              <a:gd name="connsiteY1" fmla="*/ 0 h 577515"/>
              <a:gd name="connsiteX2" fmla="*/ 1257940 w 1272003"/>
              <a:gd name="connsiteY2" fmla="*/ 288758 h 577515"/>
              <a:gd name="connsiteX3" fmla="*/ 1126132 w 1272003"/>
              <a:gd name="connsiteY3" fmla="*/ 577515 h 577515"/>
              <a:gd name="connsiteX4" fmla="*/ 0 w 1272003"/>
              <a:gd name="connsiteY4" fmla="*/ 577515 h 577515"/>
              <a:gd name="connsiteX5" fmla="*/ 0 w 1272003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940" h="577515">
                <a:moveTo>
                  <a:pt x="0" y="0"/>
                </a:moveTo>
                <a:lnTo>
                  <a:pt x="1126132" y="0"/>
                </a:lnTo>
                <a:lnTo>
                  <a:pt x="1257940" y="288758"/>
                </a:lnTo>
                <a:lnTo>
                  <a:pt x="1126132" y="577515"/>
                </a:lnTo>
                <a:lnTo>
                  <a:pt x="0" y="577515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/>
              <a:t>КОНСАЛТИНГ</a:t>
            </a:r>
            <a:endParaRPr lang="ru-RU" sz="1050" dirty="0"/>
          </a:p>
        </p:txBody>
      </p:sp>
      <p:sp>
        <p:nvSpPr>
          <p:cNvPr id="17" name="Прямоугольник 5"/>
          <p:cNvSpPr/>
          <p:nvPr/>
        </p:nvSpPr>
        <p:spPr>
          <a:xfrm>
            <a:off x="4623224" y="2796408"/>
            <a:ext cx="1121722" cy="577515"/>
          </a:xfrm>
          <a:custGeom>
            <a:avLst/>
            <a:gdLst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6132 w 1126132"/>
              <a:gd name="connsiteY2" fmla="*/ 577515 h 577515"/>
              <a:gd name="connsiteX3" fmla="*/ 0 w 1126132"/>
              <a:gd name="connsiteY3" fmla="*/ 577515 h 577515"/>
              <a:gd name="connsiteX4" fmla="*/ 0 w 1126132"/>
              <a:gd name="connsiteY4" fmla="*/ 0 h 577515"/>
              <a:gd name="connsiteX0" fmla="*/ 0 w 1126132"/>
              <a:gd name="connsiteY0" fmla="*/ 0 h 577515"/>
              <a:gd name="connsiteX1" fmla="*/ 1126132 w 1126132"/>
              <a:gd name="connsiteY1" fmla="*/ 0 h 577515"/>
              <a:gd name="connsiteX2" fmla="*/ 1125593 w 1126132"/>
              <a:gd name="connsiteY2" fmla="*/ 282742 h 577515"/>
              <a:gd name="connsiteX3" fmla="*/ 1126132 w 1126132"/>
              <a:gd name="connsiteY3" fmla="*/ 577515 h 577515"/>
              <a:gd name="connsiteX4" fmla="*/ 0 w 1126132"/>
              <a:gd name="connsiteY4" fmla="*/ 577515 h 577515"/>
              <a:gd name="connsiteX5" fmla="*/ 0 w 1126132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72003"/>
              <a:gd name="connsiteY0" fmla="*/ 0 h 577515"/>
              <a:gd name="connsiteX1" fmla="*/ 1126132 w 1272003"/>
              <a:gd name="connsiteY1" fmla="*/ 0 h 577515"/>
              <a:gd name="connsiteX2" fmla="*/ 1257940 w 1272003"/>
              <a:gd name="connsiteY2" fmla="*/ 288758 h 577515"/>
              <a:gd name="connsiteX3" fmla="*/ 1126132 w 1272003"/>
              <a:gd name="connsiteY3" fmla="*/ 577515 h 577515"/>
              <a:gd name="connsiteX4" fmla="*/ 0 w 1272003"/>
              <a:gd name="connsiteY4" fmla="*/ 577515 h 577515"/>
              <a:gd name="connsiteX5" fmla="*/ 0 w 1272003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  <a:gd name="connsiteX0" fmla="*/ 0 w 1257940"/>
              <a:gd name="connsiteY0" fmla="*/ 0 h 577515"/>
              <a:gd name="connsiteX1" fmla="*/ 1126132 w 1257940"/>
              <a:gd name="connsiteY1" fmla="*/ 0 h 577515"/>
              <a:gd name="connsiteX2" fmla="*/ 1257940 w 1257940"/>
              <a:gd name="connsiteY2" fmla="*/ 288758 h 577515"/>
              <a:gd name="connsiteX3" fmla="*/ 1126132 w 1257940"/>
              <a:gd name="connsiteY3" fmla="*/ 577515 h 577515"/>
              <a:gd name="connsiteX4" fmla="*/ 0 w 1257940"/>
              <a:gd name="connsiteY4" fmla="*/ 577515 h 577515"/>
              <a:gd name="connsiteX5" fmla="*/ 0 w 1257940"/>
              <a:gd name="connsiteY5" fmla="*/ 0 h 57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7940" h="577515">
                <a:moveTo>
                  <a:pt x="0" y="0"/>
                </a:moveTo>
                <a:lnTo>
                  <a:pt x="1126132" y="0"/>
                </a:lnTo>
                <a:lnTo>
                  <a:pt x="1257940" y="288758"/>
                </a:lnTo>
                <a:lnTo>
                  <a:pt x="1126132" y="577515"/>
                </a:lnTo>
                <a:lnTo>
                  <a:pt x="0" y="577515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b="1" dirty="0" smtClean="0"/>
              <a:t>ТЕСТИРОВАНИЕ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00068" y="1612194"/>
            <a:ext cx="3258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Роль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: 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Аналитик</a:t>
            </a:r>
            <a:endParaRPr lang="en-US" dirty="0" smtClean="0">
              <a:latin typeface="+mn-lt"/>
              <a:ea typeface="Gotham Pro" charset="0"/>
              <a:cs typeface="Gotham Pro" charset="0"/>
            </a:endParaRPr>
          </a:p>
          <a:p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Задача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: 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подготовка обоснования внедрения новой технологии для 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IT 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стратегии</a:t>
            </a:r>
            <a:endParaRPr lang="ru-RU" dirty="0">
              <a:latin typeface="+mn-lt"/>
              <a:ea typeface="Gotham Pro" charset="0"/>
              <a:cs typeface="Gotham Pro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15687" y="1578501"/>
            <a:ext cx="3278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Gotham Pro" charset="0"/>
                <a:cs typeface="Gotham Pro" charset="0"/>
              </a:rPr>
              <a:t>Роль</a:t>
            </a:r>
            <a:r>
              <a:rPr lang="en-US" dirty="0">
                <a:latin typeface="+mn-lt"/>
                <a:ea typeface="Gotham Pro" charset="0"/>
                <a:cs typeface="Gotham Pro" charset="0"/>
              </a:rPr>
              <a:t>: 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инженер технической поддержки</a:t>
            </a:r>
            <a:endParaRPr lang="en-US" dirty="0">
              <a:latin typeface="+mn-lt"/>
              <a:ea typeface="Gotham Pro" charset="0"/>
              <a:cs typeface="Gotham Pro" charset="0"/>
            </a:endParaRPr>
          </a:p>
          <a:p>
            <a:r>
              <a:rPr lang="ru-RU" dirty="0">
                <a:latin typeface="+mn-lt"/>
                <a:ea typeface="Gotham Pro" charset="0"/>
                <a:cs typeface="Gotham Pro" charset="0"/>
              </a:rPr>
              <a:t>Задача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: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 изучение эксплуатируемой системы и базы знаний, обработка обращений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 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в системе 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Service Desk</a:t>
            </a:r>
            <a:endParaRPr lang="ru-RU" dirty="0">
              <a:latin typeface="+mn-lt"/>
              <a:ea typeface="Gotham Pro" charset="0"/>
              <a:cs typeface="Gotham Pro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44813" y="3458802"/>
            <a:ext cx="3278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Gotham Pro" charset="0"/>
                <a:cs typeface="Gotham Pro" charset="0"/>
              </a:rPr>
              <a:t>Роль</a:t>
            </a:r>
            <a:r>
              <a:rPr lang="en-US" dirty="0">
                <a:latin typeface="+mn-lt"/>
                <a:ea typeface="Gotham Pro" charset="0"/>
                <a:cs typeface="Gotham Pro" charset="0"/>
              </a:rPr>
              <a:t>: 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Java, JavaScript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, 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SQL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 разработчики (команда)</a:t>
            </a:r>
            <a:endParaRPr lang="en-US" dirty="0">
              <a:latin typeface="+mn-lt"/>
              <a:ea typeface="Gotham Pro" charset="0"/>
              <a:cs typeface="Gotham Pro" charset="0"/>
            </a:endParaRPr>
          </a:p>
          <a:p>
            <a:r>
              <a:rPr lang="ru-RU" dirty="0">
                <a:latin typeface="+mn-lt"/>
                <a:ea typeface="Gotham Pro" charset="0"/>
                <a:cs typeface="Gotham Pro" charset="0"/>
              </a:rPr>
              <a:t>Задача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: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 разработка прототипа системы для внутренней автоматизации</a:t>
            </a:r>
            <a:endParaRPr lang="ru-RU" dirty="0">
              <a:latin typeface="+mn-lt"/>
              <a:ea typeface="Gotham Pro" charset="0"/>
              <a:cs typeface="Gotham Pro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237351" y="3486035"/>
            <a:ext cx="3278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n-lt"/>
                <a:ea typeface="Gotham Pro" charset="0"/>
                <a:cs typeface="Gotham Pro" charset="0"/>
              </a:rPr>
              <a:t>Роль</a:t>
            </a:r>
            <a:r>
              <a:rPr lang="en-US" dirty="0">
                <a:latin typeface="+mn-lt"/>
                <a:ea typeface="Gotham Pro" charset="0"/>
                <a:cs typeface="Gotham Pro" charset="0"/>
              </a:rPr>
              <a:t>: </a:t>
            </a:r>
            <a:r>
              <a:rPr lang="ru-RU" dirty="0" err="1" smtClean="0">
                <a:latin typeface="+mn-lt"/>
                <a:ea typeface="Gotham Pro" charset="0"/>
                <a:cs typeface="Gotham Pro" charset="0"/>
              </a:rPr>
              <a:t>тестировщик</a:t>
            </a:r>
            <a:endParaRPr lang="en-US" dirty="0">
              <a:latin typeface="+mn-lt"/>
              <a:ea typeface="Gotham Pro" charset="0"/>
              <a:cs typeface="Gotham Pro" charset="0"/>
            </a:endParaRPr>
          </a:p>
          <a:p>
            <a:r>
              <a:rPr lang="ru-RU" dirty="0">
                <a:latin typeface="+mn-lt"/>
                <a:ea typeface="Gotham Pro" charset="0"/>
                <a:cs typeface="Gotham Pro" charset="0"/>
              </a:rPr>
              <a:t>Задача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: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 Тестирование 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web-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интерфейсов, разработка авто-тестов, тестирование 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web-</a:t>
            </a:r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сервисов</a:t>
            </a:r>
            <a:endParaRPr lang="ru-RU" dirty="0">
              <a:latin typeface="+mn-lt"/>
              <a:ea typeface="Gotham Pro" charset="0"/>
              <a:cs typeface="Gotham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4732" y="1001156"/>
            <a:ext cx="8001000" cy="914400"/>
          </a:xfrm>
          <a:prstGeom prst="round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4732" y="2254849"/>
            <a:ext cx="8001000" cy="914400"/>
          </a:xfrm>
          <a:prstGeom prst="round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4732" y="3480002"/>
            <a:ext cx="8001000" cy="914400"/>
          </a:xfrm>
          <a:prstGeom prst="round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84732" y="1227523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Система </a:t>
            </a:r>
            <a:r>
              <a:rPr lang="ru-RU" sz="2400" b="1" dirty="0"/>
              <a:t>планирования рабочего </a:t>
            </a:r>
            <a:r>
              <a:rPr lang="ru-RU" sz="2400" b="1" dirty="0" smtClean="0"/>
              <a:t>времени</a:t>
            </a:r>
            <a:endParaRPr lang="ru-RU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4732" y="2481216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Универсальный </a:t>
            </a:r>
            <a:r>
              <a:rPr lang="ru-RU" sz="2400" b="1" dirty="0"/>
              <a:t>конструктор печатных </a:t>
            </a:r>
            <a:r>
              <a:rPr lang="ru-RU" sz="2400" b="1" dirty="0" smtClean="0"/>
              <a:t>форм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732" y="3706369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Мобильное </a:t>
            </a:r>
            <a:r>
              <a:rPr lang="ru-RU" sz="2400" b="1" dirty="0"/>
              <a:t>приложение для </a:t>
            </a:r>
            <a:r>
              <a:rPr lang="ru-RU" sz="2400" b="1" dirty="0" smtClean="0"/>
              <a:t>путешествий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9787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565" y="2301062"/>
            <a:ext cx="3154710" cy="235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dirty="0"/>
              <a:t>к нам </a:t>
            </a:r>
            <a:r>
              <a:rPr lang="ru-RU" dirty="0" smtClean="0"/>
              <a:t>попасть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21238" y="1165477"/>
            <a:ext cx="8062043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421145" y="1161535"/>
            <a:ext cx="0" cy="254543"/>
          </a:xfrm>
          <a:prstGeom prst="straightConnector1">
            <a:avLst/>
          </a:prstGeom>
          <a:ln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3156860" y="1165477"/>
            <a:ext cx="0" cy="254543"/>
          </a:xfrm>
          <a:prstGeom prst="straightConnector1">
            <a:avLst/>
          </a:prstGeom>
          <a:ln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013622" y="1165476"/>
            <a:ext cx="0" cy="254543"/>
          </a:xfrm>
          <a:prstGeom prst="straightConnector1">
            <a:avLst/>
          </a:prstGeom>
          <a:ln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6111" y="1470065"/>
            <a:ext cx="1875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Отправить заявку</a:t>
            </a:r>
            <a:r>
              <a:rPr lang="en-US" sz="1200" dirty="0" smtClean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по электронной почте на </a:t>
            </a:r>
            <a:r>
              <a:rPr lang="en-US" sz="1200" dirty="0" smtClean="0">
                <a:latin typeface="+mn-lt"/>
                <a:hlinkClick r:id="rId3"/>
              </a:rPr>
              <a:t>HR@fors.ru</a:t>
            </a:r>
            <a:endParaRPr lang="en-US" sz="1200" dirty="0" smtClean="0">
              <a:latin typeface="+mn-lt"/>
            </a:endParaRPr>
          </a:p>
          <a:p>
            <a:pPr algn="ctr"/>
            <a:endParaRPr lang="ru-RU" sz="1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0361" y="1470066"/>
            <a:ext cx="187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Согласовать с </a:t>
            </a:r>
            <a:r>
              <a:rPr lang="en-US" sz="1200" dirty="0" smtClean="0">
                <a:latin typeface="+mn-lt"/>
              </a:rPr>
              <a:t>HR </a:t>
            </a:r>
            <a:r>
              <a:rPr lang="ru-RU" sz="1200" dirty="0" smtClean="0">
                <a:latin typeface="+mn-lt"/>
              </a:rPr>
              <a:t>время встречи для знакомства</a:t>
            </a:r>
            <a:endParaRPr lang="ru-RU" sz="12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2591" y="1466124"/>
            <a:ext cx="1706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Прийти на </a:t>
            </a:r>
            <a:r>
              <a:rPr lang="ru-RU" sz="1200" dirty="0" smtClean="0">
                <a:latin typeface="+mn-lt"/>
              </a:rPr>
              <a:t>встречу</a:t>
            </a:r>
            <a:endParaRPr lang="ru-RU" sz="1200" dirty="0">
              <a:latin typeface="+mn-lt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7411185" y="1165477"/>
            <a:ext cx="0" cy="254543"/>
          </a:xfrm>
          <a:prstGeom prst="straightConnector1">
            <a:avLst/>
          </a:prstGeom>
          <a:ln>
            <a:solidFill>
              <a:srgbClr val="00B0F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57944" y="1466124"/>
            <a:ext cx="20392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+mn-lt"/>
              </a:rPr>
              <a:t>Получить </a:t>
            </a:r>
            <a:r>
              <a:rPr lang="ru-RU" sz="1200" dirty="0" smtClean="0">
                <a:latin typeface="+mn-lt"/>
              </a:rPr>
              <a:t>подтверждение</a:t>
            </a:r>
            <a:endParaRPr lang="ru-RU" sz="12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2350" y="3921426"/>
            <a:ext cx="3258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Адрес</a:t>
            </a:r>
            <a:r>
              <a:rPr lang="en-US" dirty="0" smtClean="0">
                <a:latin typeface="+mn-lt"/>
                <a:ea typeface="Gotham Pro" charset="0"/>
                <a:cs typeface="Gotham Pro" charset="0"/>
              </a:rPr>
              <a:t>: </a:t>
            </a:r>
            <a:endParaRPr lang="ru-RU" dirty="0" smtClean="0">
              <a:latin typeface="+mn-lt"/>
              <a:ea typeface="Gotham Pro" charset="0"/>
              <a:cs typeface="Gotham Pro" charset="0"/>
            </a:endParaRPr>
          </a:p>
          <a:p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Москва, Графский переулок 14 корп. 2</a:t>
            </a:r>
          </a:p>
          <a:p>
            <a:r>
              <a:rPr lang="ru-RU" dirty="0" smtClean="0">
                <a:latin typeface="+mn-lt"/>
                <a:ea typeface="Gotham Pro" charset="0"/>
                <a:cs typeface="Gotham Pro" charset="0"/>
              </a:rPr>
              <a:t>Метро Алексеевская</a:t>
            </a:r>
            <a:endParaRPr lang="ru-RU" dirty="0">
              <a:latin typeface="+mn-lt"/>
              <a:ea typeface="Gotham Pro" charset="0"/>
              <a:cs typeface="Gotham Pr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238" y="2310044"/>
            <a:ext cx="5039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n-lt"/>
              </a:rPr>
              <a:t>В заявке </a:t>
            </a:r>
            <a:r>
              <a:rPr lang="ru-RU" dirty="0" smtClean="0">
                <a:latin typeface="+mn-lt"/>
              </a:rPr>
              <a:t>указать</a:t>
            </a:r>
            <a:r>
              <a:rPr lang="en-US" dirty="0" smtClean="0">
                <a:latin typeface="+mn-lt"/>
              </a:rPr>
              <a:t>:</a:t>
            </a:r>
            <a:r>
              <a:rPr lang="ru-RU" dirty="0" smtClean="0">
                <a:latin typeface="+mn-lt"/>
              </a:rPr>
              <a:t> </a:t>
            </a:r>
          </a:p>
          <a:p>
            <a:r>
              <a:rPr lang="ru-RU" dirty="0" smtClean="0">
                <a:latin typeface="+mn-lt"/>
              </a:rPr>
              <a:t>1. ФИО, контакты</a:t>
            </a:r>
          </a:p>
          <a:p>
            <a:r>
              <a:rPr lang="ru-RU" dirty="0" smtClean="0">
                <a:latin typeface="+mn-lt"/>
              </a:rPr>
              <a:t>2</a:t>
            </a:r>
            <a:r>
              <a:rPr lang="ru-RU" dirty="0">
                <a:latin typeface="+mn-lt"/>
              </a:rPr>
              <a:t>. </a:t>
            </a:r>
            <a:r>
              <a:rPr lang="ru-RU" dirty="0">
                <a:latin typeface="+mn-lt"/>
              </a:rPr>
              <a:t>На какой </a:t>
            </a:r>
            <a:r>
              <a:rPr lang="ru-RU" dirty="0" smtClean="0">
                <a:latin typeface="+mn-lt"/>
              </a:rPr>
              <a:t>проект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3. </a:t>
            </a:r>
            <a:r>
              <a:rPr lang="ru-RU" dirty="0">
                <a:latin typeface="+mn-lt"/>
              </a:rPr>
              <a:t>Информация об образовании (вуз, специальность, курс) 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4</a:t>
            </a:r>
            <a:r>
              <a:rPr lang="ru-RU" dirty="0" smtClean="0">
                <a:latin typeface="+mn-lt"/>
              </a:rPr>
              <a:t>. </a:t>
            </a:r>
            <a:r>
              <a:rPr lang="ru-RU" dirty="0" smtClean="0">
                <a:latin typeface="+mn-lt"/>
              </a:rPr>
              <a:t>Краткое </a:t>
            </a:r>
            <a:r>
              <a:rPr lang="ru-RU" dirty="0">
                <a:latin typeface="+mn-lt"/>
              </a:rPr>
              <a:t>описание своих </a:t>
            </a:r>
            <a:r>
              <a:rPr lang="ru-RU" dirty="0" smtClean="0">
                <a:latin typeface="+mn-lt"/>
              </a:rPr>
              <a:t>достижений, </a:t>
            </a:r>
            <a:r>
              <a:rPr lang="ru-RU" dirty="0" smtClean="0">
                <a:latin typeface="+mn-lt"/>
              </a:rPr>
              <a:t>знаний </a:t>
            </a:r>
            <a:r>
              <a:rPr lang="ru-RU" dirty="0">
                <a:latin typeface="+mn-lt"/>
              </a:rPr>
              <a:t>и </a:t>
            </a:r>
            <a:r>
              <a:rPr lang="ru-RU" dirty="0" smtClean="0">
                <a:latin typeface="+mn-lt"/>
              </a:rPr>
              <a:t>компетенций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2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08" y="-1801"/>
            <a:ext cx="9144000" cy="51434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t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kumimoji="0" lang="ru-RU" sz="4000" b="1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44" y="4761802"/>
            <a:ext cx="1196175" cy="319453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-57783"/>
            <a:ext cx="9144000" cy="133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3200" b="1" dirty="0" smtClean="0">
                <a:solidFill>
                  <a:srgbClr val="00B0F0"/>
                </a:solidFill>
              </a:rPr>
              <a:t>КОНТАКТЫ: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3385" y="173019"/>
            <a:ext cx="8233872" cy="6858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200" b="1" kern="1200" spc="-100" baseline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pPr algn="l" fontAlgn="auto">
              <a:spcAft>
                <a:spcPts val="0"/>
              </a:spcAft>
            </a:pPr>
            <a:endParaRPr lang="ru-RU" dirty="0"/>
          </a:p>
        </p:txBody>
      </p:sp>
      <p:sp>
        <p:nvSpPr>
          <p:cNvPr id="22" name="object 5"/>
          <p:cNvSpPr txBox="1"/>
          <p:nvPr/>
        </p:nvSpPr>
        <p:spPr>
          <a:xfrm>
            <a:off x="1228025" y="3067864"/>
            <a:ext cx="156410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0" algn="ctr"/>
            <a:r>
              <a:rPr lang="ru-RU"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129 626, </a:t>
            </a:r>
            <a:r>
              <a:rPr lang="ru-RU" sz="1100" dirty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Москва, </a:t>
            </a:r>
            <a:endParaRPr lang="ru-RU" sz="1100" dirty="0" smtClean="0">
              <a:solidFill>
                <a:srgbClr val="FFFFFF"/>
              </a:solidFill>
              <a:ea typeface="Stem Text" panose="020B0503020203020204" pitchFamily="34" charset="-52"/>
              <a:cs typeface="Arial" panose="020B0604020202020204" pitchFamily="34" charset="0"/>
            </a:endParaRPr>
          </a:p>
          <a:p>
            <a:pPr marL="12700" marR="5080" indent="-12700" algn="ctr"/>
            <a:r>
              <a:rPr lang="ru-RU"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Графский переулок 14 корп.2</a:t>
            </a:r>
            <a:endParaRPr lang="ru-RU" sz="1100" dirty="0">
              <a:solidFill>
                <a:srgbClr val="FFFFFF"/>
              </a:solidFill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3075636" y="3152503"/>
            <a:ext cx="121003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+7 (495) </a:t>
            </a:r>
            <a:r>
              <a:rPr lang="en-US"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913</a:t>
            </a:r>
            <a:r>
              <a:rPr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-7</a:t>
            </a:r>
            <a:r>
              <a:rPr lang="en-US"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575</a:t>
            </a:r>
            <a:endParaRPr sz="1100" dirty="0"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4826385" y="3152503"/>
            <a:ext cx="10529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100" dirty="0" smtClean="0">
                <a:solidFill>
                  <a:schemeClr val="bg1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hr</a:t>
            </a:r>
            <a:r>
              <a:rPr sz="1100" dirty="0" smtClean="0">
                <a:solidFill>
                  <a:schemeClr val="bg1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@fors.ru</a:t>
            </a:r>
            <a:endParaRPr sz="1100" dirty="0">
              <a:solidFill>
                <a:schemeClr val="bg1"/>
              </a:solidFill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5" name="object 18"/>
          <p:cNvSpPr txBox="1"/>
          <p:nvPr/>
        </p:nvSpPr>
        <p:spPr>
          <a:xfrm>
            <a:off x="6651904" y="3152503"/>
            <a:ext cx="7648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www.f</a:t>
            </a:r>
            <a:r>
              <a:rPr lang="en-US"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ors</a:t>
            </a:r>
            <a:r>
              <a:rPr sz="1100" dirty="0" smtClean="0">
                <a:solidFill>
                  <a:srgbClr val="FFFFFF"/>
                </a:solidFill>
                <a:ea typeface="Stem Text" panose="020B0503020203020204" pitchFamily="34" charset="-52"/>
                <a:cs typeface="Arial" panose="020B0604020202020204" pitchFamily="34" charset="0"/>
              </a:rPr>
              <a:t>.ru</a:t>
            </a:r>
            <a:endParaRPr sz="1100" dirty="0">
              <a:ea typeface="Stem Text" panose="020B0503020203020204" pitchFamily="34" charset="-52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549397" y="2168004"/>
            <a:ext cx="908852" cy="826888"/>
            <a:chOff x="1549397" y="2168004"/>
            <a:chExt cx="908852" cy="826888"/>
          </a:xfrm>
        </p:grpSpPr>
        <p:sp>
          <p:nvSpPr>
            <p:cNvPr id="27" name="object 8"/>
            <p:cNvSpPr/>
            <p:nvPr/>
          </p:nvSpPr>
          <p:spPr>
            <a:xfrm>
              <a:off x="1549397" y="2168004"/>
              <a:ext cx="908852" cy="826888"/>
            </a:xfrm>
            <a:custGeom>
              <a:avLst/>
              <a:gdLst/>
              <a:ahLst/>
              <a:cxnLst/>
              <a:rect l="l" t="t" r="r" b="b"/>
              <a:pathLst>
                <a:path w="2221229" h="2221229">
                  <a:moveTo>
                    <a:pt x="2220975" y="1110487"/>
                  </a:moveTo>
                  <a:lnTo>
                    <a:pt x="2219949" y="1158657"/>
                  </a:lnTo>
                  <a:lnTo>
                    <a:pt x="2216899" y="1206304"/>
                  </a:lnTo>
                  <a:lnTo>
                    <a:pt x="2211866" y="1253384"/>
                  </a:lnTo>
                  <a:lnTo>
                    <a:pt x="2204892" y="1299857"/>
                  </a:lnTo>
                  <a:lnTo>
                    <a:pt x="2196019" y="1345681"/>
                  </a:lnTo>
                  <a:lnTo>
                    <a:pt x="2185289" y="1390814"/>
                  </a:lnTo>
                  <a:lnTo>
                    <a:pt x="2172743" y="1435214"/>
                  </a:lnTo>
                  <a:lnTo>
                    <a:pt x="2158423" y="1478840"/>
                  </a:lnTo>
                  <a:lnTo>
                    <a:pt x="2142370" y="1521651"/>
                  </a:lnTo>
                  <a:lnTo>
                    <a:pt x="2124626" y="1563604"/>
                  </a:lnTo>
                  <a:lnTo>
                    <a:pt x="2105233" y="1604658"/>
                  </a:lnTo>
                  <a:lnTo>
                    <a:pt x="2084232" y="1644771"/>
                  </a:lnTo>
                  <a:lnTo>
                    <a:pt x="2061666" y="1683901"/>
                  </a:lnTo>
                  <a:lnTo>
                    <a:pt x="2037576" y="1722008"/>
                  </a:lnTo>
                  <a:lnTo>
                    <a:pt x="2012003" y="1759048"/>
                  </a:lnTo>
                  <a:lnTo>
                    <a:pt x="1984989" y="1794981"/>
                  </a:lnTo>
                  <a:lnTo>
                    <a:pt x="1956576" y="1829765"/>
                  </a:lnTo>
                  <a:lnTo>
                    <a:pt x="1926805" y="1863358"/>
                  </a:lnTo>
                  <a:lnTo>
                    <a:pt x="1895719" y="1895719"/>
                  </a:lnTo>
                  <a:lnTo>
                    <a:pt x="1863358" y="1926805"/>
                  </a:lnTo>
                  <a:lnTo>
                    <a:pt x="1829765" y="1956576"/>
                  </a:lnTo>
                  <a:lnTo>
                    <a:pt x="1794981" y="1984989"/>
                  </a:lnTo>
                  <a:lnTo>
                    <a:pt x="1759048" y="2012003"/>
                  </a:lnTo>
                  <a:lnTo>
                    <a:pt x="1722008" y="2037576"/>
                  </a:lnTo>
                  <a:lnTo>
                    <a:pt x="1683901" y="2061666"/>
                  </a:lnTo>
                  <a:lnTo>
                    <a:pt x="1644771" y="2084232"/>
                  </a:lnTo>
                  <a:lnTo>
                    <a:pt x="1604658" y="2105233"/>
                  </a:lnTo>
                  <a:lnTo>
                    <a:pt x="1563604" y="2124626"/>
                  </a:lnTo>
                  <a:lnTo>
                    <a:pt x="1521651" y="2142370"/>
                  </a:lnTo>
                  <a:lnTo>
                    <a:pt x="1478840" y="2158423"/>
                  </a:lnTo>
                  <a:lnTo>
                    <a:pt x="1435214" y="2172743"/>
                  </a:lnTo>
                  <a:lnTo>
                    <a:pt x="1390814" y="2185289"/>
                  </a:lnTo>
                  <a:lnTo>
                    <a:pt x="1345681" y="2196019"/>
                  </a:lnTo>
                  <a:lnTo>
                    <a:pt x="1299857" y="2204892"/>
                  </a:lnTo>
                  <a:lnTo>
                    <a:pt x="1253384" y="2211866"/>
                  </a:lnTo>
                  <a:lnTo>
                    <a:pt x="1206304" y="2216899"/>
                  </a:lnTo>
                  <a:lnTo>
                    <a:pt x="1158657" y="2219949"/>
                  </a:lnTo>
                  <a:lnTo>
                    <a:pt x="1110487" y="2220975"/>
                  </a:lnTo>
                  <a:lnTo>
                    <a:pt x="1062317" y="2219949"/>
                  </a:lnTo>
                  <a:lnTo>
                    <a:pt x="1014671" y="2216899"/>
                  </a:lnTo>
                  <a:lnTo>
                    <a:pt x="967590" y="2211866"/>
                  </a:lnTo>
                  <a:lnTo>
                    <a:pt x="921117" y="2204892"/>
                  </a:lnTo>
                  <a:lnTo>
                    <a:pt x="875294" y="2196019"/>
                  </a:lnTo>
                  <a:lnTo>
                    <a:pt x="830161" y="2185289"/>
                  </a:lnTo>
                  <a:lnTo>
                    <a:pt x="785760" y="2172743"/>
                  </a:lnTo>
                  <a:lnTo>
                    <a:pt x="742134" y="2158423"/>
                  </a:lnTo>
                  <a:lnTo>
                    <a:pt x="699324" y="2142370"/>
                  </a:lnTo>
                  <a:lnTo>
                    <a:pt x="657371" y="2124626"/>
                  </a:lnTo>
                  <a:lnTo>
                    <a:pt x="616317" y="2105233"/>
                  </a:lnTo>
                  <a:lnTo>
                    <a:pt x="576204" y="2084232"/>
                  </a:lnTo>
                  <a:lnTo>
                    <a:pt x="537073" y="2061666"/>
                  </a:lnTo>
                  <a:lnTo>
                    <a:pt x="498967" y="2037576"/>
                  </a:lnTo>
                  <a:lnTo>
                    <a:pt x="461926" y="2012003"/>
                  </a:lnTo>
                  <a:lnTo>
                    <a:pt x="425993" y="1984989"/>
                  </a:lnTo>
                  <a:lnTo>
                    <a:pt x="391209" y="1956576"/>
                  </a:lnTo>
                  <a:lnTo>
                    <a:pt x="357616" y="1926805"/>
                  </a:lnTo>
                  <a:lnTo>
                    <a:pt x="325256" y="1895719"/>
                  </a:lnTo>
                  <a:lnTo>
                    <a:pt x="294169" y="1863358"/>
                  </a:lnTo>
                  <a:lnTo>
                    <a:pt x="264399" y="1829765"/>
                  </a:lnTo>
                  <a:lnTo>
                    <a:pt x="235986" y="1794981"/>
                  </a:lnTo>
                  <a:lnTo>
                    <a:pt x="208972" y="1759048"/>
                  </a:lnTo>
                  <a:lnTo>
                    <a:pt x="183399" y="1722008"/>
                  </a:lnTo>
                  <a:lnTo>
                    <a:pt x="159308" y="1683901"/>
                  </a:lnTo>
                  <a:lnTo>
                    <a:pt x="136742" y="1644771"/>
                  </a:lnTo>
                  <a:lnTo>
                    <a:pt x="115741" y="1604658"/>
                  </a:lnTo>
                  <a:lnTo>
                    <a:pt x="96348" y="1563604"/>
                  </a:lnTo>
                  <a:lnTo>
                    <a:pt x="78605" y="1521651"/>
                  </a:lnTo>
                  <a:lnTo>
                    <a:pt x="62552" y="1478840"/>
                  </a:lnTo>
                  <a:lnTo>
                    <a:pt x="48231" y="1435214"/>
                  </a:lnTo>
                  <a:lnTo>
                    <a:pt x="35685" y="1390814"/>
                  </a:lnTo>
                  <a:lnTo>
                    <a:pt x="24955" y="1345681"/>
                  </a:lnTo>
                  <a:lnTo>
                    <a:pt x="16082" y="1299857"/>
                  </a:lnTo>
                  <a:lnTo>
                    <a:pt x="9108" y="1253384"/>
                  </a:lnTo>
                  <a:lnTo>
                    <a:pt x="4076" y="1206304"/>
                  </a:lnTo>
                  <a:lnTo>
                    <a:pt x="1025" y="1158657"/>
                  </a:lnTo>
                  <a:lnTo>
                    <a:pt x="0" y="1110487"/>
                  </a:lnTo>
                  <a:lnTo>
                    <a:pt x="1025" y="1062317"/>
                  </a:lnTo>
                  <a:lnTo>
                    <a:pt x="4076" y="1014671"/>
                  </a:lnTo>
                  <a:lnTo>
                    <a:pt x="9108" y="967590"/>
                  </a:lnTo>
                  <a:lnTo>
                    <a:pt x="16082" y="921117"/>
                  </a:lnTo>
                  <a:lnTo>
                    <a:pt x="24955" y="875294"/>
                  </a:lnTo>
                  <a:lnTo>
                    <a:pt x="35685" y="830161"/>
                  </a:lnTo>
                  <a:lnTo>
                    <a:pt x="48231" y="785760"/>
                  </a:lnTo>
                  <a:lnTo>
                    <a:pt x="62552" y="742134"/>
                  </a:lnTo>
                  <a:lnTo>
                    <a:pt x="78605" y="699324"/>
                  </a:lnTo>
                  <a:lnTo>
                    <a:pt x="96348" y="657371"/>
                  </a:lnTo>
                  <a:lnTo>
                    <a:pt x="115741" y="616317"/>
                  </a:lnTo>
                  <a:lnTo>
                    <a:pt x="136742" y="576204"/>
                  </a:lnTo>
                  <a:lnTo>
                    <a:pt x="159308" y="537073"/>
                  </a:lnTo>
                  <a:lnTo>
                    <a:pt x="183399" y="498967"/>
                  </a:lnTo>
                  <a:lnTo>
                    <a:pt x="208972" y="461926"/>
                  </a:lnTo>
                  <a:lnTo>
                    <a:pt x="235986" y="425993"/>
                  </a:lnTo>
                  <a:lnTo>
                    <a:pt x="264399" y="391209"/>
                  </a:lnTo>
                  <a:lnTo>
                    <a:pt x="294169" y="357616"/>
                  </a:lnTo>
                  <a:lnTo>
                    <a:pt x="325256" y="325256"/>
                  </a:lnTo>
                  <a:lnTo>
                    <a:pt x="357616" y="294169"/>
                  </a:lnTo>
                  <a:lnTo>
                    <a:pt x="391209" y="264399"/>
                  </a:lnTo>
                  <a:lnTo>
                    <a:pt x="425993" y="235986"/>
                  </a:lnTo>
                  <a:lnTo>
                    <a:pt x="461926" y="208972"/>
                  </a:lnTo>
                  <a:lnTo>
                    <a:pt x="498967" y="183399"/>
                  </a:lnTo>
                  <a:lnTo>
                    <a:pt x="537073" y="159308"/>
                  </a:lnTo>
                  <a:lnTo>
                    <a:pt x="576204" y="136742"/>
                  </a:lnTo>
                  <a:lnTo>
                    <a:pt x="616317" y="115741"/>
                  </a:lnTo>
                  <a:lnTo>
                    <a:pt x="657371" y="96348"/>
                  </a:lnTo>
                  <a:lnTo>
                    <a:pt x="699324" y="78605"/>
                  </a:lnTo>
                  <a:lnTo>
                    <a:pt x="742134" y="62552"/>
                  </a:lnTo>
                  <a:lnTo>
                    <a:pt x="785760" y="48231"/>
                  </a:lnTo>
                  <a:lnTo>
                    <a:pt x="830161" y="35685"/>
                  </a:lnTo>
                  <a:lnTo>
                    <a:pt x="875294" y="24955"/>
                  </a:lnTo>
                  <a:lnTo>
                    <a:pt x="921117" y="16082"/>
                  </a:lnTo>
                  <a:lnTo>
                    <a:pt x="967590" y="9108"/>
                  </a:lnTo>
                  <a:lnTo>
                    <a:pt x="1014671" y="4076"/>
                  </a:lnTo>
                  <a:lnTo>
                    <a:pt x="1062317" y="1025"/>
                  </a:lnTo>
                  <a:lnTo>
                    <a:pt x="1110487" y="0"/>
                  </a:lnTo>
                  <a:lnTo>
                    <a:pt x="1158657" y="1025"/>
                  </a:lnTo>
                  <a:lnTo>
                    <a:pt x="1206304" y="4076"/>
                  </a:lnTo>
                  <a:lnTo>
                    <a:pt x="1253384" y="9108"/>
                  </a:lnTo>
                  <a:lnTo>
                    <a:pt x="1299857" y="16082"/>
                  </a:lnTo>
                  <a:lnTo>
                    <a:pt x="1345681" y="24955"/>
                  </a:lnTo>
                  <a:lnTo>
                    <a:pt x="1390814" y="35685"/>
                  </a:lnTo>
                  <a:lnTo>
                    <a:pt x="1435214" y="48231"/>
                  </a:lnTo>
                  <a:lnTo>
                    <a:pt x="1478840" y="62552"/>
                  </a:lnTo>
                  <a:lnTo>
                    <a:pt x="1521651" y="78605"/>
                  </a:lnTo>
                  <a:lnTo>
                    <a:pt x="1563604" y="96348"/>
                  </a:lnTo>
                  <a:lnTo>
                    <a:pt x="1604658" y="115741"/>
                  </a:lnTo>
                  <a:lnTo>
                    <a:pt x="1644771" y="136742"/>
                  </a:lnTo>
                  <a:lnTo>
                    <a:pt x="1683901" y="159308"/>
                  </a:lnTo>
                  <a:lnTo>
                    <a:pt x="1722008" y="183399"/>
                  </a:lnTo>
                  <a:lnTo>
                    <a:pt x="1759048" y="208972"/>
                  </a:lnTo>
                  <a:lnTo>
                    <a:pt x="1794981" y="235986"/>
                  </a:lnTo>
                  <a:lnTo>
                    <a:pt x="1829765" y="264399"/>
                  </a:lnTo>
                  <a:lnTo>
                    <a:pt x="1863358" y="294169"/>
                  </a:lnTo>
                  <a:lnTo>
                    <a:pt x="1895719" y="325256"/>
                  </a:lnTo>
                  <a:lnTo>
                    <a:pt x="1926805" y="357616"/>
                  </a:lnTo>
                  <a:lnTo>
                    <a:pt x="1956576" y="391209"/>
                  </a:lnTo>
                  <a:lnTo>
                    <a:pt x="1984989" y="425993"/>
                  </a:lnTo>
                  <a:lnTo>
                    <a:pt x="2012003" y="461926"/>
                  </a:lnTo>
                  <a:lnTo>
                    <a:pt x="2037576" y="498967"/>
                  </a:lnTo>
                  <a:lnTo>
                    <a:pt x="2061666" y="537073"/>
                  </a:lnTo>
                  <a:lnTo>
                    <a:pt x="2084232" y="576204"/>
                  </a:lnTo>
                  <a:lnTo>
                    <a:pt x="2105233" y="616317"/>
                  </a:lnTo>
                  <a:lnTo>
                    <a:pt x="2124626" y="657371"/>
                  </a:lnTo>
                  <a:lnTo>
                    <a:pt x="2142370" y="699324"/>
                  </a:lnTo>
                  <a:lnTo>
                    <a:pt x="2158423" y="742134"/>
                  </a:lnTo>
                  <a:lnTo>
                    <a:pt x="2172743" y="785760"/>
                  </a:lnTo>
                  <a:lnTo>
                    <a:pt x="2185289" y="830161"/>
                  </a:lnTo>
                  <a:lnTo>
                    <a:pt x="2196019" y="875294"/>
                  </a:lnTo>
                  <a:lnTo>
                    <a:pt x="2204892" y="921117"/>
                  </a:lnTo>
                  <a:lnTo>
                    <a:pt x="2211866" y="967590"/>
                  </a:lnTo>
                  <a:lnTo>
                    <a:pt x="2216899" y="1014671"/>
                  </a:lnTo>
                  <a:lnTo>
                    <a:pt x="2219949" y="1062317"/>
                  </a:lnTo>
                  <a:lnTo>
                    <a:pt x="2220975" y="1110487"/>
                  </a:lnTo>
                  <a:close/>
                </a:path>
              </a:pathLst>
            </a:custGeom>
            <a:ln w="376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9692" y="2419206"/>
              <a:ext cx="500773" cy="349405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226226" y="2168004"/>
            <a:ext cx="908852" cy="826888"/>
            <a:chOff x="3358917" y="2168004"/>
            <a:chExt cx="908852" cy="826888"/>
          </a:xfrm>
        </p:grpSpPr>
        <p:sp>
          <p:nvSpPr>
            <p:cNvPr id="31" name="object 14"/>
            <p:cNvSpPr/>
            <p:nvPr/>
          </p:nvSpPr>
          <p:spPr>
            <a:xfrm>
              <a:off x="3358917" y="2168004"/>
              <a:ext cx="908852" cy="826888"/>
            </a:xfrm>
            <a:custGeom>
              <a:avLst/>
              <a:gdLst/>
              <a:ahLst/>
              <a:cxnLst/>
              <a:rect l="l" t="t" r="r" b="b"/>
              <a:pathLst>
                <a:path w="2221229" h="2221229">
                  <a:moveTo>
                    <a:pt x="2220975" y="1110487"/>
                  </a:moveTo>
                  <a:lnTo>
                    <a:pt x="2219949" y="1158657"/>
                  </a:lnTo>
                  <a:lnTo>
                    <a:pt x="2216899" y="1206304"/>
                  </a:lnTo>
                  <a:lnTo>
                    <a:pt x="2211866" y="1253384"/>
                  </a:lnTo>
                  <a:lnTo>
                    <a:pt x="2204892" y="1299857"/>
                  </a:lnTo>
                  <a:lnTo>
                    <a:pt x="2196019" y="1345681"/>
                  </a:lnTo>
                  <a:lnTo>
                    <a:pt x="2185289" y="1390814"/>
                  </a:lnTo>
                  <a:lnTo>
                    <a:pt x="2172743" y="1435214"/>
                  </a:lnTo>
                  <a:lnTo>
                    <a:pt x="2158423" y="1478840"/>
                  </a:lnTo>
                  <a:lnTo>
                    <a:pt x="2142370" y="1521651"/>
                  </a:lnTo>
                  <a:lnTo>
                    <a:pt x="2124626" y="1563604"/>
                  </a:lnTo>
                  <a:lnTo>
                    <a:pt x="2105233" y="1604658"/>
                  </a:lnTo>
                  <a:lnTo>
                    <a:pt x="2084232" y="1644771"/>
                  </a:lnTo>
                  <a:lnTo>
                    <a:pt x="2061666" y="1683901"/>
                  </a:lnTo>
                  <a:lnTo>
                    <a:pt x="2037576" y="1722008"/>
                  </a:lnTo>
                  <a:lnTo>
                    <a:pt x="2012003" y="1759048"/>
                  </a:lnTo>
                  <a:lnTo>
                    <a:pt x="1984989" y="1794981"/>
                  </a:lnTo>
                  <a:lnTo>
                    <a:pt x="1956576" y="1829765"/>
                  </a:lnTo>
                  <a:lnTo>
                    <a:pt x="1926805" y="1863358"/>
                  </a:lnTo>
                  <a:lnTo>
                    <a:pt x="1895719" y="1895719"/>
                  </a:lnTo>
                  <a:lnTo>
                    <a:pt x="1863358" y="1926805"/>
                  </a:lnTo>
                  <a:lnTo>
                    <a:pt x="1829765" y="1956576"/>
                  </a:lnTo>
                  <a:lnTo>
                    <a:pt x="1794981" y="1984989"/>
                  </a:lnTo>
                  <a:lnTo>
                    <a:pt x="1759048" y="2012003"/>
                  </a:lnTo>
                  <a:lnTo>
                    <a:pt x="1722008" y="2037576"/>
                  </a:lnTo>
                  <a:lnTo>
                    <a:pt x="1683901" y="2061666"/>
                  </a:lnTo>
                  <a:lnTo>
                    <a:pt x="1644771" y="2084232"/>
                  </a:lnTo>
                  <a:lnTo>
                    <a:pt x="1604658" y="2105233"/>
                  </a:lnTo>
                  <a:lnTo>
                    <a:pt x="1563604" y="2124626"/>
                  </a:lnTo>
                  <a:lnTo>
                    <a:pt x="1521651" y="2142370"/>
                  </a:lnTo>
                  <a:lnTo>
                    <a:pt x="1478840" y="2158423"/>
                  </a:lnTo>
                  <a:lnTo>
                    <a:pt x="1435214" y="2172743"/>
                  </a:lnTo>
                  <a:lnTo>
                    <a:pt x="1390814" y="2185289"/>
                  </a:lnTo>
                  <a:lnTo>
                    <a:pt x="1345681" y="2196019"/>
                  </a:lnTo>
                  <a:lnTo>
                    <a:pt x="1299857" y="2204892"/>
                  </a:lnTo>
                  <a:lnTo>
                    <a:pt x="1253384" y="2211866"/>
                  </a:lnTo>
                  <a:lnTo>
                    <a:pt x="1206304" y="2216899"/>
                  </a:lnTo>
                  <a:lnTo>
                    <a:pt x="1158657" y="2219949"/>
                  </a:lnTo>
                  <a:lnTo>
                    <a:pt x="1110487" y="2220975"/>
                  </a:lnTo>
                  <a:lnTo>
                    <a:pt x="1062317" y="2219949"/>
                  </a:lnTo>
                  <a:lnTo>
                    <a:pt x="1014671" y="2216899"/>
                  </a:lnTo>
                  <a:lnTo>
                    <a:pt x="967590" y="2211866"/>
                  </a:lnTo>
                  <a:lnTo>
                    <a:pt x="921117" y="2204892"/>
                  </a:lnTo>
                  <a:lnTo>
                    <a:pt x="875294" y="2196019"/>
                  </a:lnTo>
                  <a:lnTo>
                    <a:pt x="830161" y="2185289"/>
                  </a:lnTo>
                  <a:lnTo>
                    <a:pt x="785760" y="2172743"/>
                  </a:lnTo>
                  <a:lnTo>
                    <a:pt x="742134" y="2158423"/>
                  </a:lnTo>
                  <a:lnTo>
                    <a:pt x="699324" y="2142370"/>
                  </a:lnTo>
                  <a:lnTo>
                    <a:pt x="657371" y="2124626"/>
                  </a:lnTo>
                  <a:lnTo>
                    <a:pt x="616317" y="2105233"/>
                  </a:lnTo>
                  <a:lnTo>
                    <a:pt x="576204" y="2084232"/>
                  </a:lnTo>
                  <a:lnTo>
                    <a:pt x="537073" y="2061666"/>
                  </a:lnTo>
                  <a:lnTo>
                    <a:pt x="498967" y="2037576"/>
                  </a:lnTo>
                  <a:lnTo>
                    <a:pt x="461926" y="2012003"/>
                  </a:lnTo>
                  <a:lnTo>
                    <a:pt x="425993" y="1984989"/>
                  </a:lnTo>
                  <a:lnTo>
                    <a:pt x="391209" y="1956576"/>
                  </a:lnTo>
                  <a:lnTo>
                    <a:pt x="357616" y="1926805"/>
                  </a:lnTo>
                  <a:lnTo>
                    <a:pt x="325256" y="1895719"/>
                  </a:lnTo>
                  <a:lnTo>
                    <a:pt x="294169" y="1863358"/>
                  </a:lnTo>
                  <a:lnTo>
                    <a:pt x="264399" y="1829765"/>
                  </a:lnTo>
                  <a:lnTo>
                    <a:pt x="235986" y="1794981"/>
                  </a:lnTo>
                  <a:lnTo>
                    <a:pt x="208972" y="1759048"/>
                  </a:lnTo>
                  <a:lnTo>
                    <a:pt x="183399" y="1722008"/>
                  </a:lnTo>
                  <a:lnTo>
                    <a:pt x="159308" y="1683901"/>
                  </a:lnTo>
                  <a:lnTo>
                    <a:pt x="136742" y="1644771"/>
                  </a:lnTo>
                  <a:lnTo>
                    <a:pt x="115741" y="1604658"/>
                  </a:lnTo>
                  <a:lnTo>
                    <a:pt x="96348" y="1563604"/>
                  </a:lnTo>
                  <a:lnTo>
                    <a:pt x="78605" y="1521651"/>
                  </a:lnTo>
                  <a:lnTo>
                    <a:pt x="62552" y="1478840"/>
                  </a:lnTo>
                  <a:lnTo>
                    <a:pt x="48231" y="1435214"/>
                  </a:lnTo>
                  <a:lnTo>
                    <a:pt x="35685" y="1390814"/>
                  </a:lnTo>
                  <a:lnTo>
                    <a:pt x="24955" y="1345681"/>
                  </a:lnTo>
                  <a:lnTo>
                    <a:pt x="16082" y="1299857"/>
                  </a:lnTo>
                  <a:lnTo>
                    <a:pt x="9108" y="1253384"/>
                  </a:lnTo>
                  <a:lnTo>
                    <a:pt x="4076" y="1206304"/>
                  </a:lnTo>
                  <a:lnTo>
                    <a:pt x="1025" y="1158657"/>
                  </a:lnTo>
                  <a:lnTo>
                    <a:pt x="0" y="1110487"/>
                  </a:lnTo>
                  <a:lnTo>
                    <a:pt x="1025" y="1062317"/>
                  </a:lnTo>
                  <a:lnTo>
                    <a:pt x="4076" y="1014671"/>
                  </a:lnTo>
                  <a:lnTo>
                    <a:pt x="9108" y="967590"/>
                  </a:lnTo>
                  <a:lnTo>
                    <a:pt x="16082" y="921117"/>
                  </a:lnTo>
                  <a:lnTo>
                    <a:pt x="24955" y="875294"/>
                  </a:lnTo>
                  <a:lnTo>
                    <a:pt x="35685" y="830161"/>
                  </a:lnTo>
                  <a:lnTo>
                    <a:pt x="48231" y="785760"/>
                  </a:lnTo>
                  <a:lnTo>
                    <a:pt x="62552" y="742134"/>
                  </a:lnTo>
                  <a:lnTo>
                    <a:pt x="78605" y="699324"/>
                  </a:lnTo>
                  <a:lnTo>
                    <a:pt x="96348" y="657371"/>
                  </a:lnTo>
                  <a:lnTo>
                    <a:pt x="115741" y="616317"/>
                  </a:lnTo>
                  <a:lnTo>
                    <a:pt x="136742" y="576204"/>
                  </a:lnTo>
                  <a:lnTo>
                    <a:pt x="159308" y="537073"/>
                  </a:lnTo>
                  <a:lnTo>
                    <a:pt x="183399" y="498967"/>
                  </a:lnTo>
                  <a:lnTo>
                    <a:pt x="208972" y="461926"/>
                  </a:lnTo>
                  <a:lnTo>
                    <a:pt x="235986" y="425993"/>
                  </a:lnTo>
                  <a:lnTo>
                    <a:pt x="264399" y="391209"/>
                  </a:lnTo>
                  <a:lnTo>
                    <a:pt x="294169" y="357616"/>
                  </a:lnTo>
                  <a:lnTo>
                    <a:pt x="325256" y="325256"/>
                  </a:lnTo>
                  <a:lnTo>
                    <a:pt x="357616" y="294169"/>
                  </a:lnTo>
                  <a:lnTo>
                    <a:pt x="391209" y="264399"/>
                  </a:lnTo>
                  <a:lnTo>
                    <a:pt x="425993" y="235986"/>
                  </a:lnTo>
                  <a:lnTo>
                    <a:pt x="461926" y="208972"/>
                  </a:lnTo>
                  <a:lnTo>
                    <a:pt x="498967" y="183399"/>
                  </a:lnTo>
                  <a:lnTo>
                    <a:pt x="537073" y="159308"/>
                  </a:lnTo>
                  <a:lnTo>
                    <a:pt x="576204" y="136742"/>
                  </a:lnTo>
                  <a:lnTo>
                    <a:pt x="616317" y="115741"/>
                  </a:lnTo>
                  <a:lnTo>
                    <a:pt x="657371" y="96348"/>
                  </a:lnTo>
                  <a:lnTo>
                    <a:pt x="699324" y="78605"/>
                  </a:lnTo>
                  <a:lnTo>
                    <a:pt x="742134" y="62552"/>
                  </a:lnTo>
                  <a:lnTo>
                    <a:pt x="785760" y="48231"/>
                  </a:lnTo>
                  <a:lnTo>
                    <a:pt x="830161" y="35685"/>
                  </a:lnTo>
                  <a:lnTo>
                    <a:pt x="875294" y="24955"/>
                  </a:lnTo>
                  <a:lnTo>
                    <a:pt x="921117" y="16082"/>
                  </a:lnTo>
                  <a:lnTo>
                    <a:pt x="967590" y="9108"/>
                  </a:lnTo>
                  <a:lnTo>
                    <a:pt x="1014671" y="4076"/>
                  </a:lnTo>
                  <a:lnTo>
                    <a:pt x="1062317" y="1025"/>
                  </a:lnTo>
                  <a:lnTo>
                    <a:pt x="1110487" y="0"/>
                  </a:lnTo>
                  <a:lnTo>
                    <a:pt x="1158657" y="1025"/>
                  </a:lnTo>
                  <a:lnTo>
                    <a:pt x="1206304" y="4076"/>
                  </a:lnTo>
                  <a:lnTo>
                    <a:pt x="1253384" y="9108"/>
                  </a:lnTo>
                  <a:lnTo>
                    <a:pt x="1299857" y="16082"/>
                  </a:lnTo>
                  <a:lnTo>
                    <a:pt x="1345681" y="24955"/>
                  </a:lnTo>
                  <a:lnTo>
                    <a:pt x="1390814" y="35685"/>
                  </a:lnTo>
                  <a:lnTo>
                    <a:pt x="1435214" y="48231"/>
                  </a:lnTo>
                  <a:lnTo>
                    <a:pt x="1478840" y="62552"/>
                  </a:lnTo>
                  <a:lnTo>
                    <a:pt x="1521651" y="78605"/>
                  </a:lnTo>
                  <a:lnTo>
                    <a:pt x="1563604" y="96348"/>
                  </a:lnTo>
                  <a:lnTo>
                    <a:pt x="1604658" y="115741"/>
                  </a:lnTo>
                  <a:lnTo>
                    <a:pt x="1644771" y="136742"/>
                  </a:lnTo>
                  <a:lnTo>
                    <a:pt x="1683901" y="159308"/>
                  </a:lnTo>
                  <a:lnTo>
                    <a:pt x="1722008" y="183399"/>
                  </a:lnTo>
                  <a:lnTo>
                    <a:pt x="1759048" y="208972"/>
                  </a:lnTo>
                  <a:lnTo>
                    <a:pt x="1794981" y="235986"/>
                  </a:lnTo>
                  <a:lnTo>
                    <a:pt x="1829765" y="264399"/>
                  </a:lnTo>
                  <a:lnTo>
                    <a:pt x="1863358" y="294169"/>
                  </a:lnTo>
                  <a:lnTo>
                    <a:pt x="1895719" y="325256"/>
                  </a:lnTo>
                  <a:lnTo>
                    <a:pt x="1926805" y="357616"/>
                  </a:lnTo>
                  <a:lnTo>
                    <a:pt x="1956576" y="391209"/>
                  </a:lnTo>
                  <a:lnTo>
                    <a:pt x="1984989" y="425993"/>
                  </a:lnTo>
                  <a:lnTo>
                    <a:pt x="2012003" y="461926"/>
                  </a:lnTo>
                  <a:lnTo>
                    <a:pt x="2037576" y="498967"/>
                  </a:lnTo>
                  <a:lnTo>
                    <a:pt x="2061666" y="537073"/>
                  </a:lnTo>
                  <a:lnTo>
                    <a:pt x="2084232" y="576204"/>
                  </a:lnTo>
                  <a:lnTo>
                    <a:pt x="2105233" y="616317"/>
                  </a:lnTo>
                  <a:lnTo>
                    <a:pt x="2124626" y="657371"/>
                  </a:lnTo>
                  <a:lnTo>
                    <a:pt x="2142370" y="699324"/>
                  </a:lnTo>
                  <a:lnTo>
                    <a:pt x="2158423" y="742134"/>
                  </a:lnTo>
                  <a:lnTo>
                    <a:pt x="2172743" y="785760"/>
                  </a:lnTo>
                  <a:lnTo>
                    <a:pt x="2185289" y="830161"/>
                  </a:lnTo>
                  <a:lnTo>
                    <a:pt x="2196019" y="875294"/>
                  </a:lnTo>
                  <a:lnTo>
                    <a:pt x="2204892" y="921117"/>
                  </a:lnTo>
                  <a:lnTo>
                    <a:pt x="2211866" y="967590"/>
                  </a:lnTo>
                  <a:lnTo>
                    <a:pt x="2216899" y="1014671"/>
                  </a:lnTo>
                  <a:lnTo>
                    <a:pt x="2219949" y="1062317"/>
                  </a:lnTo>
                  <a:lnTo>
                    <a:pt x="2220975" y="1110487"/>
                  </a:lnTo>
                  <a:close/>
                </a:path>
              </a:pathLst>
            </a:custGeom>
            <a:ln w="376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4071" y="2321618"/>
              <a:ext cx="598546" cy="54458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4903055" y="2168004"/>
            <a:ext cx="908852" cy="826888"/>
            <a:chOff x="4907426" y="2168004"/>
            <a:chExt cx="908852" cy="826888"/>
          </a:xfrm>
        </p:grpSpPr>
        <p:sp>
          <p:nvSpPr>
            <p:cNvPr id="34" name="object 17"/>
            <p:cNvSpPr/>
            <p:nvPr/>
          </p:nvSpPr>
          <p:spPr>
            <a:xfrm>
              <a:off x="4907426" y="2168004"/>
              <a:ext cx="908852" cy="826888"/>
            </a:xfrm>
            <a:custGeom>
              <a:avLst/>
              <a:gdLst/>
              <a:ahLst/>
              <a:cxnLst/>
              <a:rect l="l" t="t" r="r" b="b"/>
              <a:pathLst>
                <a:path w="2221230" h="2221229">
                  <a:moveTo>
                    <a:pt x="2220975" y="1110487"/>
                  </a:moveTo>
                  <a:lnTo>
                    <a:pt x="2219949" y="1158657"/>
                  </a:lnTo>
                  <a:lnTo>
                    <a:pt x="2216899" y="1206304"/>
                  </a:lnTo>
                  <a:lnTo>
                    <a:pt x="2211866" y="1253384"/>
                  </a:lnTo>
                  <a:lnTo>
                    <a:pt x="2204892" y="1299857"/>
                  </a:lnTo>
                  <a:lnTo>
                    <a:pt x="2196019" y="1345681"/>
                  </a:lnTo>
                  <a:lnTo>
                    <a:pt x="2185289" y="1390814"/>
                  </a:lnTo>
                  <a:lnTo>
                    <a:pt x="2172743" y="1435214"/>
                  </a:lnTo>
                  <a:lnTo>
                    <a:pt x="2158423" y="1478840"/>
                  </a:lnTo>
                  <a:lnTo>
                    <a:pt x="2142370" y="1521651"/>
                  </a:lnTo>
                  <a:lnTo>
                    <a:pt x="2124626" y="1563604"/>
                  </a:lnTo>
                  <a:lnTo>
                    <a:pt x="2105233" y="1604658"/>
                  </a:lnTo>
                  <a:lnTo>
                    <a:pt x="2084232" y="1644771"/>
                  </a:lnTo>
                  <a:lnTo>
                    <a:pt x="2061666" y="1683901"/>
                  </a:lnTo>
                  <a:lnTo>
                    <a:pt x="2037576" y="1722008"/>
                  </a:lnTo>
                  <a:lnTo>
                    <a:pt x="2012003" y="1759048"/>
                  </a:lnTo>
                  <a:lnTo>
                    <a:pt x="1984989" y="1794981"/>
                  </a:lnTo>
                  <a:lnTo>
                    <a:pt x="1956576" y="1829765"/>
                  </a:lnTo>
                  <a:lnTo>
                    <a:pt x="1926805" y="1863358"/>
                  </a:lnTo>
                  <a:lnTo>
                    <a:pt x="1895719" y="1895719"/>
                  </a:lnTo>
                  <a:lnTo>
                    <a:pt x="1863358" y="1926805"/>
                  </a:lnTo>
                  <a:lnTo>
                    <a:pt x="1829765" y="1956576"/>
                  </a:lnTo>
                  <a:lnTo>
                    <a:pt x="1794981" y="1984989"/>
                  </a:lnTo>
                  <a:lnTo>
                    <a:pt x="1759048" y="2012003"/>
                  </a:lnTo>
                  <a:lnTo>
                    <a:pt x="1722008" y="2037576"/>
                  </a:lnTo>
                  <a:lnTo>
                    <a:pt x="1683901" y="2061666"/>
                  </a:lnTo>
                  <a:lnTo>
                    <a:pt x="1644771" y="2084232"/>
                  </a:lnTo>
                  <a:lnTo>
                    <a:pt x="1604658" y="2105233"/>
                  </a:lnTo>
                  <a:lnTo>
                    <a:pt x="1563604" y="2124626"/>
                  </a:lnTo>
                  <a:lnTo>
                    <a:pt x="1521651" y="2142370"/>
                  </a:lnTo>
                  <a:lnTo>
                    <a:pt x="1478840" y="2158423"/>
                  </a:lnTo>
                  <a:lnTo>
                    <a:pt x="1435214" y="2172743"/>
                  </a:lnTo>
                  <a:lnTo>
                    <a:pt x="1390814" y="2185289"/>
                  </a:lnTo>
                  <a:lnTo>
                    <a:pt x="1345681" y="2196019"/>
                  </a:lnTo>
                  <a:lnTo>
                    <a:pt x="1299857" y="2204892"/>
                  </a:lnTo>
                  <a:lnTo>
                    <a:pt x="1253384" y="2211866"/>
                  </a:lnTo>
                  <a:lnTo>
                    <a:pt x="1206304" y="2216899"/>
                  </a:lnTo>
                  <a:lnTo>
                    <a:pt x="1158657" y="2219949"/>
                  </a:lnTo>
                  <a:lnTo>
                    <a:pt x="1110487" y="2220975"/>
                  </a:lnTo>
                  <a:lnTo>
                    <a:pt x="1062317" y="2219949"/>
                  </a:lnTo>
                  <a:lnTo>
                    <a:pt x="1014671" y="2216899"/>
                  </a:lnTo>
                  <a:lnTo>
                    <a:pt x="967590" y="2211866"/>
                  </a:lnTo>
                  <a:lnTo>
                    <a:pt x="921117" y="2204892"/>
                  </a:lnTo>
                  <a:lnTo>
                    <a:pt x="875294" y="2196019"/>
                  </a:lnTo>
                  <a:lnTo>
                    <a:pt x="830161" y="2185289"/>
                  </a:lnTo>
                  <a:lnTo>
                    <a:pt x="785760" y="2172743"/>
                  </a:lnTo>
                  <a:lnTo>
                    <a:pt x="742134" y="2158423"/>
                  </a:lnTo>
                  <a:lnTo>
                    <a:pt x="699324" y="2142370"/>
                  </a:lnTo>
                  <a:lnTo>
                    <a:pt x="657371" y="2124626"/>
                  </a:lnTo>
                  <a:lnTo>
                    <a:pt x="616317" y="2105233"/>
                  </a:lnTo>
                  <a:lnTo>
                    <a:pt x="576204" y="2084232"/>
                  </a:lnTo>
                  <a:lnTo>
                    <a:pt x="537073" y="2061666"/>
                  </a:lnTo>
                  <a:lnTo>
                    <a:pt x="498967" y="2037576"/>
                  </a:lnTo>
                  <a:lnTo>
                    <a:pt x="461926" y="2012003"/>
                  </a:lnTo>
                  <a:lnTo>
                    <a:pt x="425993" y="1984989"/>
                  </a:lnTo>
                  <a:lnTo>
                    <a:pt x="391209" y="1956576"/>
                  </a:lnTo>
                  <a:lnTo>
                    <a:pt x="357616" y="1926805"/>
                  </a:lnTo>
                  <a:lnTo>
                    <a:pt x="325256" y="1895719"/>
                  </a:lnTo>
                  <a:lnTo>
                    <a:pt x="294169" y="1863358"/>
                  </a:lnTo>
                  <a:lnTo>
                    <a:pt x="264399" y="1829765"/>
                  </a:lnTo>
                  <a:lnTo>
                    <a:pt x="235986" y="1794981"/>
                  </a:lnTo>
                  <a:lnTo>
                    <a:pt x="208972" y="1759048"/>
                  </a:lnTo>
                  <a:lnTo>
                    <a:pt x="183399" y="1722008"/>
                  </a:lnTo>
                  <a:lnTo>
                    <a:pt x="159308" y="1683901"/>
                  </a:lnTo>
                  <a:lnTo>
                    <a:pt x="136742" y="1644771"/>
                  </a:lnTo>
                  <a:lnTo>
                    <a:pt x="115741" y="1604658"/>
                  </a:lnTo>
                  <a:lnTo>
                    <a:pt x="96348" y="1563604"/>
                  </a:lnTo>
                  <a:lnTo>
                    <a:pt x="78605" y="1521651"/>
                  </a:lnTo>
                  <a:lnTo>
                    <a:pt x="62552" y="1478840"/>
                  </a:lnTo>
                  <a:lnTo>
                    <a:pt x="48231" y="1435214"/>
                  </a:lnTo>
                  <a:lnTo>
                    <a:pt x="35685" y="1390814"/>
                  </a:lnTo>
                  <a:lnTo>
                    <a:pt x="24955" y="1345681"/>
                  </a:lnTo>
                  <a:lnTo>
                    <a:pt x="16082" y="1299857"/>
                  </a:lnTo>
                  <a:lnTo>
                    <a:pt x="9108" y="1253384"/>
                  </a:lnTo>
                  <a:lnTo>
                    <a:pt x="4076" y="1206304"/>
                  </a:lnTo>
                  <a:lnTo>
                    <a:pt x="1025" y="1158657"/>
                  </a:lnTo>
                  <a:lnTo>
                    <a:pt x="0" y="1110487"/>
                  </a:lnTo>
                  <a:lnTo>
                    <a:pt x="1025" y="1062317"/>
                  </a:lnTo>
                  <a:lnTo>
                    <a:pt x="4076" y="1014671"/>
                  </a:lnTo>
                  <a:lnTo>
                    <a:pt x="9108" y="967590"/>
                  </a:lnTo>
                  <a:lnTo>
                    <a:pt x="16082" y="921117"/>
                  </a:lnTo>
                  <a:lnTo>
                    <a:pt x="24955" y="875294"/>
                  </a:lnTo>
                  <a:lnTo>
                    <a:pt x="35685" y="830161"/>
                  </a:lnTo>
                  <a:lnTo>
                    <a:pt x="48231" y="785760"/>
                  </a:lnTo>
                  <a:lnTo>
                    <a:pt x="62552" y="742134"/>
                  </a:lnTo>
                  <a:lnTo>
                    <a:pt x="78605" y="699324"/>
                  </a:lnTo>
                  <a:lnTo>
                    <a:pt x="96348" y="657371"/>
                  </a:lnTo>
                  <a:lnTo>
                    <a:pt x="115741" y="616317"/>
                  </a:lnTo>
                  <a:lnTo>
                    <a:pt x="136742" y="576204"/>
                  </a:lnTo>
                  <a:lnTo>
                    <a:pt x="159308" y="537073"/>
                  </a:lnTo>
                  <a:lnTo>
                    <a:pt x="183399" y="498967"/>
                  </a:lnTo>
                  <a:lnTo>
                    <a:pt x="208972" y="461926"/>
                  </a:lnTo>
                  <a:lnTo>
                    <a:pt x="235986" y="425993"/>
                  </a:lnTo>
                  <a:lnTo>
                    <a:pt x="264399" y="391209"/>
                  </a:lnTo>
                  <a:lnTo>
                    <a:pt x="294169" y="357616"/>
                  </a:lnTo>
                  <a:lnTo>
                    <a:pt x="325256" y="325256"/>
                  </a:lnTo>
                  <a:lnTo>
                    <a:pt x="357616" y="294169"/>
                  </a:lnTo>
                  <a:lnTo>
                    <a:pt x="391209" y="264399"/>
                  </a:lnTo>
                  <a:lnTo>
                    <a:pt x="425993" y="235986"/>
                  </a:lnTo>
                  <a:lnTo>
                    <a:pt x="461926" y="208972"/>
                  </a:lnTo>
                  <a:lnTo>
                    <a:pt x="498967" y="183399"/>
                  </a:lnTo>
                  <a:lnTo>
                    <a:pt x="537073" y="159308"/>
                  </a:lnTo>
                  <a:lnTo>
                    <a:pt x="576204" y="136742"/>
                  </a:lnTo>
                  <a:lnTo>
                    <a:pt x="616317" y="115741"/>
                  </a:lnTo>
                  <a:lnTo>
                    <a:pt x="657371" y="96348"/>
                  </a:lnTo>
                  <a:lnTo>
                    <a:pt x="699324" y="78605"/>
                  </a:lnTo>
                  <a:lnTo>
                    <a:pt x="742134" y="62552"/>
                  </a:lnTo>
                  <a:lnTo>
                    <a:pt x="785760" y="48231"/>
                  </a:lnTo>
                  <a:lnTo>
                    <a:pt x="830161" y="35685"/>
                  </a:lnTo>
                  <a:lnTo>
                    <a:pt x="875294" y="24955"/>
                  </a:lnTo>
                  <a:lnTo>
                    <a:pt x="921117" y="16082"/>
                  </a:lnTo>
                  <a:lnTo>
                    <a:pt x="967590" y="9108"/>
                  </a:lnTo>
                  <a:lnTo>
                    <a:pt x="1014671" y="4076"/>
                  </a:lnTo>
                  <a:lnTo>
                    <a:pt x="1062317" y="1025"/>
                  </a:lnTo>
                  <a:lnTo>
                    <a:pt x="1110487" y="0"/>
                  </a:lnTo>
                  <a:lnTo>
                    <a:pt x="1158657" y="1025"/>
                  </a:lnTo>
                  <a:lnTo>
                    <a:pt x="1206304" y="4076"/>
                  </a:lnTo>
                  <a:lnTo>
                    <a:pt x="1253384" y="9108"/>
                  </a:lnTo>
                  <a:lnTo>
                    <a:pt x="1299857" y="16082"/>
                  </a:lnTo>
                  <a:lnTo>
                    <a:pt x="1345681" y="24955"/>
                  </a:lnTo>
                  <a:lnTo>
                    <a:pt x="1390814" y="35685"/>
                  </a:lnTo>
                  <a:lnTo>
                    <a:pt x="1435214" y="48231"/>
                  </a:lnTo>
                  <a:lnTo>
                    <a:pt x="1478840" y="62552"/>
                  </a:lnTo>
                  <a:lnTo>
                    <a:pt x="1521651" y="78605"/>
                  </a:lnTo>
                  <a:lnTo>
                    <a:pt x="1563604" y="96348"/>
                  </a:lnTo>
                  <a:lnTo>
                    <a:pt x="1604658" y="115741"/>
                  </a:lnTo>
                  <a:lnTo>
                    <a:pt x="1644771" y="136742"/>
                  </a:lnTo>
                  <a:lnTo>
                    <a:pt x="1683901" y="159308"/>
                  </a:lnTo>
                  <a:lnTo>
                    <a:pt x="1722008" y="183399"/>
                  </a:lnTo>
                  <a:lnTo>
                    <a:pt x="1759048" y="208972"/>
                  </a:lnTo>
                  <a:lnTo>
                    <a:pt x="1794981" y="235986"/>
                  </a:lnTo>
                  <a:lnTo>
                    <a:pt x="1829765" y="264399"/>
                  </a:lnTo>
                  <a:lnTo>
                    <a:pt x="1863358" y="294169"/>
                  </a:lnTo>
                  <a:lnTo>
                    <a:pt x="1895719" y="325256"/>
                  </a:lnTo>
                  <a:lnTo>
                    <a:pt x="1926805" y="357616"/>
                  </a:lnTo>
                  <a:lnTo>
                    <a:pt x="1956576" y="391209"/>
                  </a:lnTo>
                  <a:lnTo>
                    <a:pt x="1984989" y="425993"/>
                  </a:lnTo>
                  <a:lnTo>
                    <a:pt x="2012003" y="461926"/>
                  </a:lnTo>
                  <a:lnTo>
                    <a:pt x="2037576" y="498967"/>
                  </a:lnTo>
                  <a:lnTo>
                    <a:pt x="2061666" y="537073"/>
                  </a:lnTo>
                  <a:lnTo>
                    <a:pt x="2084232" y="576204"/>
                  </a:lnTo>
                  <a:lnTo>
                    <a:pt x="2105233" y="616317"/>
                  </a:lnTo>
                  <a:lnTo>
                    <a:pt x="2124626" y="657371"/>
                  </a:lnTo>
                  <a:lnTo>
                    <a:pt x="2142370" y="699324"/>
                  </a:lnTo>
                  <a:lnTo>
                    <a:pt x="2158423" y="742134"/>
                  </a:lnTo>
                  <a:lnTo>
                    <a:pt x="2172743" y="785760"/>
                  </a:lnTo>
                  <a:lnTo>
                    <a:pt x="2185289" y="830161"/>
                  </a:lnTo>
                  <a:lnTo>
                    <a:pt x="2196019" y="875294"/>
                  </a:lnTo>
                  <a:lnTo>
                    <a:pt x="2204892" y="921117"/>
                  </a:lnTo>
                  <a:lnTo>
                    <a:pt x="2211866" y="967590"/>
                  </a:lnTo>
                  <a:lnTo>
                    <a:pt x="2216899" y="1014671"/>
                  </a:lnTo>
                  <a:lnTo>
                    <a:pt x="2219949" y="1062317"/>
                  </a:lnTo>
                  <a:lnTo>
                    <a:pt x="2220975" y="1110487"/>
                  </a:lnTo>
                  <a:close/>
                </a:path>
              </a:pathLst>
            </a:custGeom>
            <a:ln w="376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78788" y="2321618"/>
              <a:ext cx="556847" cy="50664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6579883" y="2168004"/>
            <a:ext cx="908852" cy="826888"/>
            <a:chOff x="6579883" y="2168004"/>
            <a:chExt cx="908852" cy="826888"/>
          </a:xfrm>
        </p:grpSpPr>
        <p:sp>
          <p:nvSpPr>
            <p:cNvPr id="37" name="object 23"/>
            <p:cNvSpPr/>
            <p:nvPr/>
          </p:nvSpPr>
          <p:spPr>
            <a:xfrm>
              <a:off x="6579883" y="2168004"/>
              <a:ext cx="908852" cy="826888"/>
            </a:xfrm>
            <a:custGeom>
              <a:avLst/>
              <a:gdLst/>
              <a:ahLst/>
              <a:cxnLst/>
              <a:rect l="l" t="t" r="r" b="b"/>
              <a:pathLst>
                <a:path w="2221230" h="2221229">
                  <a:moveTo>
                    <a:pt x="2220975" y="1110487"/>
                  </a:moveTo>
                  <a:lnTo>
                    <a:pt x="2219949" y="1158657"/>
                  </a:lnTo>
                  <a:lnTo>
                    <a:pt x="2216899" y="1206304"/>
                  </a:lnTo>
                  <a:lnTo>
                    <a:pt x="2211866" y="1253384"/>
                  </a:lnTo>
                  <a:lnTo>
                    <a:pt x="2204892" y="1299857"/>
                  </a:lnTo>
                  <a:lnTo>
                    <a:pt x="2196019" y="1345681"/>
                  </a:lnTo>
                  <a:lnTo>
                    <a:pt x="2185289" y="1390814"/>
                  </a:lnTo>
                  <a:lnTo>
                    <a:pt x="2172743" y="1435214"/>
                  </a:lnTo>
                  <a:lnTo>
                    <a:pt x="2158423" y="1478840"/>
                  </a:lnTo>
                  <a:lnTo>
                    <a:pt x="2142370" y="1521651"/>
                  </a:lnTo>
                  <a:lnTo>
                    <a:pt x="2124626" y="1563604"/>
                  </a:lnTo>
                  <a:lnTo>
                    <a:pt x="2105233" y="1604658"/>
                  </a:lnTo>
                  <a:lnTo>
                    <a:pt x="2084232" y="1644771"/>
                  </a:lnTo>
                  <a:lnTo>
                    <a:pt x="2061666" y="1683901"/>
                  </a:lnTo>
                  <a:lnTo>
                    <a:pt x="2037576" y="1722008"/>
                  </a:lnTo>
                  <a:lnTo>
                    <a:pt x="2012003" y="1759048"/>
                  </a:lnTo>
                  <a:lnTo>
                    <a:pt x="1984989" y="1794981"/>
                  </a:lnTo>
                  <a:lnTo>
                    <a:pt x="1956576" y="1829765"/>
                  </a:lnTo>
                  <a:lnTo>
                    <a:pt x="1926805" y="1863358"/>
                  </a:lnTo>
                  <a:lnTo>
                    <a:pt x="1895719" y="1895719"/>
                  </a:lnTo>
                  <a:lnTo>
                    <a:pt x="1863358" y="1926805"/>
                  </a:lnTo>
                  <a:lnTo>
                    <a:pt x="1829765" y="1956576"/>
                  </a:lnTo>
                  <a:lnTo>
                    <a:pt x="1794981" y="1984989"/>
                  </a:lnTo>
                  <a:lnTo>
                    <a:pt x="1759048" y="2012003"/>
                  </a:lnTo>
                  <a:lnTo>
                    <a:pt x="1722008" y="2037576"/>
                  </a:lnTo>
                  <a:lnTo>
                    <a:pt x="1683901" y="2061666"/>
                  </a:lnTo>
                  <a:lnTo>
                    <a:pt x="1644771" y="2084232"/>
                  </a:lnTo>
                  <a:lnTo>
                    <a:pt x="1604658" y="2105233"/>
                  </a:lnTo>
                  <a:lnTo>
                    <a:pt x="1563604" y="2124626"/>
                  </a:lnTo>
                  <a:lnTo>
                    <a:pt x="1521651" y="2142370"/>
                  </a:lnTo>
                  <a:lnTo>
                    <a:pt x="1478840" y="2158423"/>
                  </a:lnTo>
                  <a:lnTo>
                    <a:pt x="1435214" y="2172743"/>
                  </a:lnTo>
                  <a:lnTo>
                    <a:pt x="1390814" y="2185289"/>
                  </a:lnTo>
                  <a:lnTo>
                    <a:pt x="1345681" y="2196019"/>
                  </a:lnTo>
                  <a:lnTo>
                    <a:pt x="1299857" y="2204892"/>
                  </a:lnTo>
                  <a:lnTo>
                    <a:pt x="1253384" y="2211866"/>
                  </a:lnTo>
                  <a:lnTo>
                    <a:pt x="1206304" y="2216899"/>
                  </a:lnTo>
                  <a:lnTo>
                    <a:pt x="1158657" y="2219949"/>
                  </a:lnTo>
                  <a:lnTo>
                    <a:pt x="1110487" y="2220975"/>
                  </a:lnTo>
                  <a:lnTo>
                    <a:pt x="1062317" y="2219949"/>
                  </a:lnTo>
                  <a:lnTo>
                    <a:pt x="1014671" y="2216899"/>
                  </a:lnTo>
                  <a:lnTo>
                    <a:pt x="967590" y="2211866"/>
                  </a:lnTo>
                  <a:lnTo>
                    <a:pt x="921117" y="2204892"/>
                  </a:lnTo>
                  <a:lnTo>
                    <a:pt x="875294" y="2196019"/>
                  </a:lnTo>
                  <a:lnTo>
                    <a:pt x="830161" y="2185289"/>
                  </a:lnTo>
                  <a:lnTo>
                    <a:pt x="785760" y="2172743"/>
                  </a:lnTo>
                  <a:lnTo>
                    <a:pt x="742134" y="2158423"/>
                  </a:lnTo>
                  <a:lnTo>
                    <a:pt x="699324" y="2142370"/>
                  </a:lnTo>
                  <a:lnTo>
                    <a:pt x="657371" y="2124626"/>
                  </a:lnTo>
                  <a:lnTo>
                    <a:pt x="616317" y="2105233"/>
                  </a:lnTo>
                  <a:lnTo>
                    <a:pt x="576204" y="2084232"/>
                  </a:lnTo>
                  <a:lnTo>
                    <a:pt x="537073" y="2061666"/>
                  </a:lnTo>
                  <a:lnTo>
                    <a:pt x="498967" y="2037576"/>
                  </a:lnTo>
                  <a:lnTo>
                    <a:pt x="461926" y="2012003"/>
                  </a:lnTo>
                  <a:lnTo>
                    <a:pt x="425993" y="1984989"/>
                  </a:lnTo>
                  <a:lnTo>
                    <a:pt x="391209" y="1956576"/>
                  </a:lnTo>
                  <a:lnTo>
                    <a:pt x="357616" y="1926805"/>
                  </a:lnTo>
                  <a:lnTo>
                    <a:pt x="325256" y="1895719"/>
                  </a:lnTo>
                  <a:lnTo>
                    <a:pt x="294169" y="1863358"/>
                  </a:lnTo>
                  <a:lnTo>
                    <a:pt x="264399" y="1829765"/>
                  </a:lnTo>
                  <a:lnTo>
                    <a:pt x="235986" y="1794981"/>
                  </a:lnTo>
                  <a:lnTo>
                    <a:pt x="208972" y="1759048"/>
                  </a:lnTo>
                  <a:lnTo>
                    <a:pt x="183399" y="1722008"/>
                  </a:lnTo>
                  <a:lnTo>
                    <a:pt x="159308" y="1683901"/>
                  </a:lnTo>
                  <a:lnTo>
                    <a:pt x="136742" y="1644771"/>
                  </a:lnTo>
                  <a:lnTo>
                    <a:pt x="115741" y="1604658"/>
                  </a:lnTo>
                  <a:lnTo>
                    <a:pt x="96348" y="1563604"/>
                  </a:lnTo>
                  <a:lnTo>
                    <a:pt x="78605" y="1521651"/>
                  </a:lnTo>
                  <a:lnTo>
                    <a:pt x="62552" y="1478840"/>
                  </a:lnTo>
                  <a:lnTo>
                    <a:pt x="48231" y="1435214"/>
                  </a:lnTo>
                  <a:lnTo>
                    <a:pt x="35685" y="1390814"/>
                  </a:lnTo>
                  <a:lnTo>
                    <a:pt x="24955" y="1345681"/>
                  </a:lnTo>
                  <a:lnTo>
                    <a:pt x="16082" y="1299857"/>
                  </a:lnTo>
                  <a:lnTo>
                    <a:pt x="9108" y="1253384"/>
                  </a:lnTo>
                  <a:lnTo>
                    <a:pt x="4076" y="1206304"/>
                  </a:lnTo>
                  <a:lnTo>
                    <a:pt x="1025" y="1158657"/>
                  </a:lnTo>
                  <a:lnTo>
                    <a:pt x="0" y="1110487"/>
                  </a:lnTo>
                  <a:lnTo>
                    <a:pt x="1025" y="1062317"/>
                  </a:lnTo>
                  <a:lnTo>
                    <a:pt x="4076" y="1014671"/>
                  </a:lnTo>
                  <a:lnTo>
                    <a:pt x="9108" y="967590"/>
                  </a:lnTo>
                  <a:lnTo>
                    <a:pt x="16082" y="921117"/>
                  </a:lnTo>
                  <a:lnTo>
                    <a:pt x="24955" y="875294"/>
                  </a:lnTo>
                  <a:lnTo>
                    <a:pt x="35685" y="830161"/>
                  </a:lnTo>
                  <a:lnTo>
                    <a:pt x="48231" y="785760"/>
                  </a:lnTo>
                  <a:lnTo>
                    <a:pt x="62552" y="742134"/>
                  </a:lnTo>
                  <a:lnTo>
                    <a:pt x="78605" y="699324"/>
                  </a:lnTo>
                  <a:lnTo>
                    <a:pt x="96348" y="657371"/>
                  </a:lnTo>
                  <a:lnTo>
                    <a:pt x="115741" y="616317"/>
                  </a:lnTo>
                  <a:lnTo>
                    <a:pt x="136742" y="576204"/>
                  </a:lnTo>
                  <a:lnTo>
                    <a:pt x="159308" y="537073"/>
                  </a:lnTo>
                  <a:lnTo>
                    <a:pt x="183399" y="498967"/>
                  </a:lnTo>
                  <a:lnTo>
                    <a:pt x="208972" y="461926"/>
                  </a:lnTo>
                  <a:lnTo>
                    <a:pt x="235986" y="425993"/>
                  </a:lnTo>
                  <a:lnTo>
                    <a:pt x="264399" y="391209"/>
                  </a:lnTo>
                  <a:lnTo>
                    <a:pt x="294169" y="357616"/>
                  </a:lnTo>
                  <a:lnTo>
                    <a:pt x="325256" y="325256"/>
                  </a:lnTo>
                  <a:lnTo>
                    <a:pt x="357616" y="294169"/>
                  </a:lnTo>
                  <a:lnTo>
                    <a:pt x="391209" y="264399"/>
                  </a:lnTo>
                  <a:lnTo>
                    <a:pt x="425993" y="235986"/>
                  </a:lnTo>
                  <a:lnTo>
                    <a:pt x="461926" y="208972"/>
                  </a:lnTo>
                  <a:lnTo>
                    <a:pt x="498967" y="183399"/>
                  </a:lnTo>
                  <a:lnTo>
                    <a:pt x="537073" y="159308"/>
                  </a:lnTo>
                  <a:lnTo>
                    <a:pt x="576204" y="136742"/>
                  </a:lnTo>
                  <a:lnTo>
                    <a:pt x="616317" y="115741"/>
                  </a:lnTo>
                  <a:lnTo>
                    <a:pt x="657371" y="96348"/>
                  </a:lnTo>
                  <a:lnTo>
                    <a:pt x="699324" y="78605"/>
                  </a:lnTo>
                  <a:lnTo>
                    <a:pt x="742134" y="62552"/>
                  </a:lnTo>
                  <a:lnTo>
                    <a:pt x="785760" y="48231"/>
                  </a:lnTo>
                  <a:lnTo>
                    <a:pt x="830161" y="35685"/>
                  </a:lnTo>
                  <a:lnTo>
                    <a:pt x="875294" y="24955"/>
                  </a:lnTo>
                  <a:lnTo>
                    <a:pt x="921117" y="16082"/>
                  </a:lnTo>
                  <a:lnTo>
                    <a:pt x="967590" y="9108"/>
                  </a:lnTo>
                  <a:lnTo>
                    <a:pt x="1014671" y="4076"/>
                  </a:lnTo>
                  <a:lnTo>
                    <a:pt x="1062317" y="1025"/>
                  </a:lnTo>
                  <a:lnTo>
                    <a:pt x="1110487" y="0"/>
                  </a:lnTo>
                  <a:lnTo>
                    <a:pt x="1158657" y="1025"/>
                  </a:lnTo>
                  <a:lnTo>
                    <a:pt x="1206304" y="4076"/>
                  </a:lnTo>
                  <a:lnTo>
                    <a:pt x="1253384" y="9108"/>
                  </a:lnTo>
                  <a:lnTo>
                    <a:pt x="1299857" y="16082"/>
                  </a:lnTo>
                  <a:lnTo>
                    <a:pt x="1345681" y="24955"/>
                  </a:lnTo>
                  <a:lnTo>
                    <a:pt x="1390814" y="35685"/>
                  </a:lnTo>
                  <a:lnTo>
                    <a:pt x="1435214" y="48231"/>
                  </a:lnTo>
                  <a:lnTo>
                    <a:pt x="1478840" y="62552"/>
                  </a:lnTo>
                  <a:lnTo>
                    <a:pt x="1521651" y="78605"/>
                  </a:lnTo>
                  <a:lnTo>
                    <a:pt x="1563604" y="96348"/>
                  </a:lnTo>
                  <a:lnTo>
                    <a:pt x="1604658" y="115741"/>
                  </a:lnTo>
                  <a:lnTo>
                    <a:pt x="1644771" y="136742"/>
                  </a:lnTo>
                  <a:lnTo>
                    <a:pt x="1683901" y="159308"/>
                  </a:lnTo>
                  <a:lnTo>
                    <a:pt x="1722008" y="183399"/>
                  </a:lnTo>
                  <a:lnTo>
                    <a:pt x="1759048" y="208972"/>
                  </a:lnTo>
                  <a:lnTo>
                    <a:pt x="1794981" y="235986"/>
                  </a:lnTo>
                  <a:lnTo>
                    <a:pt x="1829765" y="264399"/>
                  </a:lnTo>
                  <a:lnTo>
                    <a:pt x="1863358" y="294169"/>
                  </a:lnTo>
                  <a:lnTo>
                    <a:pt x="1895719" y="325256"/>
                  </a:lnTo>
                  <a:lnTo>
                    <a:pt x="1926805" y="357616"/>
                  </a:lnTo>
                  <a:lnTo>
                    <a:pt x="1956576" y="391209"/>
                  </a:lnTo>
                  <a:lnTo>
                    <a:pt x="1984989" y="425993"/>
                  </a:lnTo>
                  <a:lnTo>
                    <a:pt x="2012003" y="461926"/>
                  </a:lnTo>
                  <a:lnTo>
                    <a:pt x="2037576" y="498967"/>
                  </a:lnTo>
                  <a:lnTo>
                    <a:pt x="2061666" y="537073"/>
                  </a:lnTo>
                  <a:lnTo>
                    <a:pt x="2084232" y="576204"/>
                  </a:lnTo>
                  <a:lnTo>
                    <a:pt x="2105233" y="616317"/>
                  </a:lnTo>
                  <a:lnTo>
                    <a:pt x="2124626" y="657371"/>
                  </a:lnTo>
                  <a:lnTo>
                    <a:pt x="2142370" y="699324"/>
                  </a:lnTo>
                  <a:lnTo>
                    <a:pt x="2158423" y="742134"/>
                  </a:lnTo>
                  <a:lnTo>
                    <a:pt x="2172743" y="785760"/>
                  </a:lnTo>
                  <a:lnTo>
                    <a:pt x="2185289" y="830161"/>
                  </a:lnTo>
                  <a:lnTo>
                    <a:pt x="2196019" y="875294"/>
                  </a:lnTo>
                  <a:lnTo>
                    <a:pt x="2204892" y="921117"/>
                  </a:lnTo>
                  <a:lnTo>
                    <a:pt x="2211866" y="967590"/>
                  </a:lnTo>
                  <a:lnTo>
                    <a:pt x="2216899" y="1014671"/>
                  </a:lnTo>
                  <a:lnTo>
                    <a:pt x="2219949" y="1062317"/>
                  </a:lnTo>
                  <a:lnTo>
                    <a:pt x="2220975" y="1110487"/>
                  </a:lnTo>
                  <a:close/>
                </a:path>
              </a:pathLst>
            </a:custGeom>
            <a:ln w="376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100">
                <a:latin typeface="Arial" panose="020B0604020202020204" pitchFamily="34" charset="0"/>
                <a:ea typeface="Stem Text" panose="020B0503020203020204" pitchFamily="34" charset="-52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0672" y="2353130"/>
              <a:ext cx="624677" cy="4981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61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640">
        <p:fade/>
      </p:transition>
    </mc:Choice>
    <mc:Fallback xmlns="">
      <p:transition spd="med" advClick="0" advTm="46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16789</TotalTime>
  <Words>420</Words>
  <Application>Microsoft Office PowerPoint</Application>
  <PresentationFormat>Экран (16:9)</PresentationFormat>
  <Paragraphs>99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Презентация PowerPoint</vt:lpstr>
      <vt:lpstr>Презентация PowerPoint</vt:lpstr>
      <vt:lpstr>Профиль  ГК ФОРС</vt:lpstr>
      <vt:lpstr>Разработка решений на СПО</vt:lpstr>
      <vt:lpstr>Техническая поддержка</vt:lpstr>
      <vt:lpstr>Виды деятельности на практике</vt:lpstr>
      <vt:lpstr>Проекты</vt:lpstr>
      <vt:lpstr>Как к нам попасть</vt:lpstr>
      <vt:lpstr>Презентация PowerPoint</vt:lpstr>
    </vt:vector>
  </TitlesOfParts>
  <Company>FORS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Про-файл ГК ФОРС</dc:title>
  <dc:subject>про-файл ГК ФОРС</dc:subject>
  <dc:creator>Basil</dc:creator>
  <cp:lastModifiedBy>Кирюшин</cp:lastModifiedBy>
  <cp:revision>1561</cp:revision>
  <cp:lastPrinted>2018-05-07T11:10:31Z</cp:lastPrinted>
  <dcterms:created xsi:type="dcterms:W3CDTF">2004-08-18T05:32:29Z</dcterms:created>
  <dcterms:modified xsi:type="dcterms:W3CDTF">2019-10-09T13:43:06Z</dcterms:modified>
</cp:coreProperties>
</file>