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  <p:sldMasterId id="2147483721" r:id="rId2"/>
  </p:sldMasterIdLst>
  <p:notesMasterIdLst>
    <p:notesMasterId r:id="rId10"/>
  </p:notesMasterIdLst>
  <p:sldIdLst>
    <p:sldId id="338" r:id="rId3"/>
    <p:sldId id="345" r:id="rId4"/>
    <p:sldId id="342" r:id="rId5"/>
    <p:sldId id="344" r:id="rId6"/>
    <p:sldId id="343" r:id="rId7"/>
    <p:sldId id="346" r:id="rId8"/>
    <p:sldId id="336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Олеся Комарницкая" initials="ОК" lastIdx="1" clrIdx="0">
    <p:extLst>
      <p:ext uri="{19B8F6BF-5375-455C-9EA6-DF929625EA0E}">
        <p15:presenceInfo xmlns:p15="http://schemas.microsoft.com/office/powerpoint/2012/main" userId="188b1426f5bcb74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2C41"/>
    <a:srgbClr val="D91F27"/>
    <a:srgbClr val="005DA3"/>
    <a:srgbClr val="3A4D82"/>
    <a:srgbClr val="0389C7"/>
    <a:srgbClr val="00A5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DBA367-76F9-4793-B5B5-6452B5C7E25D}" v="3" dt="2020-05-15T11:46:59.5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55" autoAdjust="0"/>
    <p:restoredTop sz="94717" autoAdjust="0"/>
  </p:normalViewPr>
  <p:slideViewPr>
    <p:cSldViewPr snapToGrid="0">
      <p:cViewPr varScale="1">
        <p:scale>
          <a:sx n="65" d="100"/>
          <a:sy n="65" d="100"/>
        </p:scale>
        <p:origin x="624" y="40"/>
      </p:cViewPr>
      <p:guideLst/>
    </p:cSldViewPr>
  </p:slideViewPr>
  <p:outlineViewPr>
    <p:cViewPr>
      <p:scale>
        <a:sx n="33" d="100"/>
        <a:sy n="33" d="100"/>
      </p:scale>
      <p:origin x="0" y="-176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Шаповалова Мария Алексеевна" userId="S::ma.shapovalova@severstal.severstalgroup.com::b76406b1-8459-418d-b155-570c4d2d9fd3" providerId="AD" clId="Web-{47DBA367-76F9-4793-B5B5-6452B5C7E25D}"/>
    <pc:docChg chg="addSld delSld">
      <pc:chgData name="Шаповалова Мария Алексеевна" userId="S::ma.shapovalova@severstal.severstalgroup.com::b76406b1-8459-418d-b155-570c4d2d9fd3" providerId="AD" clId="Web-{47DBA367-76F9-4793-B5B5-6452B5C7E25D}" dt="2020-05-15T11:46:58.899" v="1"/>
      <pc:docMkLst>
        <pc:docMk/>
      </pc:docMkLst>
      <pc:sldChg chg="add del">
        <pc:chgData name="Шаповалова Мария Алексеевна" userId="S::ma.shapovalova@severstal.severstalgroup.com::b76406b1-8459-418d-b155-570c4d2d9fd3" providerId="AD" clId="Web-{47DBA367-76F9-4793-B5B5-6452B5C7E25D}" dt="2020-05-15T11:46:58.899" v="1"/>
        <pc:sldMkLst>
          <pc:docMk/>
          <pc:sldMk cId="2845400381" sldId="33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A04834-E6DF-4590-B61C-3E6408561989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EEB2E9-87A5-430A-8E4F-94F62B2F2B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319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5.svg"/><Relationship Id="rId7" Type="http://schemas.openxmlformats.org/officeDocument/2006/relationships/image" Target="../media/image7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11.svg"/><Relationship Id="rId5" Type="http://schemas.openxmlformats.org/officeDocument/2006/relationships/image" Target="../media/image2.svg"/><Relationship Id="rId10" Type="http://schemas.openxmlformats.org/officeDocument/2006/relationships/image" Target="../media/image6.png"/><Relationship Id="rId4" Type="http://schemas.openxmlformats.org/officeDocument/2006/relationships/image" Target="../media/image1.png"/><Relationship Id="rId9" Type="http://schemas.openxmlformats.org/officeDocument/2006/relationships/image" Target="../media/image9.sv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004413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 справа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8651D85-208E-4EFB-B852-FE9A38347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50" y="416465"/>
            <a:ext cx="6127751" cy="297962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id="{2E27A946-30F6-49C0-B0F3-7D4C6F80DB8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11825" y="2"/>
            <a:ext cx="7680177" cy="6857999"/>
          </a:xfrm>
          <a:custGeom>
            <a:avLst/>
            <a:gdLst>
              <a:gd name="connsiteX0" fmla="*/ 0 w 4780955"/>
              <a:gd name="connsiteY0" fmla="*/ 0 h 5773019"/>
              <a:gd name="connsiteX1" fmla="*/ 4780955 w 4780955"/>
              <a:gd name="connsiteY1" fmla="*/ 0 h 5773019"/>
              <a:gd name="connsiteX2" fmla="*/ 4780955 w 4780955"/>
              <a:gd name="connsiteY2" fmla="*/ 5773019 h 5773019"/>
              <a:gd name="connsiteX3" fmla="*/ 630376 w 4780955"/>
              <a:gd name="connsiteY3" fmla="*/ 5773019 h 5773019"/>
              <a:gd name="connsiteX0" fmla="*/ 0 w 4780955"/>
              <a:gd name="connsiteY0" fmla="*/ 0 h 5786343"/>
              <a:gd name="connsiteX1" fmla="*/ 4780955 w 4780955"/>
              <a:gd name="connsiteY1" fmla="*/ 0 h 5786343"/>
              <a:gd name="connsiteX2" fmla="*/ 4780955 w 4780955"/>
              <a:gd name="connsiteY2" fmla="*/ 5773019 h 5786343"/>
              <a:gd name="connsiteX3" fmla="*/ 1096154 w 4780955"/>
              <a:gd name="connsiteY3" fmla="*/ 5786343 h 5786343"/>
              <a:gd name="connsiteX4" fmla="*/ 630376 w 4780955"/>
              <a:gd name="connsiteY4" fmla="*/ 5773019 h 5786343"/>
              <a:gd name="connsiteX5" fmla="*/ 0 w 4780955"/>
              <a:gd name="connsiteY5" fmla="*/ 0 h 5786343"/>
              <a:gd name="connsiteX0" fmla="*/ 1363266 w 6144221"/>
              <a:gd name="connsiteY0" fmla="*/ 0 h 5795147"/>
              <a:gd name="connsiteX1" fmla="*/ 6144221 w 6144221"/>
              <a:gd name="connsiteY1" fmla="*/ 0 h 5795147"/>
              <a:gd name="connsiteX2" fmla="*/ 6144221 w 6144221"/>
              <a:gd name="connsiteY2" fmla="*/ 5773019 h 5795147"/>
              <a:gd name="connsiteX3" fmla="*/ 2459420 w 6144221"/>
              <a:gd name="connsiteY3" fmla="*/ 5786343 h 5795147"/>
              <a:gd name="connsiteX4" fmla="*/ 0 w 6144221"/>
              <a:gd name="connsiteY4" fmla="*/ 5795147 h 5795147"/>
              <a:gd name="connsiteX5" fmla="*/ 1363266 w 6144221"/>
              <a:gd name="connsiteY5" fmla="*/ 0 h 5795147"/>
              <a:gd name="connsiteX0" fmla="*/ 1363266 w 6144221"/>
              <a:gd name="connsiteY0" fmla="*/ 0 h 5795147"/>
              <a:gd name="connsiteX1" fmla="*/ 6144221 w 6144221"/>
              <a:gd name="connsiteY1" fmla="*/ 0 h 5795147"/>
              <a:gd name="connsiteX2" fmla="*/ 6144221 w 6144221"/>
              <a:gd name="connsiteY2" fmla="*/ 5773019 h 5795147"/>
              <a:gd name="connsiteX3" fmla="*/ 0 w 6144221"/>
              <a:gd name="connsiteY3" fmla="*/ 5795147 h 5795147"/>
              <a:gd name="connsiteX4" fmla="*/ 1363266 w 6144221"/>
              <a:gd name="connsiteY4" fmla="*/ 0 h 5795147"/>
              <a:gd name="connsiteX0" fmla="*/ 1074532 w 5855487"/>
              <a:gd name="connsiteY0" fmla="*/ 0 h 5773019"/>
              <a:gd name="connsiteX1" fmla="*/ 5855487 w 5855487"/>
              <a:gd name="connsiteY1" fmla="*/ 0 h 5773019"/>
              <a:gd name="connsiteX2" fmla="*/ 5855487 w 5855487"/>
              <a:gd name="connsiteY2" fmla="*/ 5773019 h 5773019"/>
              <a:gd name="connsiteX3" fmla="*/ 0 w 5855487"/>
              <a:gd name="connsiteY3" fmla="*/ 5750892 h 5773019"/>
              <a:gd name="connsiteX4" fmla="*/ 1074532 w 5855487"/>
              <a:gd name="connsiteY4" fmla="*/ 0 h 5773019"/>
              <a:gd name="connsiteX0" fmla="*/ 1047034 w 5827989"/>
              <a:gd name="connsiteY0" fmla="*/ 0 h 5784084"/>
              <a:gd name="connsiteX1" fmla="*/ 5827989 w 5827989"/>
              <a:gd name="connsiteY1" fmla="*/ 0 h 5784084"/>
              <a:gd name="connsiteX2" fmla="*/ 5827989 w 5827989"/>
              <a:gd name="connsiteY2" fmla="*/ 5773019 h 5784084"/>
              <a:gd name="connsiteX3" fmla="*/ 0 w 5827989"/>
              <a:gd name="connsiteY3" fmla="*/ 5784084 h 5784084"/>
              <a:gd name="connsiteX4" fmla="*/ 1047034 w 5827989"/>
              <a:gd name="connsiteY4" fmla="*/ 0 h 5784084"/>
              <a:gd name="connsiteX0" fmla="*/ 1033285 w 5814240"/>
              <a:gd name="connsiteY0" fmla="*/ 0 h 5773021"/>
              <a:gd name="connsiteX1" fmla="*/ 5814240 w 5814240"/>
              <a:gd name="connsiteY1" fmla="*/ 0 h 5773021"/>
              <a:gd name="connsiteX2" fmla="*/ 5814240 w 5814240"/>
              <a:gd name="connsiteY2" fmla="*/ 5773019 h 5773021"/>
              <a:gd name="connsiteX3" fmla="*/ 0 w 5814240"/>
              <a:gd name="connsiteY3" fmla="*/ 5773021 h 5773021"/>
              <a:gd name="connsiteX4" fmla="*/ 1033285 w 5814240"/>
              <a:gd name="connsiteY4" fmla="*/ 0 h 5773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4240" h="5773021">
                <a:moveTo>
                  <a:pt x="1033285" y="0"/>
                </a:moveTo>
                <a:lnTo>
                  <a:pt x="5814240" y="0"/>
                </a:lnTo>
                <a:lnTo>
                  <a:pt x="5814240" y="5773019"/>
                </a:lnTo>
                <a:lnTo>
                  <a:pt x="0" y="5773021"/>
                </a:lnTo>
                <a:lnTo>
                  <a:pt x="1033285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innerShdw blurRad="330200" dist="50800" dir="10800000">
              <a:prstClr val="black">
                <a:alpha val="40000"/>
              </a:prstClr>
            </a:inn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E1F714A-C075-4071-A11E-54A2E66D7F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569576" y="6455903"/>
            <a:ext cx="1095376" cy="230864"/>
          </a:xfrm>
        </p:spPr>
        <p:txBody>
          <a:bodyPr/>
          <a:lstStyle/>
          <a:p>
            <a:fld id="{A629F11A-CAD2-4FD2-9793-0DC6E98D19B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2336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Рисунок 3">
            <a:extLst>
              <a:ext uri="{FF2B5EF4-FFF2-40B4-BE49-F238E27FC236}">
                <a16:creationId xmlns:a16="http://schemas.microsoft.com/office/drawing/2014/main" id="{4D13F6A0-1435-45CC-AA70-5A9B1984274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11299" y="1089025"/>
            <a:ext cx="3657600" cy="52197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innerShdw blurRad="241300" dist="50800" dir="10800000">
              <a:prstClr val="black">
                <a:alpha val="47000"/>
              </a:prstClr>
            </a:inn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7" name="Рисунок 3">
            <a:extLst>
              <a:ext uri="{FF2B5EF4-FFF2-40B4-BE49-F238E27FC236}">
                <a16:creationId xmlns:a16="http://schemas.microsoft.com/office/drawing/2014/main" id="{E49B0927-0DF3-4EA6-8E6A-8566B73B551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79035" y="1089025"/>
            <a:ext cx="3657600" cy="52197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innerShdw blurRad="241300" dist="50800" dir="10800000">
              <a:prstClr val="black">
                <a:alpha val="47000"/>
              </a:prstClr>
            </a:inn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6" name="Рисунок 3">
            <a:extLst>
              <a:ext uri="{FF2B5EF4-FFF2-40B4-BE49-F238E27FC236}">
                <a16:creationId xmlns:a16="http://schemas.microsoft.com/office/drawing/2014/main" id="{494C496B-4D71-480F-81D7-5164A7EC84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6771" y="1089025"/>
            <a:ext cx="3657600" cy="52197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B40B450-B690-44C2-80E8-1027EC74C59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629F11A-CAD2-4FD2-9793-0DC6E98D19B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8279FAF-2C60-4C4B-B4E7-6F411F876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622816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id="{E0E688BE-F902-4A20-9F64-B6486C2AC1E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854439"/>
            <a:ext cx="6096000" cy="29902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9" name="Рисунок 3">
            <a:extLst>
              <a:ext uri="{FF2B5EF4-FFF2-40B4-BE49-F238E27FC236}">
                <a16:creationId xmlns:a16="http://schemas.microsoft.com/office/drawing/2014/main" id="{23B7984E-9797-40F5-94D2-9D4C20DB768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854439"/>
            <a:ext cx="6096000" cy="29902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0" name="Рисунок 3">
            <a:extLst>
              <a:ext uri="{FF2B5EF4-FFF2-40B4-BE49-F238E27FC236}">
                <a16:creationId xmlns:a16="http://schemas.microsoft.com/office/drawing/2014/main" id="{38A976E1-BAA4-4CC6-BB42-ED758E8674A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3844732"/>
            <a:ext cx="6096000" cy="30132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Рисунок 3">
            <a:extLst>
              <a:ext uri="{FF2B5EF4-FFF2-40B4-BE49-F238E27FC236}">
                <a16:creationId xmlns:a16="http://schemas.microsoft.com/office/drawing/2014/main" id="{D73CEDD6-5C83-4A20-8D3D-9D58FE191B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844719"/>
            <a:ext cx="6096000" cy="30116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E936E8D-7CE9-4FD0-AFAA-FC4FB40C00A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629F11A-CAD2-4FD2-9793-0DC6E98D19B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B94279E-A9EC-4144-93F7-C3F231A9C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0174831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id="{E0E688BE-F902-4A20-9F64-B6486C2AC1E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64000" y="847153"/>
            <a:ext cx="4064000" cy="30207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0" name="Рисунок 3">
            <a:extLst>
              <a:ext uri="{FF2B5EF4-FFF2-40B4-BE49-F238E27FC236}">
                <a16:creationId xmlns:a16="http://schemas.microsoft.com/office/drawing/2014/main" id="{38A976E1-BAA4-4CC6-BB42-ED758E8674A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64000" y="3867926"/>
            <a:ext cx="4064000" cy="29900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E936E8D-7CE9-4FD0-AFAA-FC4FB40C00A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629F11A-CAD2-4FD2-9793-0DC6E98D19B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B94279E-A9EC-4144-93F7-C3F231A9C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Рисунок 3">
            <a:extLst>
              <a:ext uri="{FF2B5EF4-FFF2-40B4-BE49-F238E27FC236}">
                <a16:creationId xmlns:a16="http://schemas.microsoft.com/office/drawing/2014/main" id="{6156F234-5346-4B46-A1A0-027C6E9DE0E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847153"/>
            <a:ext cx="4064000" cy="30207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Рисунок 3">
            <a:extLst>
              <a:ext uri="{FF2B5EF4-FFF2-40B4-BE49-F238E27FC236}">
                <a16:creationId xmlns:a16="http://schemas.microsoft.com/office/drawing/2014/main" id="{124C0465-96DF-4176-8136-B9D81FF3106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3867926"/>
            <a:ext cx="4064000" cy="29900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Рисунок 3">
            <a:extLst>
              <a:ext uri="{FF2B5EF4-FFF2-40B4-BE49-F238E27FC236}">
                <a16:creationId xmlns:a16="http://schemas.microsoft.com/office/drawing/2014/main" id="{0E75AFA0-CDCE-40E2-AD27-5536065593F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28000" y="847153"/>
            <a:ext cx="4064000" cy="30207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Рисунок 3">
            <a:extLst>
              <a:ext uri="{FF2B5EF4-FFF2-40B4-BE49-F238E27FC236}">
                <a16:creationId xmlns:a16="http://schemas.microsoft.com/office/drawing/2014/main" id="{2AA5E258-DCA7-4F47-ADB1-120FC237BA7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128000" y="3867926"/>
            <a:ext cx="4064000" cy="29900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6030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id="{E0E688BE-F902-4A20-9F64-B6486C2AC1E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048000" y="854440"/>
            <a:ext cx="3048000" cy="30533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0" name="Рисунок 3">
            <a:extLst>
              <a:ext uri="{FF2B5EF4-FFF2-40B4-BE49-F238E27FC236}">
                <a16:creationId xmlns:a16="http://schemas.microsoft.com/office/drawing/2014/main" id="{38A976E1-BAA4-4CC6-BB42-ED758E8674A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048000" y="3907763"/>
            <a:ext cx="3048000" cy="29502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E936E8D-7CE9-4FD0-AFAA-FC4FB40C00A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629F11A-CAD2-4FD2-9793-0DC6E98D19B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B94279E-A9EC-4144-93F7-C3F231A9C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Рисунок 3">
            <a:extLst>
              <a:ext uri="{FF2B5EF4-FFF2-40B4-BE49-F238E27FC236}">
                <a16:creationId xmlns:a16="http://schemas.microsoft.com/office/drawing/2014/main" id="{6156F234-5346-4B46-A1A0-027C6E9DE0E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854440"/>
            <a:ext cx="3048000" cy="30533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Рисунок 3">
            <a:extLst>
              <a:ext uri="{FF2B5EF4-FFF2-40B4-BE49-F238E27FC236}">
                <a16:creationId xmlns:a16="http://schemas.microsoft.com/office/drawing/2014/main" id="{124C0465-96DF-4176-8136-B9D81FF3106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3907763"/>
            <a:ext cx="3048000" cy="29502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Рисунок 3">
            <a:extLst>
              <a:ext uri="{FF2B5EF4-FFF2-40B4-BE49-F238E27FC236}">
                <a16:creationId xmlns:a16="http://schemas.microsoft.com/office/drawing/2014/main" id="{81DC648D-520B-4661-B453-8BCDC6AEB9A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44000" y="854440"/>
            <a:ext cx="3048000" cy="30533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Рисунок 3">
            <a:extLst>
              <a:ext uri="{FF2B5EF4-FFF2-40B4-BE49-F238E27FC236}">
                <a16:creationId xmlns:a16="http://schemas.microsoft.com/office/drawing/2014/main" id="{5E764785-3004-4AA2-B3DD-774E489A2ED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144000" y="3907763"/>
            <a:ext cx="3048000" cy="29502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Рисунок 3">
            <a:extLst>
              <a:ext uri="{FF2B5EF4-FFF2-40B4-BE49-F238E27FC236}">
                <a16:creationId xmlns:a16="http://schemas.microsoft.com/office/drawing/2014/main" id="{0E75AFA0-CDCE-40E2-AD27-5536065593F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096000" y="854440"/>
            <a:ext cx="3048000" cy="30533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Рисунок 3">
            <a:extLst>
              <a:ext uri="{FF2B5EF4-FFF2-40B4-BE49-F238E27FC236}">
                <a16:creationId xmlns:a16="http://schemas.microsoft.com/office/drawing/2014/main" id="{2AA5E258-DCA7-4F47-ADB1-120FC237BA7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0" y="3907763"/>
            <a:ext cx="3048000" cy="29502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7732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 фото люд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A78468A3-3BC3-9F4F-AB5E-394B60110688}"/>
              </a:ext>
            </a:extLst>
          </p:cNvPr>
          <p:cNvGrpSpPr/>
          <p:nvPr userDrawn="1"/>
        </p:nvGrpSpPr>
        <p:grpSpPr>
          <a:xfrm>
            <a:off x="4406247" y="1331778"/>
            <a:ext cx="1508488" cy="1131366"/>
            <a:chOff x="6075594" y="3202141"/>
            <a:chExt cx="1131366" cy="1131366"/>
          </a:xfrm>
        </p:grpSpPr>
        <p:sp>
          <p:nvSpPr>
            <p:cNvPr id="56" name="Овал 55">
              <a:extLst>
                <a:ext uri="{FF2B5EF4-FFF2-40B4-BE49-F238E27FC236}">
                  <a16:creationId xmlns:a16="http://schemas.microsoft.com/office/drawing/2014/main" id="{BB95F9EC-AF6E-784D-A12F-CFB057F4A26F}"/>
                </a:ext>
              </a:extLst>
            </p:cNvPr>
            <p:cNvSpPr/>
            <p:nvPr/>
          </p:nvSpPr>
          <p:spPr>
            <a:xfrm rot="16200000" flipH="1">
              <a:off x="6168251" y="3294799"/>
              <a:ext cx="946052" cy="946052"/>
            </a:xfrm>
            <a:prstGeom prst="ellipse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lin ang="2700000" scaled="1"/>
              <a:tileRect/>
            </a:gradFill>
            <a:ln w="38100" cap="flat">
              <a:solidFill>
                <a:schemeClr val="bg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tlCol="0" anchor="ctr"/>
            <a:lstStyle/>
            <a:p>
              <a:pPr algn="ctr" defTabSz="514363">
                <a:defRPr/>
              </a:pPr>
              <a:endParaRPr lang="ru-RU" sz="1013">
                <a:solidFill>
                  <a:srgbClr val="223051"/>
                </a:solidFill>
                <a:latin typeface="Play"/>
              </a:endParaRPr>
            </a:p>
          </p:txBody>
        </p:sp>
        <p:sp>
          <p:nvSpPr>
            <p:cNvPr id="57" name="Овал 56">
              <a:extLst>
                <a:ext uri="{FF2B5EF4-FFF2-40B4-BE49-F238E27FC236}">
                  <a16:creationId xmlns:a16="http://schemas.microsoft.com/office/drawing/2014/main" id="{3D01ABA0-0FD4-4D43-AFCF-B1AF0B2151C7}"/>
                </a:ext>
              </a:extLst>
            </p:cNvPr>
            <p:cNvSpPr/>
            <p:nvPr/>
          </p:nvSpPr>
          <p:spPr>
            <a:xfrm>
              <a:off x="6075594" y="3202141"/>
              <a:ext cx="1131366" cy="1131366"/>
            </a:xfrm>
            <a:prstGeom prst="ellipse">
              <a:avLst/>
            </a:prstGeom>
            <a:noFill/>
            <a:ln>
              <a:gradFill flip="none" rotWithShape="1">
                <a:gsLst>
                  <a:gs pos="0">
                    <a:schemeClr val="accent1">
                      <a:alpha val="70000"/>
                    </a:schemeClr>
                  </a:gs>
                  <a:gs pos="100000">
                    <a:schemeClr val="accent4">
                      <a:alpha val="70000"/>
                    </a:schemeClr>
                  </a:gs>
                </a:gsLst>
                <a:lin ang="0" scaled="1"/>
                <a:tileRect/>
              </a:gradFill>
              <a:prstDash val="sysDot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EF822B90-EBF1-3E46-B8EF-5B38D07A229C}"/>
              </a:ext>
            </a:extLst>
          </p:cNvPr>
          <p:cNvGrpSpPr/>
          <p:nvPr userDrawn="1"/>
        </p:nvGrpSpPr>
        <p:grpSpPr>
          <a:xfrm>
            <a:off x="4406247" y="5086359"/>
            <a:ext cx="1508488" cy="1131366"/>
            <a:chOff x="6075594" y="3202141"/>
            <a:chExt cx="1131366" cy="1131366"/>
          </a:xfrm>
        </p:grpSpPr>
        <p:sp>
          <p:nvSpPr>
            <p:cNvPr id="59" name="Овал 58">
              <a:extLst>
                <a:ext uri="{FF2B5EF4-FFF2-40B4-BE49-F238E27FC236}">
                  <a16:creationId xmlns:a16="http://schemas.microsoft.com/office/drawing/2014/main" id="{1354F6BE-B61D-3F4A-A1AF-265572223A91}"/>
                </a:ext>
              </a:extLst>
            </p:cNvPr>
            <p:cNvSpPr/>
            <p:nvPr/>
          </p:nvSpPr>
          <p:spPr>
            <a:xfrm rot="16200000" flipH="1">
              <a:off x="6168251" y="3294799"/>
              <a:ext cx="946052" cy="946052"/>
            </a:xfrm>
            <a:prstGeom prst="ellipse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lin ang="2700000" scaled="1"/>
              <a:tileRect/>
            </a:gradFill>
            <a:ln w="38100" cap="flat">
              <a:solidFill>
                <a:schemeClr val="bg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tlCol="0" anchor="ctr"/>
            <a:lstStyle/>
            <a:p>
              <a:pPr algn="ctr" defTabSz="514363">
                <a:defRPr/>
              </a:pPr>
              <a:endParaRPr lang="ru-RU" sz="1013">
                <a:solidFill>
                  <a:srgbClr val="223051"/>
                </a:solidFill>
                <a:latin typeface="Play"/>
              </a:endParaRPr>
            </a:p>
          </p:txBody>
        </p:sp>
        <p:sp>
          <p:nvSpPr>
            <p:cNvPr id="60" name="Овал 59">
              <a:extLst>
                <a:ext uri="{FF2B5EF4-FFF2-40B4-BE49-F238E27FC236}">
                  <a16:creationId xmlns:a16="http://schemas.microsoft.com/office/drawing/2014/main" id="{9CA927E2-4D5F-1040-A45B-8E70BDD8A819}"/>
                </a:ext>
              </a:extLst>
            </p:cNvPr>
            <p:cNvSpPr/>
            <p:nvPr/>
          </p:nvSpPr>
          <p:spPr>
            <a:xfrm>
              <a:off x="6075594" y="3202141"/>
              <a:ext cx="1131366" cy="1131366"/>
            </a:xfrm>
            <a:prstGeom prst="ellipse">
              <a:avLst/>
            </a:prstGeom>
            <a:noFill/>
            <a:ln>
              <a:gradFill flip="none" rotWithShape="1">
                <a:gsLst>
                  <a:gs pos="0">
                    <a:schemeClr val="accent1">
                      <a:alpha val="70000"/>
                    </a:schemeClr>
                  </a:gs>
                  <a:gs pos="100000">
                    <a:schemeClr val="accent4">
                      <a:alpha val="70000"/>
                    </a:schemeClr>
                  </a:gs>
                </a:gsLst>
                <a:lin ang="0" scaled="1"/>
                <a:tileRect/>
              </a:gradFill>
              <a:prstDash val="sysDot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F48F9C7E-B6D2-1140-8462-AAA1CE4EFA24}"/>
              </a:ext>
            </a:extLst>
          </p:cNvPr>
          <p:cNvGrpSpPr/>
          <p:nvPr userDrawn="1"/>
        </p:nvGrpSpPr>
        <p:grpSpPr>
          <a:xfrm>
            <a:off x="4406247" y="3209069"/>
            <a:ext cx="1508488" cy="1131366"/>
            <a:chOff x="6075594" y="3202141"/>
            <a:chExt cx="1131366" cy="1131366"/>
          </a:xfrm>
        </p:grpSpPr>
        <p:sp>
          <p:nvSpPr>
            <p:cNvPr id="62" name="Овал 61">
              <a:extLst>
                <a:ext uri="{FF2B5EF4-FFF2-40B4-BE49-F238E27FC236}">
                  <a16:creationId xmlns:a16="http://schemas.microsoft.com/office/drawing/2014/main" id="{4325EEB5-A447-BA41-803E-F8EFFF91D8D5}"/>
                </a:ext>
              </a:extLst>
            </p:cNvPr>
            <p:cNvSpPr/>
            <p:nvPr/>
          </p:nvSpPr>
          <p:spPr>
            <a:xfrm rot="16200000" flipH="1">
              <a:off x="6168251" y="3294799"/>
              <a:ext cx="946052" cy="946052"/>
            </a:xfrm>
            <a:prstGeom prst="ellipse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lin ang="2700000" scaled="1"/>
              <a:tileRect/>
            </a:gradFill>
            <a:ln w="38100" cap="flat">
              <a:solidFill>
                <a:schemeClr val="bg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tlCol="0" anchor="ctr"/>
            <a:lstStyle/>
            <a:p>
              <a:pPr algn="ctr" defTabSz="514363">
                <a:defRPr/>
              </a:pPr>
              <a:endParaRPr lang="ru-RU" sz="1013">
                <a:solidFill>
                  <a:srgbClr val="223051"/>
                </a:solidFill>
                <a:latin typeface="Play"/>
              </a:endParaRPr>
            </a:p>
          </p:txBody>
        </p:sp>
        <p:sp>
          <p:nvSpPr>
            <p:cNvPr id="63" name="Овал 62">
              <a:extLst>
                <a:ext uri="{FF2B5EF4-FFF2-40B4-BE49-F238E27FC236}">
                  <a16:creationId xmlns:a16="http://schemas.microsoft.com/office/drawing/2014/main" id="{ED9E369F-B527-554B-8575-A733E3D67FD3}"/>
                </a:ext>
              </a:extLst>
            </p:cNvPr>
            <p:cNvSpPr/>
            <p:nvPr/>
          </p:nvSpPr>
          <p:spPr>
            <a:xfrm>
              <a:off x="6075594" y="3202141"/>
              <a:ext cx="1131366" cy="1131366"/>
            </a:xfrm>
            <a:prstGeom prst="ellipse">
              <a:avLst/>
            </a:prstGeom>
            <a:noFill/>
            <a:ln>
              <a:gradFill flip="none" rotWithShape="1">
                <a:gsLst>
                  <a:gs pos="0">
                    <a:schemeClr val="accent1">
                      <a:alpha val="70000"/>
                    </a:schemeClr>
                  </a:gs>
                  <a:gs pos="100000">
                    <a:schemeClr val="accent4">
                      <a:alpha val="70000"/>
                    </a:schemeClr>
                  </a:gs>
                </a:gsLst>
                <a:lin ang="0" scaled="1"/>
                <a:tileRect/>
              </a:gradFill>
              <a:prstDash val="sysDot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D318C7CD-DA26-3941-B2F5-95D74170C377}"/>
              </a:ext>
            </a:extLst>
          </p:cNvPr>
          <p:cNvGrpSpPr/>
          <p:nvPr userDrawn="1"/>
        </p:nvGrpSpPr>
        <p:grpSpPr>
          <a:xfrm>
            <a:off x="545447" y="1331778"/>
            <a:ext cx="1508488" cy="1131366"/>
            <a:chOff x="6075594" y="3202141"/>
            <a:chExt cx="1131366" cy="1131366"/>
          </a:xfrm>
        </p:grpSpPr>
        <p:sp>
          <p:nvSpPr>
            <p:cNvPr id="65" name="Овал 64">
              <a:extLst>
                <a:ext uri="{FF2B5EF4-FFF2-40B4-BE49-F238E27FC236}">
                  <a16:creationId xmlns:a16="http://schemas.microsoft.com/office/drawing/2014/main" id="{8515AC4B-9EA4-3041-A002-0913ECD60331}"/>
                </a:ext>
              </a:extLst>
            </p:cNvPr>
            <p:cNvSpPr/>
            <p:nvPr/>
          </p:nvSpPr>
          <p:spPr>
            <a:xfrm rot="16200000" flipH="1">
              <a:off x="6168251" y="3294799"/>
              <a:ext cx="946052" cy="946052"/>
            </a:xfrm>
            <a:prstGeom prst="ellipse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lin ang="2700000" scaled="1"/>
              <a:tileRect/>
            </a:gradFill>
            <a:ln w="38100" cap="flat">
              <a:solidFill>
                <a:schemeClr val="bg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tlCol="0" anchor="ctr"/>
            <a:lstStyle/>
            <a:p>
              <a:pPr algn="ctr" defTabSz="514363">
                <a:defRPr/>
              </a:pPr>
              <a:endParaRPr lang="ru-RU" sz="1013">
                <a:solidFill>
                  <a:srgbClr val="223051"/>
                </a:solidFill>
                <a:latin typeface="Play"/>
              </a:endParaRPr>
            </a:p>
          </p:txBody>
        </p:sp>
        <p:sp>
          <p:nvSpPr>
            <p:cNvPr id="66" name="Овал 65">
              <a:extLst>
                <a:ext uri="{FF2B5EF4-FFF2-40B4-BE49-F238E27FC236}">
                  <a16:creationId xmlns:a16="http://schemas.microsoft.com/office/drawing/2014/main" id="{BCC4ED95-A3FE-6C46-9B5A-A14F349C923B}"/>
                </a:ext>
              </a:extLst>
            </p:cNvPr>
            <p:cNvSpPr/>
            <p:nvPr/>
          </p:nvSpPr>
          <p:spPr>
            <a:xfrm>
              <a:off x="6075594" y="3202141"/>
              <a:ext cx="1131366" cy="1131366"/>
            </a:xfrm>
            <a:prstGeom prst="ellipse">
              <a:avLst/>
            </a:prstGeom>
            <a:noFill/>
            <a:ln>
              <a:gradFill flip="none" rotWithShape="1">
                <a:gsLst>
                  <a:gs pos="0">
                    <a:schemeClr val="accent1">
                      <a:alpha val="70000"/>
                    </a:schemeClr>
                  </a:gs>
                  <a:gs pos="100000">
                    <a:schemeClr val="accent4">
                      <a:alpha val="70000"/>
                    </a:schemeClr>
                  </a:gs>
                </a:gsLst>
                <a:lin ang="0" scaled="1"/>
                <a:tileRect/>
              </a:gradFill>
              <a:prstDash val="sysDot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8327836B-E239-604A-A5BF-EE06EEAFD088}"/>
              </a:ext>
            </a:extLst>
          </p:cNvPr>
          <p:cNvGrpSpPr/>
          <p:nvPr userDrawn="1"/>
        </p:nvGrpSpPr>
        <p:grpSpPr>
          <a:xfrm>
            <a:off x="545447" y="5086359"/>
            <a:ext cx="1508488" cy="1131366"/>
            <a:chOff x="6075594" y="3202141"/>
            <a:chExt cx="1131366" cy="1131366"/>
          </a:xfrm>
        </p:grpSpPr>
        <p:sp>
          <p:nvSpPr>
            <p:cNvPr id="68" name="Овал 67">
              <a:extLst>
                <a:ext uri="{FF2B5EF4-FFF2-40B4-BE49-F238E27FC236}">
                  <a16:creationId xmlns:a16="http://schemas.microsoft.com/office/drawing/2014/main" id="{C41B13F2-404E-9641-97EC-E97A1EDFDC43}"/>
                </a:ext>
              </a:extLst>
            </p:cNvPr>
            <p:cNvSpPr/>
            <p:nvPr/>
          </p:nvSpPr>
          <p:spPr>
            <a:xfrm rot="16200000" flipH="1">
              <a:off x="6168251" y="3294799"/>
              <a:ext cx="946052" cy="946052"/>
            </a:xfrm>
            <a:prstGeom prst="ellipse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lin ang="2700000" scaled="1"/>
              <a:tileRect/>
            </a:gradFill>
            <a:ln w="38100" cap="flat">
              <a:solidFill>
                <a:schemeClr val="bg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tlCol="0" anchor="ctr"/>
            <a:lstStyle/>
            <a:p>
              <a:pPr algn="ctr" defTabSz="514363">
                <a:defRPr/>
              </a:pPr>
              <a:endParaRPr lang="ru-RU" sz="1013">
                <a:solidFill>
                  <a:srgbClr val="223051"/>
                </a:solidFill>
                <a:latin typeface="Play"/>
              </a:endParaRPr>
            </a:p>
          </p:txBody>
        </p:sp>
        <p:sp>
          <p:nvSpPr>
            <p:cNvPr id="69" name="Овал 68">
              <a:extLst>
                <a:ext uri="{FF2B5EF4-FFF2-40B4-BE49-F238E27FC236}">
                  <a16:creationId xmlns:a16="http://schemas.microsoft.com/office/drawing/2014/main" id="{7EA37FEF-4F68-0A42-9DC6-4D4664894DE2}"/>
                </a:ext>
              </a:extLst>
            </p:cNvPr>
            <p:cNvSpPr/>
            <p:nvPr/>
          </p:nvSpPr>
          <p:spPr>
            <a:xfrm>
              <a:off x="6075594" y="3202141"/>
              <a:ext cx="1131366" cy="1131366"/>
            </a:xfrm>
            <a:prstGeom prst="ellipse">
              <a:avLst/>
            </a:prstGeom>
            <a:noFill/>
            <a:ln>
              <a:gradFill flip="none" rotWithShape="1">
                <a:gsLst>
                  <a:gs pos="0">
                    <a:schemeClr val="accent1">
                      <a:alpha val="70000"/>
                    </a:schemeClr>
                  </a:gs>
                  <a:gs pos="100000">
                    <a:schemeClr val="accent4">
                      <a:alpha val="70000"/>
                    </a:schemeClr>
                  </a:gs>
                </a:gsLst>
                <a:lin ang="0" scaled="1"/>
                <a:tileRect/>
              </a:gradFill>
              <a:prstDash val="sysDot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DE72DC49-341C-9B49-B6D9-4B7EB58AED4F}"/>
              </a:ext>
            </a:extLst>
          </p:cNvPr>
          <p:cNvGrpSpPr/>
          <p:nvPr userDrawn="1"/>
        </p:nvGrpSpPr>
        <p:grpSpPr>
          <a:xfrm>
            <a:off x="545447" y="3209069"/>
            <a:ext cx="1508488" cy="1131366"/>
            <a:chOff x="6075594" y="3202141"/>
            <a:chExt cx="1131366" cy="1131366"/>
          </a:xfrm>
        </p:grpSpPr>
        <p:sp>
          <p:nvSpPr>
            <p:cNvPr id="71" name="Овал 70">
              <a:extLst>
                <a:ext uri="{FF2B5EF4-FFF2-40B4-BE49-F238E27FC236}">
                  <a16:creationId xmlns:a16="http://schemas.microsoft.com/office/drawing/2014/main" id="{38BFC0B1-0712-814B-A086-D47A8CD4EA55}"/>
                </a:ext>
              </a:extLst>
            </p:cNvPr>
            <p:cNvSpPr/>
            <p:nvPr/>
          </p:nvSpPr>
          <p:spPr>
            <a:xfrm rot="16200000" flipH="1">
              <a:off x="6168251" y="3294799"/>
              <a:ext cx="946052" cy="946052"/>
            </a:xfrm>
            <a:prstGeom prst="ellipse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lin ang="2700000" scaled="1"/>
              <a:tileRect/>
            </a:gradFill>
            <a:ln w="38100" cap="flat">
              <a:solidFill>
                <a:schemeClr val="bg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tlCol="0" anchor="ctr"/>
            <a:lstStyle/>
            <a:p>
              <a:pPr algn="ctr" defTabSz="514363">
                <a:defRPr/>
              </a:pPr>
              <a:endParaRPr lang="ru-RU" sz="1013">
                <a:solidFill>
                  <a:srgbClr val="223051"/>
                </a:solidFill>
                <a:latin typeface="Play"/>
              </a:endParaRPr>
            </a:p>
          </p:txBody>
        </p:sp>
        <p:sp>
          <p:nvSpPr>
            <p:cNvPr id="72" name="Овал 71">
              <a:extLst>
                <a:ext uri="{FF2B5EF4-FFF2-40B4-BE49-F238E27FC236}">
                  <a16:creationId xmlns:a16="http://schemas.microsoft.com/office/drawing/2014/main" id="{FD33A05E-3069-9F47-AFD9-605C2B165ACB}"/>
                </a:ext>
              </a:extLst>
            </p:cNvPr>
            <p:cNvSpPr/>
            <p:nvPr/>
          </p:nvSpPr>
          <p:spPr>
            <a:xfrm>
              <a:off x="6075594" y="3202141"/>
              <a:ext cx="1131366" cy="1131366"/>
            </a:xfrm>
            <a:prstGeom prst="ellipse">
              <a:avLst/>
            </a:prstGeom>
            <a:noFill/>
            <a:ln>
              <a:gradFill flip="none" rotWithShape="1">
                <a:gsLst>
                  <a:gs pos="0">
                    <a:schemeClr val="accent1">
                      <a:alpha val="70000"/>
                    </a:schemeClr>
                  </a:gs>
                  <a:gs pos="100000">
                    <a:schemeClr val="accent4">
                      <a:alpha val="70000"/>
                    </a:schemeClr>
                  </a:gs>
                </a:gsLst>
                <a:lin ang="0" scaled="1"/>
                <a:tileRect/>
              </a:gradFill>
              <a:prstDash val="sysDot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EE404449-3A27-3041-9BD2-7782F1CC6273}"/>
              </a:ext>
            </a:extLst>
          </p:cNvPr>
          <p:cNvGrpSpPr/>
          <p:nvPr userDrawn="1"/>
        </p:nvGrpSpPr>
        <p:grpSpPr>
          <a:xfrm>
            <a:off x="8100792" y="1331778"/>
            <a:ext cx="1508488" cy="1131366"/>
            <a:chOff x="6075594" y="3202141"/>
            <a:chExt cx="1131366" cy="1131366"/>
          </a:xfrm>
        </p:grpSpPr>
        <p:sp>
          <p:nvSpPr>
            <p:cNvPr id="50" name="Овал 49">
              <a:extLst>
                <a:ext uri="{FF2B5EF4-FFF2-40B4-BE49-F238E27FC236}">
                  <a16:creationId xmlns:a16="http://schemas.microsoft.com/office/drawing/2014/main" id="{66C1050F-6044-0E40-95B0-0EE9451AB30F}"/>
                </a:ext>
              </a:extLst>
            </p:cNvPr>
            <p:cNvSpPr/>
            <p:nvPr/>
          </p:nvSpPr>
          <p:spPr>
            <a:xfrm rot="16200000" flipH="1">
              <a:off x="6168251" y="3294799"/>
              <a:ext cx="946052" cy="946052"/>
            </a:xfrm>
            <a:prstGeom prst="ellipse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lin ang="2700000" scaled="1"/>
              <a:tileRect/>
            </a:gradFill>
            <a:ln w="38100" cap="flat">
              <a:solidFill>
                <a:schemeClr val="bg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tlCol="0" anchor="ctr"/>
            <a:lstStyle/>
            <a:p>
              <a:pPr algn="ctr" defTabSz="514363">
                <a:defRPr/>
              </a:pPr>
              <a:endParaRPr lang="ru-RU" sz="1013">
                <a:solidFill>
                  <a:srgbClr val="223051"/>
                </a:solidFill>
                <a:latin typeface="Play"/>
              </a:endParaRPr>
            </a:p>
          </p:txBody>
        </p:sp>
        <p:sp>
          <p:nvSpPr>
            <p:cNvPr id="51" name="Овал 50">
              <a:extLst>
                <a:ext uri="{FF2B5EF4-FFF2-40B4-BE49-F238E27FC236}">
                  <a16:creationId xmlns:a16="http://schemas.microsoft.com/office/drawing/2014/main" id="{57FD1EB6-42F7-4E47-BFAE-4DA104F7B96A}"/>
                </a:ext>
              </a:extLst>
            </p:cNvPr>
            <p:cNvSpPr/>
            <p:nvPr/>
          </p:nvSpPr>
          <p:spPr>
            <a:xfrm>
              <a:off x="6075594" y="3202141"/>
              <a:ext cx="1131366" cy="1131366"/>
            </a:xfrm>
            <a:prstGeom prst="ellipse">
              <a:avLst/>
            </a:prstGeom>
            <a:noFill/>
            <a:ln>
              <a:gradFill flip="none" rotWithShape="1">
                <a:gsLst>
                  <a:gs pos="0">
                    <a:schemeClr val="accent1">
                      <a:alpha val="70000"/>
                    </a:schemeClr>
                  </a:gs>
                  <a:gs pos="100000">
                    <a:schemeClr val="accent4">
                      <a:alpha val="70000"/>
                    </a:schemeClr>
                  </a:gs>
                </a:gsLst>
                <a:lin ang="0" scaled="1"/>
                <a:tileRect/>
              </a:gradFill>
              <a:prstDash val="sysDot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47EEF1A0-4695-1346-A8CF-7284D4CD6C4F}"/>
              </a:ext>
            </a:extLst>
          </p:cNvPr>
          <p:cNvGrpSpPr/>
          <p:nvPr userDrawn="1"/>
        </p:nvGrpSpPr>
        <p:grpSpPr>
          <a:xfrm>
            <a:off x="8100792" y="5086359"/>
            <a:ext cx="1508488" cy="1131366"/>
            <a:chOff x="6075594" y="3202141"/>
            <a:chExt cx="1131366" cy="1131366"/>
          </a:xfrm>
        </p:grpSpPr>
        <p:sp>
          <p:nvSpPr>
            <p:cNvPr id="53" name="Овал 52">
              <a:extLst>
                <a:ext uri="{FF2B5EF4-FFF2-40B4-BE49-F238E27FC236}">
                  <a16:creationId xmlns:a16="http://schemas.microsoft.com/office/drawing/2014/main" id="{23C7ABF8-8FB6-104A-BD2F-1B6BA05F746A}"/>
                </a:ext>
              </a:extLst>
            </p:cNvPr>
            <p:cNvSpPr/>
            <p:nvPr/>
          </p:nvSpPr>
          <p:spPr>
            <a:xfrm rot="16200000" flipH="1">
              <a:off x="6168251" y="3294799"/>
              <a:ext cx="946052" cy="946052"/>
            </a:xfrm>
            <a:prstGeom prst="ellipse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lin ang="2700000" scaled="1"/>
              <a:tileRect/>
            </a:gradFill>
            <a:ln w="38100" cap="flat">
              <a:solidFill>
                <a:schemeClr val="bg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tlCol="0" anchor="ctr"/>
            <a:lstStyle/>
            <a:p>
              <a:pPr algn="ctr" defTabSz="514363">
                <a:defRPr/>
              </a:pPr>
              <a:endParaRPr lang="ru-RU" sz="1013">
                <a:solidFill>
                  <a:srgbClr val="223051"/>
                </a:solidFill>
                <a:latin typeface="Play"/>
              </a:endParaRPr>
            </a:p>
          </p:txBody>
        </p:sp>
        <p:sp>
          <p:nvSpPr>
            <p:cNvPr id="54" name="Овал 53">
              <a:extLst>
                <a:ext uri="{FF2B5EF4-FFF2-40B4-BE49-F238E27FC236}">
                  <a16:creationId xmlns:a16="http://schemas.microsoft.com/office/drawing/2014/main" id="{CACAD161-FEC3-E94C-9B08-8670BBCE5181}"/>
                </a:ext>
              </a:extLst>
            </p:cNvPr>
            <p:cNvSpPr/>
            <p:nvPr/>
          </p:nvSpPr>
          <p:spPr>
            <a:xfrm>
              <a:off x="6075594" y="3202141"/>
              <a:ext cx="1131366" cy="1131366"/>
            </a:xfrm>
            <a:prstGeom prst="ellipse">
              <a:avLst/>
            </a:prstGeom>
            <a:noFill/>
            <a:ln>
              <a:gradFill flip="none" rotWithShape="1">
                <a:gsLst>
                  <a:gs pos="0">
                    <a:schemeClr val="accent1">
                      <a:alpha val="70000"/>
                    </a:schemeClr>
                  </a:gs>
                  <a:gs pos="100000">
                    <a:schemeClr val="accent4">
                      <a:alpha val="70000"/>
                    </a:schemeClr>
                  </a:gs>
                </a:gsLst>
                <a:lin ang="0" scaled="1"/>
                <a:tileRect/>
              </a:gradFill>
              <a:prstDash val="sysDot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607CEFD-0710-476E-BF8F-93811D160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9F11A-CAD2-4FD2-9793-0DC6E98D19B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CB6B83B6-DEDD-1C4D-9B73-248ADD44D229}"/>
              </a:ext>
            </a:extLst>
          </p:cNvPr>
          <p:cNvGrpSpPr/>
          <p:nvPr userDrawn="1"/>
        </p:nvGrpSpPr>
        <p:grpSpPr>
          <a:xfrm>
            <a:off x="8100792" y="3209069"/>
            <a:ext cx="1508488" cy="1131366"/>
            <a:chOff x="6075594" y="3202141"/>
            <a:chExt cx="1131366" cy="1131366"/>
          </a:xfrm>
        </p:grpSpPr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id="{7EA522C3-E836-0644-8952-E05FC0155A3E}"/>
                </a:ext>
              </a:extLst>
            </p:cNvPr>
            <p:cNvSpPr/>
            <p:nvPr/>
          </p:nvSpPr>
          <p:spPr>
            <a:xfrm rot="16200000" flipH="1">
              <a:off x="6168251" y="3294799"/>
              <a:ext cx="946052" cy="946052"/>
            </a:xfrm>
            <a:prstGeom prst="ellipse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lin ang="2700000" scaled="1"/>
              <a:tileRect/>
            </a:gradFill>
            <a:ln w="38100" cap="flat">
              <a:solidFill>
                <a:schemeClr val="bg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tlCol="0" anchor="ctr"/>
            <a:lstStyle/>
            <a:p>
              <a:pPr algn="ctr" defTabSz="514363">
                <a:defRPr/>
              </a:pPr>
              <a:endParaRPr lang="ru-RU" sz="1013">
                <a:solidFill>
                  <a:srgbClr val="223051"/>
                </a:solidFill>
                <a:latin typeface="Play"/>
              </a:endParaRPr>
            </a:p>
          </p:txBody>
        </p:sp>
        <p:sp>
          <p:nvSpPr>
            <p:cNvPr id="42" name="Овал 41">
              <a:extLst>
                <a:ext uri="{FF2B5EF4-FFF2-40B4-BE49-F238E27FC236}">
                  <a16:creationId xmlns:a16="http://schemas.microsoft.com/office/drawing/2014/main" id="{B5B86E1D-7076-2247-8CFA-CCD3A9BEC9B7}"/>
                </a:ext>
              </a:extLst>
            </p:cNvPr>
            <p:cNvSpPr/>
            <p:nvPr/>
          </p:nvSpPr>
          <p:spPr>
            <a:xfrm>
              <a:off x="6075594" y="3202141"/>
              <a:ext cx="1131366" cy="1131366"/>
            </a:xfrm>
            <a:prstGeom prst="ellipse">
              <a:avLst/>
            </a:prstGeom>
            <a:noFill/>
            <a:ln>
              <a:gradFill flip="none" rotWithShape="1">
                <a:gsLst>
                  <a:gs pos="0">
                    <a:schemeClr val="accent1">
                      <a:alpha val="70000"/>
                    </a:schemeClr>
                  </a:gs>
                  <a:gs pos="100000">
                    <a:schemeClr val="accent4">
                      <a:alpha val="70000"/>
                    </a:schemeClr>
                  </a:gs>
                </a:gsLst>
                <a:lin ang="0" scaled="1"/>
                <a:tileRect/>
              </a:gradFill>
              <a:prstDash val="sysDot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Рисунок 13">
            <a:extLst>
              <a:ext uri="{FF2B5EF4-FFF2-40B4-BE49-F238E27FC236}">
                <a16:creationId xmlns:a16="http://schemas.microsoft.com/office/drawing/2014/main" id="{5199A7C5-64B7-43AD-AB44-0F1279A35567}"/>
              </a:ext>
            </a:extLst>
          </p:cNvPr>
          <p:cNvSpPr>
            <a:spLocks noGrp="1"/>
          </p:cNvSpPr>
          <p:nvPr userDrawn="1">
            <p:ph type="pic" sz="quarter" idx="11"/>
          </p:nvPr>
        </p:nvSpPr>
        <p:spPr>
          <a:xfrm>
            <a:off x="756420" y="1490008"/>
            <a:ext cx="1086545" cy="814909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7" name="Рисунок 13">
            <a:extLst>
              <a:ext uri="{FF2B5EF4-FFF2-40B4-BE49-F238E27FC236}">
                <a16:creationId xmlns:a16="http://schemas.microsoft.com/office/drawing/2014/main" id="{DB691FD5-CEAD-4FCE-AA04-64E0E1EE765C}"/>
              </a:ext>
            </a:extLst>
          </p:cNvPr>
          <p:cNvSpPr>
            <a:spLocks noGrp="1"/>
          </p:cNvSpPr>
          <p:nvPr userDrawn="1">
            <p:ph type="pic" sz="quarter" idx="14"/>
          </p:nvPr>
        </p:nvSpPr>
        <p:spPr>
          <a:xfrm>
            <a:off x="756420" y="3367299"/>
            <a:ext cx="1086545" cy="814909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0" name="Рисунок 13">
            <a:extLst>
              <a:ext uri="{FF2B5EF4-FFF2-40B4-BE49-F238E27FC236}">
                <a16:creationId xmlns:a16="http://schemas.microsoft.com/office/drawing/2014/main" id="{07500293-6940-411D-8024-442F77D6A008}"/>
              </a:ext>
            </a:extLst>
          </p:cNvPr>
          <p:cNvSpPr>
            <a:spLocks noGrp="1"/>
          </p:cNvSpPr>
          <p:nvPr userDrawn="1">
            <p:ph type="pic" sz="quarter" idx="17"/>
          </p:nvPr>
        </p:nvSpPr>
        <p:spPr>
          <a:xfrm>
            <a:off x="756420" y="5244589"/>
            <a:ext cx="1086545" cy="814909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5" name="Рисунок 13">
            <a:extLst>
              <a:ext uri="{FF2B5EF4-FFF2-40B4-BE49-F238E27FC236}">
                <a16:creationId xmlns:a16="http://schemas.microsoft.com/office/drawing/2014/main" id="{7B6641FB-8427-4DCA-85B7-8FD815581E62}"/>
              </a:ext>
            </a:extLst>
          </p:cNvPr>
          <p:cNvSpPr>
            <a:spLocks noGrp="1"/>
          </p:cNvSpPr>
          <p:nvPr userDrawn="1">
            <p:ph type="pic" sz="quarter" idx="12"/>
          </p:nvPr>
        </p:nvSpPr>
        <p:spPr>
          <a:xfrm>
            <a:off x="4617220" y="1490008"/>
            <a:ext cx="1086545" cy="814909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6" name="Рисунок 13">
            <a:extLst>
              <a:ext uri="{FF2B5EF4-FFF2-40B4-BE49-F238E27FC236}">
                <a16:creationId xmlns:a16="http://schemas.microsoft.com/office/drawing/2014/main" id="{6263DC3D-6D58-4BB9-AF25-DF4D489E9E36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8311765" y="1490008"/>
            <a:ext cx="1086545" cy="814909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Рисунок 13">
            <a:extLst>
              <a:ext uri="{FF2B5EF4-FFF2-40B4-BE49-F238E27FC236}">
                <a16:creationId xmlns:a16="http://schemas.microsoft.com/office/drawing/2014/main" id="{4602C6E6-9576-4312-9CCA-CAD7EA8F5810}"/>
              </a:ext>
            </a:extLst>
          </p:cNvPr>
          <p:cNvSpPr>
            <a:spLocks noGrp="1"/>
          </p:cNvSpPr>
          <p:nvPr userDrawn="1">
            <p:ph type="pic" sz="quarter" idx="15"/>
          </p:nvPr>
        </p:nvSpPr>
        <p:spPr>
          <a:xfrm>
            <a:off x="4617220" y="3367299"/>
            <a:ext cx="1086545" cy="814909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9" name="Рисунок 13">
            <a:extLst>
              <a:ext uri="{FF2B5EF4-FFF2-40B4-BE49-F238E27FC236}">
                <a16:creationId xmlns:a16="http://schemas.microsoft.com/office/drawing/2014/main" id="{8A57F82F-61C4-4D51-BFC4-D72BCDB7AE54}"/>
              </a:ext>
            </a:extLst>
          </p:cNvPr>
          <p:cNvSpPr>
            <a:spLocks noGrp="1"/>
          </p:cNvSpPr>
          <p:nvPr userDrawn="1">
            <p:ph type="pic" sz="quarter" idx="16"/>
          </p:nvPr>
        </p:nvSpPr>
        <p:spPr>
          <a:xfrm>
            <a:off x="8311765" y="3360370"/>
            <a:ext cx="1086545" cy="814909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1" name="Рисунок 13">
            <a:extLst>
              <a:ext uri="{FF2B5EF4-FFF2-40B4-BE49-F238E27FC236}">
                <a16:creationId xmlns:a16="http://schemas.microsoft.com/office/drawing/2014/main" id="{11354EC7-3865-44C7-9035-9DF355DEA0BD}"/>
              </a:ext>
            </a:extLst>
          </p:cNvPr>
          <p:cNvSpPr>
            <a:spLocks noGrp="1"/>
          </p:cNvSpPr>
          <p:nvPr userDrawn="1">
            <p:ph type="pic" sz="quarter" idx="18"/>
          </p:nvPr>
        </p:nvSpPr>
        <p:spPr>
          <a:xfrm>
            <a:off x="4617220" y="5244589"/>
            <a:ext cx="1086545" cy="814909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Рисунок 13">
            <a:extLst>
              <a:ext uri="{FF2B5EF4-FFF2-40B4-BE49-F238E27FC236}">
                <a16:creationId xmlns:a16="http://schemas.microsoft.com/office/drawing/2014/main" id="{051D9604-0DF2-419F-826E-79A3A6052965}"/>
              </a:ext>
            </a:extLst>
          </p:cNvPr>
          <p:cNvSpPr>
            <a:spLocks noGrp="1"/>
          </p:cNvSpPr>
          <p:nvPr userDrawn="1">
            <p:ph type="pic" sz="quarter" idx="19"/>
          </p:nvPr>
        </p:nvSpPr>
        <p:spPr>
          <a:xfrm>
            <a:off x="8311765" y="5244589"/>
            <a:ext cx="1086545" cy="814909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03755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хема фото с людь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13">
            <a:extLst>
              <a:ext uri="{FF2B5EF4-FFF2-40B4-BE49-F238E27FC236}">
                <a16:creationId xmlns:a16="http://schemas.microsoft.com/office/drawing/2014/main" id="{051D9604-0DF2-419F-826E-79A3A605296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494332" y="1403188"/>
            <a:ext cx="1195200" cy="8964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5" name="Рисунок 13">
            <a:extLst>
              <a:ext uri="{FF2B5EF4-FFF2-40B4-BE49-F238E27FC236}">
                <a16:creationId xmlns:a16="http://schemas.microsoft.com/office/drawing/2014/main" id="{CC783011-6BDC-4A11-859C-590D19398C2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506131" y="4133759"/>
            <a:ext cx="1195200" cy="8964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6" name="Рисунок 13">
            <a:extLst>
              <a:ext uri="{FF2B5EF4-FFF2-40B4-BE49-F238E27FC236}">
                <a16:creationId xmlns:a16="http://schemas.microsoft.com/office/drawing/2014/main" id="{3D6D5A8E-3050-4BA6-ABA2-06C81BBE553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199767" y="4133759"/>
            <a:ext cx="1195200" cy="8964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7" name="Рисунок 13">
            <a:extLst>
              <a:ext uri="{FF2B5EF4-FFF2-40B4-BE49-F238E27FC236}">
                <a16:creationId xmlns:a16="http://schemas.microsoft.com/office/drawing/2014/main" id="{79F20A02-D4FB-4BDA-B05E-B9A2CB18C22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893401" y="4133759"/>
            <a:ext cx="1195200" cy="8964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Рисунок 13">
            <a:extLst>
              <a:ext uri="{FF2B5EF4-FFF2-40B4-BE49-F238E27FC236}">
                <a16:creationId xmlns:a16="http://schemas.microsoft.com/office/drawing/2014/main" id="{872768E1-1850-4182-846D-61D3E7464D1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587036" y="4133759"/>
            <a:ext cx="1195200" cy="8964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607CEFD-0710-476E-BF8F-93811D160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9F11A-CAD2-4FD2-9793-0DC6E98D19B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6462272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хема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Рисунок 13">
            <a:extLst>
              <a:ext uri="{FF2B5EF4-FFF2-40B4-BE49-F238E27FC236}">
                <a16:creationId xmlns:a16="http://schemas.microsoft.com/office/drawing/2014/main" id="{B4112C69-B746-4E26-8F8D-69722E384BD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442068" y="1089026"/>
            <a:ext cx="3311501" cy="122425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Рисунок 13">
            <a:extLst>
              <a:ext uri="{FF2B5EF4-FFF2-40B4-BE49-F238E27FC236}">
                <a16:creationId xmlns:a16="http://schemas.microsoft.com/office/drawing/2014/main" id="{051D9604-0DF2-419F-826E-79A3A605296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27051" y="3582594"/>
            <a:ext cx="2512247" cy="114328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id="{7CA21087-3DCA-4D5F-9AC3-EB095758258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396875" y="3582594"/>
            <a:ext cx="2524003" cy="114328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9" name="Рисунок 13">
            <a:extLst>
              <a:ext uri="{FF2B5EF4-FFF2-40B4-BE49-F238E27FC236}">
                <a16:creationId xmlns:a16="http://schemas.microsoft.com/office/drawing/2014/main" id="{C4DD58FE-21C7-465B-872B-5396B3B7E6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275560" y="3582594"/>
            <a:ext cx="2516677" cy="114328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0" name="Рисунок 13">
            <a:extLst>
              <a:ext uri="{FF2B5EF4-FFF2-40B4-BE49-F238E27FC236}">
                <a16:creationId xmlns:a16="http://schemas.microsoft.com/office/drawing/2014/main" id="{0D2C9D21-131F-4914-87F5-C535F41F8F1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152706" y="3582594"/>
            <a:ext cx="2512247" cy="114328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607CEFD-0710-476E-BF8F-93811D160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9F11A-CAD2-4FD2-9793-0DC6E98D19B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2011367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ти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F01C0BC-DE9B-49CF-8F1C-15DB6410F2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61128" y="1197582"/>
            <a:ext cx="2736000" cy="787003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22887940-BD6A-4647-9F94-332E4E776BE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728001" y="1197581"/>
            <a:ext cx="2736000" cy="64215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341406E-8826-4C8C-A925-CD96F2FDDBC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812521" y="2055300"/>
            <a:ext cx="998727" cy="74904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4D1AA340-8963-43F4-AFDB-E82D949A73D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432147" y="2055300"/>
            <a:ext cx="998727" cy="749045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4C444169-D8D5-4455-ABD8-007CCFE39968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8694873" y="1197581"/>
            <a:ext cx="2736000" cy="642156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6E7D5DCD-E6F5-4496-AA0F-41ACB8865C52}"/>
              </a:ext>
            </a:extLst>
          </p:cNvPr>
          <p:cNvSpPr/>
          <p:nvPr userDrawn="1"/>
        </p:nvSpPr>
        <p:spPr>
          <a:xfrm>
            <a:off x="4997825" y="3139560"/>
            <a:ext cx="6667127" cy="3022516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4FE99DFD-47F2-4488-870A-A47BA4C8B7E2}"/>
              </a:ext>
            </a:extLst>
          </p:cNvPr>
          <p:cNvSpPr/>
          <p:nvPr userDrawn="1"/>
        </p:nvSpPr>
        <p:spPr>
          <a:xfrm>
            <a:off x="527048" y="3139560"/>
            <a:ext cx="4272880" cy="3022516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83454A5B-9285-48C9-87CA-C54757EBCB3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61129" y="3305142"/>
            <a:ext cx="3804721" cy="2691352"/>
            <a:chOff x="395288" y="3861048"/>
            <a:chExt cx="2207280" cy="1443895"/>
          </a:xfrm>
        </p:grpSpPr>
        <p:grpSp>
          <p:nvGrpSpPr>
            <p:cNvPr id="31" name="Группа 30">
              <a:extLst>
                <a:ext uri="{FF2B5EF4-FFF2-40B4-BE49-F238E27FC236}">
                  <a16:creationId xmlns:a16="http://schemas.microsoft.com/office/drawing/2014/main" id="{C30635CD-63F0-4B25-A1AF-40A17BD80563}"/>
                </a:ext>
              </a:extLst>
            </p:cNvPr>
            <p:cNvGrpSpPr/>
            <p:nvPr userDrawn="1"/>
          </p:nvGrpSpPr>
          <p:grpSpPr>
            <a:xfrm>
              <a:off x="395288" y="4653136"/>
              <a:ext cx="2207280" cy="651807"/>
              <a:chOff x="395288" y="5384401"/>
              <a:chExt cx="2207280" cy="651807"/>
            </a:xfrm>
          </p:grpSpPr>
          <p:sp>
            <p:nvSpPr>
              <p:cNvPr id="43" name="Овал 13">
                <a:extLst>
                  <a:ext uri="{FF2B5EF4-FFF2-40B4-BE49-F238E27FC236}">
                    <a16:creationId xmlns:a16="http://schemas.microsoft.com/office/drawing/2014/main" id="{3D10A08B-DFDC-4BCD-BB7A-E2DBC208EE35}"/>
                  </a:ext>
                </a:extLst>
              </p:cNvPr>
              <p:cNvSpPr/>
              <p:nvPr userDrawn="1"/>
            </p:nvSpPr>
            <p:spPr>
              <a:xfrm>
                <a:off x="1173024" y="5384401"/>
                <a:ext cx="651808" cy="65180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>
                  <a:lnSpc>
                    <a:spcPct val="110000"/>
                  </a:lnSpc>
                </a:pPr>
                <a:r>
                  <a:rPr lang="ru-RU" sz="1200" dirty="0"/>
                  <a:t>0</a:t>
                </a:r>
              </a:p>
              <a:p>
                <a:pPr algn="ctr">
                  <a:lnSpc>
                    <a:spcPct val="110000"/>
                  </a:lnSpc>
                </a:pPr>
                <a:r>
                  <a:rPr lang="ru-RU" sz="1200" dirty="0"/>
                  <a:t>168</a:t>
                </a:r>
              </a:p>
              <a:p>
                <a:pPr algn="ctr">
                  <a:lnSpc>
                    <a:spcPct val="110000"/>
                  </a:lnSpc>
                </a:pPr>
                <a:r>
                  <a:rPr lang="ru-RU" sz="1200" dirty="0"/>
                  <a:t>229</a:t>
                </a:r>
              </a:p>
            </p:txBody>
          </p:sp>
          <p:sp>
            <p:nvSpPr>
              <p:cNvPr id="44" name="Овал 13">
                <a:extLst>
                  <a:ext uri="{FF2B5EF4-FFF2-40B4-BE49-F238E27FC236}">
                    <a16:creationId xmlns:a16="http://schemas.microsoft.com/office/drawing/2014/main" id="{509A66C1-4C1C-4E63-B138-86923C592973}"/>
                  </a:ext>
                </a:extLst>
              </p:cNvPr>
              <p:cNvSpPr/>
              <p:nvPr userDrawn="1"/>
            </p:nvSpPr>
            <p:spPr>
              <a:xfrm>
                <a:off x="395288" y="5384401"/>
                <a:ext cx="651808" cy="651807"/>
              </a:xfrm>
              <a:prstGeom prst="rect">
                <a:avLst/>
              </a:prstGeom>
              <a:solidFill>
                <a:srgbClr val="42A9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marL="0" algn="ctr" defTabSz="457200" rtl="0" eaLnBrk="1" latinLnBrk="0" hangingPunct="1">
                  <a:lnSpc>
                    <a:spcPct val="110000"/>
                  </a:lnSpc>
                </a:pPr>
                <a:r>
                  <a:rPr lang="ru-RU" sz="1200" kern="1200" dirty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rPr>
                  <a:t>66</a:t>
                </a:r>
              </a:p>
              <a:p>
                <a:pPr marL="0" algn="ctr" defTabSz="457200" rtl="0" eaLnBrk="1" latinLnBrk="0" hangingPunct="1">
                  <a:lnSpc>
                    <a:spcPct val="110000"/>
                  </a:lnSpc>
                </a:pPr>
                <a:r>
                  <a:rPr lang="ru-RU" sz="1200" kern="1200" dirty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rPr>
                  <a:t>169</a:t>
                </a:r>
              </a:p>
              <a:p>
                <a:pPr marL="0" algn="ctr" defTabSz="457200" rtl="0" eaLnBrk="1" latinLnBrk="0" hangingPunct="1">
                  <a:lnSpc>
                    <a:spcPct val="110000"/>
                  </a:lnSpc>
                </a:pPr>
                <a:r>
                  <a:rPr lang="ru-RU" sz="1200" kern="1200" dirty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rPr>
                  <a:t>185</a:t>
                </a:r>
              </a:p>
            </p:txBody>
          </p:sp>
          <p:sp>
            <p:nvSpPr>
              <p:cNvPr id="45" name="Овал 16">
                <a:extLst>
                  <a:ext uri="{FF2B5EF4-FFF2-40B4-BE49-F238E27FC236}">
                    <a16:creationId xmlns:a16="http://schemas.microsoft.com/office/drawing/2014/main" id="{86CE9D85-981C-4129-B951-5B385B595F1D}"/>
                  </a:ext>
                </a:extLst>
              </p:cNvPr>
              <p:cNvSpPr/>
              <p:nvPr userDrawn="1"/>
            </p:nvSpPr>
            <p:spPr>
              <a:xfrm>
                <a:off x="1950760" y="5384401"/>
                <a:ext cx="651808" cy="65180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>
                  <a:lnSpc>
                    <a:spcPct val="110000"/>
                  </a:lnSpc>
                </a:pPr>
                <a:r>
                  <a:rPr lang="ru-RU" sz="1200" dirty="0"/>
                  <a:t>186</a:t>
                </a:r>
              </a:p>
              <a:p>
                <a:pPr algn="ctr">
                  <a:lnSpc>
                    <a:spcPct val="110000"/>
                  </a:lnSpc>
                </a:pPr>
                <a:r>
                  <a:rPr lang="ru-RU" sz="1200" dirty="0"/>
                  <a:t>192</a:t>
                </a:r>
              </a:p>
              <a:p>
                <a:pPr algn="ctr">
                  <a:lnSpc>
                    <a:spcPct val="110000"/>
                  </a:lnSpc>
                </a:pPr>
                <a:r>
                  <a:rPr lang="ru-RU" sz="1200" dirty="0"/>
                  <a:t>129</a:t>
                </a:r>
              </a:p>
            </p:txBody>
          </p:sp>
        </p:grpSp>
        <p:grpSp>
          <p:nvGrpSpPr>
            <p:cNvPr id="32" name="Группа 31">
              <a:extLst>
                <a:ext uri="{FF2B5EF4-FFF2-40B4-BE49-F238E27FC236}">
                  <a16:creationId xmlns:a16="http://schemas.microsoft.com/office/drawing/2014/main" id="{3A1CBDD0-ADB2-49FF-A610-23ED08399A80}"/>
                </a:ext>
              </a:extLst>
            </p:cNvPr>
            <p:cNvGrpSpPr/>
            <p:nvPr userDrawn="1"/>
          </p:nvGrpSpPr>
          <p:grpSpPr>
            <a:xfrm>
              <a:off x="395288" y="3861048"/>
              <a:ext cx="2207280" cy="651807"/>
              <a:chOff x="395288" y="3861048"/>
              <a:chExt cx="2207280" cy="651807"/>
            </a:xfrm>
          </p:grpSpPr>
          <p:sp>
            <p:nvSpPr>
              <p:cNvPr id="39" name="Прямоугольник 38">
                <a:extLst>
                  <a:ext uri="{FF2B5EF4-FFF2-40B4-BE49-F238E27FC236}">
                    <a16:creationId xmlns:a16="http://schemas.microsoft.com/office/drawing/2014/main" id="{BA00C2E9-C7EB-42FD-B64C-E58F6B3374A7}"/>
                  </a:ext>
                </a:extLst>
              </p:cNvPr>
              <p:cNvSpPr/>
              <p:nvPr userDrawn="1"/>
            </p:nvSpPr>
            <p:spPr>
              <a:xfrm>
                <a:off x="1173024" y="3861048"/>
                <a:ext cx="651808" cy="65180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>
                  <a:lnSpc>
                    <a:spcPct val="110000"/>
                  </a:lnSpc>
                </a:pPr>
                <a:r>
                  <a:rPr lang="ru-RU" sz="1200" dirty="0"/>
                  <a:t>221</a:t>
                </a:r>
              </a:p>
              <a:p>
                <a:pPr algn="ctr">
                  <a:lnSpc>
                    <a:spcPct val="110000"/>
                  </a:lnSpc>
                </a:pPr>
                <a:r>
                  <a:rPr lang="ru-RU" sz="1200" dirty="0"/>
                  <a:t>30</a:t>
                </a:r>
              </a:p>
              <a:p>
                <a:pPr algn="ctr">
                  <a:lnSpc>
                    <a:spcPct val="110000"/>
                  </a:lnSpc>
                </a:pPr>
                <a:r>
                  <a:rPr lang="ru-RU" sz="1200" dirty="0"/>
                  <a:t>37</a:t>
                </a:r>
              </a:p>
            </p:txBody>
          </p:sp>
          <p:sp>
            <p:nvSpPr>
              <p:cNvPr id="40" name="Прямоугольник 39">
                <a:extLst>
                  <a:ext uri="{FF2B5EF4-FFF2-40B4-BE49-F238E27FC236}">
                    <a16:creationId xmlns:a16="http://schemas.microsoft.com/office/drawing/2014/main" id="{415BD14A-E405-4BC4-9216-25DFFA629541}"/>
                  </a:ext>
                </a:extLst>
              </p:cNvPr>
              <p:cNvSpPr/>
              <p:nvPr userDrawn="1"/>
            </p:nvSpPr>
            <p:spPr>
              <a:xfrm>
                <a:off x="395288" y="3861048"/>
                <a:ext cx="651808" cy="65180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ru-RU" sz="1200" b="0" dirty="0"/>
                  <a:t>0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ru-RU" sz="1200" b="0" dirty="0"/>
                  <a:t>93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ru-RU" sz="1200" b="0" dirty="0"/>
                  <a:t>163</a:t>
                </a:r>
              </a:p>
            </p:txBody>
          </p:sp>
          <p:sp>
            <p:nvSpPr>
              <p:cNvPr id="41" name="Овал 13">
                <a:extLst>
                  <a:ext uri="{FF2B5EF4-FFF2-40B4-BE49-F238E27FC236}">
                    <a16:creationId xmlns:a16="http://schemas.microsoft.com/office/drawing/2014/main" id="{462EBDCA-FEBB-44B7-B057-C8D492D5843C}"/>
                  </a:ext>
                </a:extLst>
              </p:cNvPr>
              <p:cNvSpPr/>
              <p:nvPr userDrawn="1"/>
            </p:nvSpPr>
            <p:spPr>
              <a:xfrm>
                <a:off x="1950760" y="3861048"/>
                <a:ext cx="651808" cy="651807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>
                  <a:lnSpc>
                    <a:spcPct val="110000"/>
                  </a:lnSpc>
                </a:pPr>
                <a:r>
                  <a:rPr lang="ru-RU" sz="1200" dirty="0"/>
                  <a:t>153</a:t>
                </a:r>
              </a:p>
              <a:p>
                <a:pPr algn="ctr">
                  <a:lnSpc>
                    <a:spcPct val="110000"/>
                  </a:lnSpc>
                </a:pPr>
                <a:r>
                  <a:rPr lang="ru-RU" sz="1200" dirty="0"/>
                  <a:t>164</a:t>
                </a:r>
              </a:p>
              <a:p>
                <a:pPr algn="ctr">
                  <a:lnSpc>
                    <a:spcPct val="110000"/>
                  </a:lnSpc>
                </a:pPr>
                <a:r>
                  <a:rPr lang="ru-RU" sz="1200" dirty="0"/>
                  <a:t>171</a:t>
                </a:r>
              </a:p>
            </p:txBody>
          </p:sp>
        </p:grpSp>
      </p:grp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0638F499-FBA0-40A7-BB80-AC1BC0E3C59E}"/>
              </a:ext>
            </a:extLst>
          </p:cNvPr>
          <p:cNvSpPr/>
          <p:nvPr userDrawn="1"/>
        </p:nvSpPr>
        <p:spPr bwMode="auto">
          <a:xfrm>
            <a:off x="5231905" y="3305142"/>
            <a:ext cx="6198968" cy="499730"/>
          </a:xfrm>
          <a:prstGeom prst="rect">
            <a:avLst/>
          </a:prstGeom>
          <a:gradFill>
            <a:gsLst>
              <a:gs pos="0">
                <a:schemeClr val="accent5"/>
              </a:gs>
              <a:gs pos="75000">
                <a:srgbClr val="0D0A4C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38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F350B79E-C5EC-4F8E-BB78-018C7793992B}"/>
              </a:ext>
            </a:extLst>
          </p:cNvPr>
          <p:cNvSpPr/>
          <p:nvPr userDrawn="1"/>
        </p:nvSpPr>
        <p:spPr bwMode="auto">
          <a:xfrm>
            <a:off x="5231905" y="5498212"/>
            <a:ext cx="6198968" cy="499730"/>
          </a:xfrm>
          <a:prstGeom prst="rect">
            <a:avLst/>
          </a:prstGeom>
          <a:gradFill>
            <a:gsLst>
              <a:gs pos="75000">
                <a:schemeClr val="accent2"/>
              </a:gs>
              <a:gs pos="0">
                <a:schemeClr val="accent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38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82D0C2AE-E917-4701-874F-531FEEE6673F}"/>
              </a:ext>
            </a:extLst>
          </p:cNvPr>
          <p:cNvSpPr/>
          <p:nvPr userDrawn="1"/>
        </p:nvSpPr>
        <p:spPr bwMode="auto">
          <a:xfrm>
            <a:off x="5231905" y="4767187"/>
            <a:ext cx="6198968" cy="499730"/>
          </a:xfrm>
          <a:prstGeom prst="rect">
            <a:avLst/>
          </a:prstGeom>
          <a:gradFill>
            <a:gsLst>
              <a:gs pos="75000">
                <a:schemeClr val="accent2"/>
              </a:gs>
              <a:gs pos="0">
                <a:schemeClr val="accent4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38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FEE29F30-5BAB-42EB-B2D2-FC1614056D85}"/>
              </a:ext>
            </a:extLst>
          </p:cNvPr>
          <p:cNvSpPr/>
          <p:nvPr userDrawn="1"/>
        </p:nvSpPr>
        <p:spPr bwMode="auto">
          <a:xfrm>
            <a:off x="5231905" y="4036164"/>
            <a:ext cx="6198968" cy="499730"/>
          </a:xfrm>
          <a:prstGeom prst="rect">
            <a:avLst/>
          </a:prstGeom>
          <a:gradFill>
            <a:gsLst>
              <a:gs pos="75000">
                <a:schemeClr val="accent2">
                  <a:lumMod val="50000"/>
                </a:schemeClr>
              </a:gs>
              <a:gs pos="0">
                <a:schemeClr val="accent3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38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9549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0095004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4">
            <a:extLst>
              <a:ext uri="{FF2B5EF4-FFF2-40B4-BE49-F238E27FC236}">
                <a16:creationId xmlns:a16="http://schemas.microsoft.com/office/drawing/2014/main" id="{A9E75C1E-59FA-1141-88ED-C9DA5B5C205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3C78C4-3F7E-DE45-83CE-61513C4729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569576" y="6455903"/>
            <a:ext cx="1095376" cy="230864"/>
          </a:xfrm>
        </p:spPr>
        <p:txBody>
          <a:bodyPr/>
          <a:lstStyle/>
          <a:p>
            <a:fld id="{3B9CAC58-44C9-4DC0-A6AF-0B4057C342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48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948F2E-D852-D941-AB24-A177EB355F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CAC58-44C9-4DC0-A6AF-0B4057C3422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91472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устой (Конф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948F2E-D852-D941-AB24-A177EB355F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CAC58-44C9-4DC0-A6AF-0B4057C3422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7E9A69-03A6-6140-B5F6-79D5343B66B1}"/>
              </a:ext>
            </a:extLst>
          </p:cNvPr>
          <p:cNvSpPr txBox="1"/>
          <p:nvPr userDrawn="1"/>
        </p:nvSpPr>
        <p:spPr>
          <a:xfrm>
            <a:off x="527052" y="6532863"/>
            <a:ext cx="914188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indent="0" defTabSz="883649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8056" indent="-275499" defTabSz="883649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04928" indent="-221279" defTabSz="883649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485" indent="-221279" defTabSz="883649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90042" indent="-221279" defTabSz="883649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12083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6pPr>
            <a:lvl7pPr marL="2834125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7pPr>
            <a:lvl8pPr marL="3256166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8pPr>
            <a:lvl9pPr marL="3678207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9pPr>
          </a:lstStyle>
          <a:p>
            <a:pPr lvl="0"/>
            <a:r>
              <a:rPr lang="ru-RU" sz="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Любое несанкционированное копирование, раскрытие или распространение материалов,</a:t>
            </a:r>
            <a:br>
              <a:rPr lang="ru-RU" sz="5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содержащихся в данном документе (или приложениях к нему), строго запрещено.</a:t>
            </a:r>
          </a:p>
        </p:txBody>
      </p:sp>
    </p:spTree>
    <p:extLst>
      <p:ext uri="{BB962C8B-B14F-4D97-AF65-F5344CB8AC3E}">
        <p14:creationId xmlns:p14="http://schemas.microsoft.com/office/powerpoint/2010/main" val="14957264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Фото справа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8651D85-208E-4EFB-B852-FE9A38347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50" y="416465"/>
            <a:ext cx="6127751" cy="297962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id="{2E27A946-30F6-49C0-B0F3-7D4C6F80DB8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11825" y="2"/>
            <a:ext cx="7680177" cy="6857999"/>
          </a:xfrm>
          <a:custGeom>
            <a:avLst/>
            <a:gdLst>
              <a:gd name="connsiteX0" fmla="*/ 0 w 4780955"/>
              <a:gd name="connsiteY0" fmla="*/ 0 h 5773019"/>
              <a:gd name="connsiteX1" fmla="*/ 4780955 w 4780955"/>
              <a:gd name="connsiteY1" fmla="*/ 0 h 5773019"/>
              <a:gd name="connsiteX2" fmla="*/ 4780955 w 4780955"/>
              <a:gd name="connsiteY2" fmla="*/ 5773019 h 5773019"/>
              <a:gd name="connsiteX3" fmla="*/ 630376 w 4780955"/>
              <a:gd name="connsiteY3" fmla="*/ 5773019 h 5773019"/>
              <a:gd name="connsiteX0" fmla="*/ 0 w 4780955"/>
              <a:gd name="connsiteY0" fmla="*/ 0 h 5786343"/>
              <a:gd name="connsiteX1" fmla="*/ 4780955 w 4780955"/>
              <a:gd name="connsiteY1" fmla="*/ 0 h 5786343"/>
              <a:gd name="connsiteX2" fmla="*/ 4780955 w 4780955"/>
              <a:gd name="connsiteY2" fmla="*/ 5773019 h 5786343"/>
              <a:gd name="connsiteX3" fmla="*/ 1096154 w 4780955"/>
              <a:gd name="connsiteY3" fmla="*/ 5786343 h 5786343"/>
              <a:gd name="connsiteX4" fmla="*/ 630376 w 4780955"/>
              <a:gd name="connsiteY4" fmla="*/ 5773019 h 5786343"/>
              <a:gd name="connsiteX5" fmla="*/ 0 w 4780955"/>
              <a:gd name="connsiteY5" fmla="*/ 0 h 5786343"/>
              <a:gd name="connsiteX0" fmla="*/ 1363266 w 6144221"/>
              <a:gd name="connsiteY0" fmla="*/ 0 h 5795147"/>
              <a:gd name="connsiteX1" fmla="*/ 6144221 w 6144221"/>
              <a:gd name="connsiteY1" fmla="*/ 0 h 5795147"/>
              <a:gd name="connsiteX2" fmla="*/ 6144221 w 6144221"/>
              <a:gd name="connsiteY2" fmla="*/ 5773019 h 5795147"/>
              <a:gd name="connsiteX3" fmla="*/ 2459420 w 6144221"/>
              <a:gd name="connsiteY3" fmla="*/ 5786343 h 5795147"/>
              <a:gd name="connsiteX4" fmla="*/ 0 w 6144221"/>
              <a:gd name="connsiteY4" fmla="*/ 5795147 h 5795147"/>
              <a:gd name="connsiteX5" fmla="*/ 1363266 w 6144221"/>
              <a:gd name="connsiteY5" fmla="*/ 0 h 5795147"/>
              <a:gd name="connsiteX0" fmla="*/ 1363266 w 6144221"/>
              <a:gd name="connsiteY0" fmla="*/ 0 h 5795147"/>
              <a:gd name="connsiteX1" fmla="*/ 6144221 w 6144221"/>
              <a:gd name="connsiteY1" fmla="*/ 0 h 5795147"/>
              <a:gd name="connsiteX2" fmla="*/ 6144221 w 6144221"/>
              <a:gd name="connsiteY2" fmla="*/ 5773019 h 5795147"/>
              <a:gd name="connsiteX3" fmla="*/ 0 w 6144221"/>
              <a:gd name="connsiteY3" fmla="*/ 5795147 h 5795147"/>
              <a:gd name="connsiteX4" fmla="*/ 1363266 w 6144221"/>
              <a:gd name="connsiteY4" fmla="*/ 0 h 5795147"/>
              <a:gd name="connsiteX0" fmla="*/ 1074532 w 5855487"/>
              <a:gd name="connsiteY0" fmla="*/ 0 h 5773019"/>
              <a:gd name="connsiteX1" fmla="*/ 5855487 w 5855487"/>
              <a:gd name="connsiteY1" fmla="*/ 0 h 5773019"/>
              <a:gd name="connsiteX2" fmla="*/ 5855487 w 5855487"/>
              <a:gd name="connsiteY2" fmla="*/ 5773019 h 5773019"/>
              <a:gd name="connsiteX3" fmla="*/ 0 w 5855487"/>
              <a:gd name="connsiteY3" fmla="*/ 5750892 h 5773019"/>
              <a:gd name="connsiteX4" fmla="*/ 1074532 w 5855487"/>
              <a:gd name="connsiteY4" fmla="*/ 0 h 5773019"/>
              <a:gd name="connsiteX0" fmla="*/ 1047034 w 5827989"/>
              <a:gd name="connsiteY0" fmla="*/ 0 h 5784084"/>
              <a:gd name="connsiteX1" fmla="*/ 5827989 w 5827989"/>
              <a:gd name="connsiteY1" fmla="*/ 0 h 5784084"/>
              <a:gd name="connsiteX2" fmla="*/ 5827989 w 5827989"/>
              <a:gd name="connsiteY2" fmla="*/ 5773019 h 5784084"/>
              <a:gd name="connsiteX3" fmla="*/ 0 w 5827989"/>
              <a:gd name="connsiteY3" fmla="*/ 5784084 h 5784084"/>
              <a:gd name="connsiteX4" fmla="*/ 1047034 w 5827989"/>
              <a:gd name="connsiteY4" fmla="*/ 0 h 5784084"/>
              <a:gd name="connsiteX0" fmla="*/ 1033285 w 5814240"/>
              <a:gd name="connsiteY0" fmla="*/ 0 h 5773021"/>
              <a:gd name="connsiteX1" fmla="*/ 5814240 w 5814240"/>
              <a:gd name="connsiteY1" fmla="*/ 0 h 5773021"/>
              <a:gd name="connsiteX2" fmla="*/ 5814240 w 5814240"/>
              <a:gd name="connsiteY2" fmla="*/ 5773019 h 5773021"/>
              <a:gd name="connsiteX3" fmla="*/ 0 w 5814240"/>
              <a:gd name="connsiteY3" fmla="*/ 5773021 h 5773021"/>
              <a:gd name="connsiteX4" fmla="*/ 1033285 w 5814240"/>
              <a:gd name="connsiteY4" fmla="*/ 0 h 5773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4240" h="5773021">
                <a:moveTo>
                  <a:pt x="1033285" y="0"/>
                </a:moveTo>
                <a:lnTo>
                  <a:pt x="5814240" y="0"/>
                </a:lnTo>
                <a:lnTo>
                  <a:pt x="5814240" y="5773019"/>
                </a:lnTo>
                <a:lnTo>
                  <a:pt x="0" y="5773021"/>
                </a:lnTo>
                <a:lnTo>
                  <a:pt x="1033285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innerShdw blurRad="330200" dist="50800" dir="10800000">
              <a:prstClr val="black">
                <a:alpha val="40000"/>
              </a:prstClr>
            </a:inn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E1F714A-C075-4071-A11E-54A2E66D7F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569576" y="6455903"/>
            <a:ext cx="1095376" cy="230864"/>
          </a:xfrm>
        </p:spPr>
        <p:txBody>
          <a:bodyPr/>
          <a:lstStyle/>
          <a:p>
            <a:fld id="{A629F11A-CAD2-4FD2-9793-0DC6E98D19B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38255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Фото справа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8651D85-208E-4EFB-B852-FE9A38347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50" y="416465"/>
            <a:ext cx="6127751" cy="297962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id="{2E27A946-30F6-49C0-B0F3-7D4C6F80DB8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08101" y="2"/>
            <a:ext cx="5183900" cy="6857999"/>
          </a:xfrm>
          <a:custGeom>
            <a:avLst/>
            <a:gdLst>
              <a:gd name="connsiteX0" fmla="*/ 0 w 4780955"/>
              <a:gd name="connsiteY0" fmla="*/ 0 h 5773019"/>
              <a:gd name="connsiteX1" fmla="*/ 4780955 w 4780955"/>
              <a:gd name="connsiteY1" fmla="*/ 0 h 5773019"/>
              <a:gd name="connsiteX2" fmla="*/ 4780955 w 4780955"/>
              <a:gd name="connsiteY2" fmla="*/ 5773019 h 5773019"/>
              <a:gd name="connsiteX3" fmla="*/ 630376 w 4780955"/>
              <a:gd name="connsiteY3" fmla="*/ 5773019 h 5773019"/>
              <a:gd name="connsiteX0" fmla="*/ 0 w 4780955"/>
              <a:gd name="connsiteY0" fmla="*/ 0 h 5786343"/>
              <a:gd name="connsiteX1" fmla="*/ 4780955 w 4780955"/>
              <a:gd name="connsiteY1" fmla="*/ 0 h 5786343"/>
              <a:gd name="connsiteX2" fmla="*/ 4780955 w 4780955"/>
              <a:gd name="connsiteY2" fmla="*/ 5773019 h 5786343"/>
              <a:gd name="connsiteX3" fmla="*/ 1096154 w 4780955"/>
              <a:gd name="connsiteY3" fmla="*/ 5786343 h 5786343"/>
              <a:gd name="connsiteX4" fmla="*/ 630376 w 4780955"/>
              <a:gd name="connsiteY4" fmla="*/ 5773019 h 5786343"/>
              <a:gd name="connsiteX5" fmla="*/ 0 w 4780955"/>
              <a:gd name="connsiteY5" fmla="*/ 0 h 5786343"/>
              <a:gd name="connsiteX0" fmla="*/ 1363266 w 6144221"/>
              <a:gd name="connsiteY0" fmla="*/ 0 h 5795147"/>
              <a:gd name="connsiteX1" fmla="*/ 6144221 w 6144221"/>
              <a:gd name="connsiteY1" fmla="*/ 0 h 5795147"/>
              <a:gd name="connsiteX2" fmla="*/ 6144221 w 6144221"/>
              <a:gd name="connsiteY2" fmla="*/ 5773019 h 5795147"/>
              <a:gd name="connsiteX3" fmla="*/ 2459420 w 6144221"/>
              <a:gd name="connsiteY3" fmla="*/ 5786343 h 5795147"/>
              <a:gd name="connsiteX4" fmla="*/ 0 w 6144221"/>
              <a:gd name="connsiteY4" fmla="*/ 5795147 h 5795147"/>
              <a:gd name="connsiteX5" fmla="*/ 1363266 w 6144221"/>
              <a:gd name="connsiteY5" fmla="*/ 0 h 5795147"/>
              <a:gd name="connsiteX0" fmla="*/ 1363266 w 6144221"/>
              <a:gd name="connsiteY0" fmla="*/ 0 h 5795147"/>
              <a:gd name="connsiteX1" fmla="*/ 6144221 w 6144221"/>
              <a:gd name="connsiteY1" fmla="*/ 0 h 5795147"/>
              <a:gd name="connsiteX2" fmla="*/ 6144221 w 6144221"/>
              <a:gd name="connsiteY2" fmla="*/ 5773019 h 5795147"/>
              <a:gd name="connsiteX3" fmla="*/ 0 w 6144221"/>
              <a:gd name="connsiteY3" fmla="*/ 5795147 h 5795147"/>
              <a:gd name="connsiteX4" fmla="*/ 1363266 w 6144221"/>
              <a:gd name="connsiteY4" fmla="*/ 0 h 5795147"/>
              <a:gd name="connsiteX0" fmla="*/ 1074532 w 5855487"/>
              <a:gd name="connsiteY0" fmla="*/ 0 h 5773019"/>
              <a:gd name="connsiteX1" fmla="*/ 5855487 w 5855487"/>
              <a:gd name="connsiteY1" fmla="*/ 0 h 5773019"/>
              <a:gd name="connsiteX2" fmla="*/ 5855487 w 5855487"/>
              <a:gd name="connsiteY2" fmla="*/ 5773019 h 5773019"/>
              <a:gd name="connsiteX3" fmla="*/ 0 w 5855487"/>
              <a:gd name="connsiteY3" fmla="*/ 5750892 h 5773019"/>
              <a:gd name="connsiteX4" fmla="*/ 1074532 w 5855487"/>
              <a:gd name="connsiteY4" fmla="*/ 0 h 5773019"/>
              <a:gd name="connsiteX0" fmla="*/ 1047034 w 5827989"/>
              <a:gd name="connsiteY0" fmla="*/ 0 h 5784084"/>
              <a:gd name="connsiteX1" fmla="*/ 5827989 w 5827989"/>
              <a:gd name="connsiteY1" fmla="*/ 0 h 5784084"/>
              <a:gd name="connsiteX2" fmla="*/ 5827989 w 5827989"/>
              <a:gd name="connsiteY2" fmla="*/ 5773019 h 5784084"/>
              <a:gd name="connsiteX3" fmla="*/ 0 w 5827989"/>
              <a:gd name="connsiteY3" fmla="*/ 5784084 h 5784084"/>
              <a:gd name="connsiteX4" fmla="*/ 1047034 w 5827989"/>
              <a:gd name="connsiteY4" fmla="*/ 0 h 5784084"/>
              <a:gd name="connsiteX0" fmla="*/ 1033285 w 5814240"/>
              <a:gd name="connsiteY0" fmla="*/ 0 h 5773021"/>
              <a:gd name="connsiteX1" fmla="*/ 5814240 w 5814240"/>
              <a:gd name="connsiteY1" fmla="*/ 0 h 5773021"/>
              <a:gd name="connsiteX2" fmla="*/ 5814240 w 5814240"/>
              <a:gd name="connsiteY2" fmla="*/ 5773019 h 5773021"/>
              <a:gd name="connsiteX3" fmla="*/ 0 w 5814240"/>
              <a:gd name="connsiteY3" fmla="*/ 5773021 h 5773021"/>
              <a:gd name="connsiteX4" fmla="*/ 1033285 w 5814240"/>
              <a:gd name="connsiteY4" fmla="*/ 0 h 5773021"/>
              <a:gd name="connsiteX0" fmla="*/ 1482591 w 5814240"/>
              <a:gd name="connsiteY0" fmla="*/ 0 h 5773021"/>
              <a:gd name="connsiteX1" fmla="*/ 5814240 w 5814240"/>
              <a:gd name="connsiteY1" fmla="*/ 0 h 5773021"/>
              <a:gd name="connsiteX2" fmla="*/ 5814240 w 5814240"/>
              <a:gd name="connsiteY2" fmla="*/ 5773019 h 5773021"/>
              <a:gd name="connsiteX3" fmla="*/ 0 w 5814240"/>
              <a:gd name="connsiteY3" fmla="*/ 5773021 h 5773021"/>
              <a:gd name="connsiteX4" fmla="*/ 1482591 w 5814240"/>
              <a:gd name="connsiteY4" fmla="*/ 0 h 5773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4240" h="5773021">
                <a:moveTo>
                  <a:pt x="1482591" y="0"/>
                </a:moveTo>
                <a:lnTo>
                  <a:pt x="5814240" y="0"/>
                </a:lnTo>
                <a:lnTo>
                  <a:pt x="5814240" y="5773019"/>
                </a:lnTo>
                <a:lnTo>
                  <a:pt x="0" y="5773021"/>
                </a:lnTo>
                <a:lnTo>
                  <a:pt x="1482591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innerShdw blurRad="330200" dist="50800" dir="10800000">
              <a:prstClr val="black">
                <a:alpha val="40000"/>
              </a:prstClr>
            </a:inn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E1F714A-C075-4071-A11E-54A2E66D7F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569576" y="6455903"/>
            <a:ext cx="1095376" cy="230864"/>
          </a:xfrm>
        </p:spPr>
        <p:txBody>
          <a:bodyPr/>
          <a:lstStyle/>
          <a:p>
            <a:fld id="{A629F11A-CAD2-4FD2-9793-0DC6E98D19B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A66959-4347-E848-A358-86C339F0BD2D}"/>
              </a:ext>
            </a:extLst>
          </p:cNvPr>
          <p:cNvSpPr txBox="1"/>
          <p:nvPr userDrawn="1"/>
        </p:nvSpPr>
        <p:spPr>
          <a:xfrm>
            <a:off x="1836145" y="6632154"/>
            <a:ext cx="6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endParaRPr lang="ru-RU" sz="1200" dirty="0" err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2072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Рисунок 25">
            <a:extLst>
              <a:ext uri="{FF2B5EF4-FFF2-40B4-BE49-F238E27FC236}">
                <a16:creationId xmlns:a16="http://schemas.microsoft.com/office/drawing/2014/main" id="{BDB56389-3D3B-F045-A518-140BEFEB8CE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Рисунок 25">
            <a:extLst>
              <a:ext uri="{FF2B5EF4-FFF2-40B4-BE49-F238E27FC236}">
                <a16:creationId xmlns:a16="http://schemas.microsoft.com/office/drawing/2014/main" id="{5D6A25DC-47DC-674B-915C-0C47DA6CF9E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3C78C4-3F7E-DE45-83CE-61513C4729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569576" y="6455903"/>
            <a:ext cx="1095376" cy="230864"/>
          </a:xfrm>
        </p:spPr>
        <p:txBody>
          <a:bodyPr/>
          <a:lstStyle/>
          <a:p>
            <a:fld id="{3B9CAC58-44C9-4DC0-A6AF-0B4057C342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951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Рисунок 36">
            <a:extLst>
              <a:ext uri="{FF2B5EF4-FFF2-40B4-BE49-F238E27FC236}">
                <a16:creationId xmlns:a16="http://schemas.microsoft.com/office/drawing/2014/main" id="{576C4389-9572-2141-857B-F6E51661101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698240" y="-2840"/>
            <a:ext cx="2493760" cy="6858000"/>
          </a:xfrm>
          <a:custGeom>
            <a:avLst/>
            <a:gdLst>
              <a:gd name="connsiteX0" fmla="*/ 738107 w 1870320"/>
              <a:gd name="connsiteY0" fmla="*/ 0 h 6858000"/>
              <a:gd name="connsiteX1" fmla="*/ 1870320 w 1870320"/>
              <a:gd name="connsiteY1" fmla="*/ 0 h 6858000"/>
              <a:gd name="connsiteX2" fmla="*/ 1870320 w 1870320"/>
              <a:gd name="connsiteY2" fmla="*/ 6858000 h 6858000"/>
              <a:gd name="connsiteX3" fmla="*/ 0 w 187032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0320" h="6858000">
                <a:moveTo>
                  <a:pt x="738107" y="0"/>
                </a:moveTo>
                <a:lnTo>
                  <a:pt x="1870320" y="0"/>
                </a:lnTo>
                <a:lnTo>
                  <a:pt x="187032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34" name="Рисунок 33">
            <a:extLst>
              <a:ext uri="{FF2B5EF4-FFF2-40B4-BE49-F238E27FC236}">
                <a16:creationId xmlns:a16="http://schemas.microsoft.com/office/drawing/2014/main" id="{46486847-6205-8949-9237-430607F06B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75327" y="-2839"/>
            <a:ext cx="3936520" cy="6857665"/>
          </a:xfrm>
          <a:custGeom>
            <a:avLst/>
            <a:gdLst>
              <a:gd name="connsiteX0" fmla="*/ 738071 w 2952390"/>
              <a:gd name="connsiteY0" fmla="*/ 0 h 6857665"/>
              <a:gd name="connsiteX1" fmla="*/ 2952390 w 2952390"/>
              <a:gd name="connsiteY1" fmla="*/ 0 h 6857665"/>
              <a:gd name="connsiteX2" fmla="*/ 2214320 w 2952390"/>
              <a:gd name="connsiteY2" fmla="*/ 6857665 h 6857665"/>
              <a:gd name="connsiteX3" fmla="*/ 0 w 2952390"/>
              <a:gd name="connsiteY3" fmla="*/ 6857665 h 6857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2390" h="6857665">
                <a:moveTo>
                  <a:pt x="738071" y="0"/>
                </a:moveTo>
                <a:lnTo>
                  <a:pt x="2952390" y="0"/>
                </a:lnTo>
                <a:lnTo>
                  <a:pt x="2214320" y="6857665"/>
                </a:lnTo>
                <a:lnTo>
                  <a:pt x="0" y="68576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31" name="Рисунок 30">
            <a:extLst>
              <a:ext uri="{FF2B5EF4-FFF2-40B4-BE49-F238E27FC236}">
                <a16:creationId xmlns:a16="http://schemas.microsoft.com/office/drawing/2014/main" id="{C8F9B1D8-C99C-BB48-9570-ADC5F1E84F2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852367" y="-2839"/>
            <a:ext cx="3936520" cy="6857665"/>
          </a:xfrm>
          <a:custGeom>
            <a:avLst/>
            <a:gdLst>
              <a:gd name="connsiteX0" fmla="*/ 738071 w 2952390"/>
              <a:gd name="connsiteY0" fmla="*/ 0 h 6857665"/>
              <a:gd name="connsiteX1" fmla="*/ 2952390 w 2952390"/>
              <a:gd name="connsiteY1" fmla="*/ 0 h 6857665"/>
              <a:gd name="connsiteX2" fmla="*/ 2214320 w 2952390"/>
              <a:gd name="connsiteY2" fmla="*/ 6857665 h 6857665"/>
              <a:gd name="connsiteX3" fmla="*/ 0 w 2952390"/>
              <a:gd name="connsiteY3" fmla="*/ 6857665 h 6857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2390" h="6857665">
                <a:moveTo>
                  <a:pt x="738071" y="0"/>
                </a:moveTo>
                <a:lnTo>
                  <a:pt x="2952390" y="0"/>
                </a:lnTo>
                <a:lnTo>
                  <a:pt x="2214320" y="6857665"/>
                </a:lnTo>
                <a:lnTo>
                  <a:pt x="0" y="68576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28" name="Рисунок 27">
            <a:extLst>
              <a:ext uri="{FF2B5EF4-FFF2-40B4-BE49-F238E27FC236}">
                <a16:creationId xmlns:a16="http://schemas.microsoft.com/office/drawing/2014/main" id="{B9458EA9-A22B-3A40-951B-623A62B6868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29407" y="-2839"/>
            <a:ext cx="3936520" cy="6857665"/>
          </a:xfrm>
          <a:custGeom>
            <a:avLst/>
            <a:gdLst>
              <a:gd name="connsiteX0" fmla="*/ 738071 w 2952390"/>
              <a:gd name="connsiteY0" fmla="*/ 0 h 6857665"/>
              <a:gd name="connsiteX1" fmla="*/ 2952390 w 2952390"/>
              <a:gd name="connsiteY1" fmla="*/ 0 h 6857665"/>
              <a:gd name="connsiteX2" fmla="*/ 2214320 w 2952390"/>
              <a:gd name="connsiteY2" fmla="*/ 6857665 h 6857665"/>
              <a:gd name="connsiteX3" fmla="*/ 0 w 2952390"/>
              <a:gd name="connsiteY3" fmla="*/ 6857665 h 6857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2390" h="6857665">
                <a:moveTo>
                  <a:pt x="738071" y="0"/>
                </a:moveTo>
                <a:lnTo>
                  <a:pt x="2952390" y="0"/>
                </a:lnTo>
                <a:lnTo>
                  <a:pt x="2214320" y="6857665"/>
                </a:lnTo>
                <a:lnTo>
                  <a:pt x="0" y="68576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25" name="Рисунок 24">
            <a:extLst>
              <a:ext uri="{FF2B5EF4-FFF2-40B4-BE49-F238E27FC236}">
                <a16:creationId xmlns:a16="http://schemas.microsoft.com/office/drawing/2014/main" id="{07EFC6AC-0D81-B74F-B074-59E31AEFAD8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942560" cy="6855160"/>
          </a:xfrm>
          <a:custGeom>
            <a:avLst/>
            <a:gdLst>
              <a:gd name="connsiteX0" fmla="*/ 0 w 1456920"/>
              <a:gd name="connsiteY0" fmla="*/ 0 h 6855160"/>
              <a:gd name="connsiteX1" fmla="*/ 1456920 w 1456920"/>
              <a:gd name="connsiteY1" fmla="*/ 0 h 6855160"/>
              <a:gd name="connsiteX2" fmla="*/ 719119 w 1456920"/>
              <a:gd name="connsiteY2" fmla="*/ 6855160 h 6855160"/>
              <a:gd name="connsiteX3" fmla="*/ 0 w 1456920"/>
              <a:gd name="connsiteY3" fmla="*/ 6855160 h 685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6920" h="6855160">
                <a:moveTo>
                  <a:pt x="0" y="0"/>
                </a:moveTo>
                <a:lnTo>
                  <a:pt x="1456920" y="0"/>
                </a:lnTo>
                <a:lnTo>
                  <a:pt x="719119" y="6855160"/>
                </a:lnTo>
                <a:lnTo>
                  <a:pt x="0" y="685516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23D7646-428C-4EE0-86E6-6B6489243B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632505" y="332657"/>
            <a:ext cx="1138871" cy="35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0513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артинка +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4">
            <a:extLst>
              <a:ext uri="{FF2B5EF4-FFF2-40B4-BE49-F238E27FC236}">
                <a16:creationId xmlns:a16="http://schemas.microsoft.com/office/drawing/2014/main" id="{A9E75C1E-59FA-1141-88ED-C9DA5B5C205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90BEC28-D1A7-CC4D-8D6B-8EE7CFB49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50" y="416465"/>
            <a:ext cx="9218833" cy="2979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09C11A44-CB9F-8342-A557-6C2F8D6B2F79}"/>
              </a:ext>
            </a:extLst>
          </p:cNvPr>
          <p:cNvSpPr/>
          <p:nvPr userDrawn="1"/>
        </p:nvSpPr>
        <p:spPr>
          <a:xfrm>
            <a:off x="527051" y="843999"/>
            <a:ext cx="11137900" cy="10800"/>
          </a:xfrm>
          <a:custGeom>
            <a:avLst/>
            <a:gdLst>
              <a:gd name="connsiteX0" fmla="*/ 5615704 w 8353425"/>
              <a:gd name="connsiteY0" fmla="*/ 0 h 10800"/>
              <a:gd name="connsiteX1" fmla="*/ 8353425 w 8353425"/>
              <a:gd name="connsiteY1" fmla="*/ 0 h 10800"/>
              <a:gd name="connsiteX2" fmla="*/ 8353425 w 8353425"/>
              <a:gd name="connsiteY2" fmla="*/ 10800 h 10800"/>
              <a:gd name="connsiteX3" fmla="*/ 5609468 w 8353425"/>
              <a:gd name="connsiteY3" fmla="*/ 10800 h 10800"/>
              <a:gd name="connsiteX4" fmla="*/ 2818125 w 8353425"/>
              <a:gd name="connsiteY4" fmla="*/ 0 h 10800"/>
              <a:gd name="connsiteX5" fmla="*/ 5562912 w 8353425"/>
              <a:gd name="connsiteY5" fmla="*/ 0 h 10800"/>
              <a:gd name="connsiteX6" fmla="*/ 5556676 w 8353425"/>
              <a:gd name="connsiteY6" fmla="*/ 10800 h 10800"/>
              <a:gd name="connsiteX7" fmla="*/ 2811889 w 8353425"/>
              <a:gd name="connsiteY7" fmla="*/ 10800 h 10800"/>
              <a:gd name="connsiteX8" fmla="*/ 0 w 8353425"/>
              <a:gd name="connsiteY8" fmla="*/ 0 h 10800"/>
              <a:gd name="connsiteX9" fmla="*/ 2765333 w 8353425"/>
              <a:gd name="connsiteY9" fmla="*/ 0 h 10800"/>
              <a:gd name="connsiteX10" fmla="*/ 2759098 w 8353425"/>
              <a:gd name="connsiteY10" fmla="*/ 10800 h 10800"/>
              <a:gd name="connsiteX11" fmla="*/ 0 w 8353425"/>
              <a:gd name="connsiteY11" fmla="*/ 10800 h 1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353425" h="10800">
                <a:moveTo>
                  <a:pt x="5615704" y="0"/>
                </a:moveTo>
                <a:lnTo>
                  <a:pt x="8353425" y="0"/>
                </a:lnTo>
                <a:lnTo>
                  <a:pt x="8353425" y="10800"/>
                </a:lnTo>
                <a:lnTo>
                  <a:pt x="5609468" y="10800"/>
                </a:lnTo>
                <a:close/>
                <a:moveTo>
                  <a:pt x="2818125" y="0"/>
                </a:moveTo>
                <a:lnTo>
                  <a:pt x="5562912" y="0"/>
                </a:lnTo>
                <a:lnTo>
                  <a:pt x="5556676" y="10800"/>
                </a:lnTo>
                <a:lnTo>
                  <a:pt x="2811889" y="10800"/>
                </a:lnTo>
                <a:close/>
                <a:moveTo>
                  <a:pt x="0" y="0"/>
                </a:moveTo>
                <a:lnTo>
                  <a:pt x="2765333" y="0"/>
                </a:lnTo>
                <a:lnTo>
                  <a:pt x="2759098" y="10800"/>
                </a:lnTo>
                <a:lnTo>
                  <a:pt x="0" y="1080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indent="0" algn="ctr" defTabSz="89535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</a:pPr>
            <a:endParaRPr lang="ru-RU" sz="1200" dirty="0" err="1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3C78C4-3F7E-DE45-83CE-61513C4729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CAC58-44C9-4DC0-A6AF-0B4057C342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3156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8">
          <p15:clr>
            <a:srgbClr val="FBAE40"/>
          </p15:clr>
        </p15:guide>
        <p15:guide id="2" pos="535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948F2E-D852-D941-AB24-A177EB355F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CAC58-44C9-4DC0-A6AF-0B4057C342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0801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устой (Конф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948F2E-D852-D941-AB24-A177EB355F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CAC58-44C9-4DC0-A6AF-0B4057C342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7E9A69-03A6-6140-B5F6-79D5343B66B1}"/>
              </a:ext>
            </a:extLst>
          </p:cNvPr>
          <p:cNvSpPr txBox="1"/>
          <p:nvPr userDrawn="1"/>
        </p:nvSpPr>
        <p:spPr>
          <a:xfrm>
            <a:off x="527052" y="6532863"/>
            <a:ext cx="914188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indent="0" defTabSz="883649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8056" indent="-275499" defTabSz="883649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04928" indent="-221279" defTabSz="883649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485" indent="-221279" defTabSz="883649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90042" indent="-221279" defTabSz="883649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12083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6pPr>
            <a:lvl7pPr marL="2834125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7pPr>
            <a:lvl8pPr marL="3256166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8pPr>
            <a:lvl9pPr marL="3678207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9pPr>
          </a:lstStyle>
          <a:p>
            <a:pPr lvl="0"/>
            <a:r>
              <a:rPr lang="ru-RU" sz="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Любое несанкционированное копирование, раскрытие или распространение материалов,</a:t>
            </a:r>
            <a:br>
              <a:rPr lang="ru-RU" sz="5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содержащихся в данном документе (или приложениях к нему), строго запрещено.</a:t>
            </a:r>
          </a:p>
        </p:txBody>
      </p:sp>
    </p:spTree>
    <p:extLst>
      <p:ext uri="{BB962C8B-B14F-4D97-AF65-F5344CB8AC3E}">
        <p14:creationId xmlns:p14="http://schemas.microsoft.com/office/powerpoint/2010/main" val="25346378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E8ED43F-4BBD-4778-BB6A-6D4ECED5EC75}"/>
              </a:ext>
            </a:extLst>
          </p:cNvPr>
          <p:cNvSpPr/>
          <p:nvPr userDrawn="1"/>
        </p:nvSpPr>
        <p:spPr>
          <a:xfrm>
            <a:off x="5067041" y="0"/>
            <a:ext cx="7124959" cy="6858000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75000"/>
                </a:schemeClr>
              </a:gs>
              <a:gs pos="0">
                <a:schemeClr val="accent2"/>
              </a:gs>
            </a:gsLst>
            <a:lin ang="135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228600" sx="102000" sy="102000" algn="ctr" rotWithShape="0">
              <a:prstClr val="black">
                <a:alpha val="16000"/>
              </a:prstClr>
            </a:outerShdw>
          </a:effectLst>
        </p:spPr>
        <p:txBody>
          <a:bodyPr rot="0" spcFirstLastPara="0" vertOverflow="overflow" horzOverflow="overflow" vert="horz" wrap="square" lIns="540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D1E25"/>
              </a:buClr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A9D8B3DA-F040-4BA7-AFF6-9941CA1ECCC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5067040" cy="6857998"/>
          </a:xfrm>
          <a:custGeom>
            <a:avLst/>
            <a:gdLst>
              <a:gd name="connsiteX0" fmla="*/ 0 w 3800280"/>
              <a:gd name="connsiteY0" fmla="*/ 0 h 6857998"/>
              <a:gd name="connsiteX1" fmla="*/ 3800280 w 3800280"/>
              <a:gd name="connsiteY1" fmla="*/ 0 h 6857998"/>
              <a:gd name="connsiteX2" fmla="*/ 3800280 w 3800280"/>
              <a:gd name="connsiteY2" fmla="*/ 6857998 h 6857998"/>
              <a:gd name="connsiteX3" fmla="*/ 0 w 3800280"/>
              <a:gd name="connsiteY3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0280" h="6857998">
                <a:moveTo>
                  <a:pt x="0" y="0"/>
                </a:moveTo>
                <a:lnTo>
                  <a:pt x="3800280" y="0"/>
                </a:lnTo>
                <a:lnTo>
                  <a:pt x="3800280" y="6857998"/>
                </a:lnTo>
                <a:lnTo>
                  <a:pt x="0" y="68579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innerShdw blurRad="330200" dist="50800" dir="10800000">
              <a:prstClr val="black">
                <a:alpha val="40000"/>
              </a:prstClr>
            </a:inn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948F2E-D852-D941-AB24-A177EB355F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67D45B60-0518-40EE-BC0F-8DEEBFAF5F01}"/>
              </a:ext>
            </a:extLst>
          </p:cNvPr>
          <p:cNvSpPr/>
          <p:nvPr userDrawn="1"/>
        </p:nvSpPr>
        <p:spPr>
          <a:xfrm>
            <a:off x="5067040" y="1331682"/>
            <a:ext cx="6658915" cy="5526318"/>
          </a:xfrm>
          <a:custGeom>
            <a:avLst/>
            <a:gdLst>
              <a:gd name="connsiteX0" fmla="*/ 0 w 4994186"/>
              <a:gd name="connsiteY0" fmla="*/ 4860492 h 5526318"/>
              <a:gd name="connsiteX1" fmla="*/ 70789 w 4994186"/>
              <a:gd name="connsiteY1" fmla="*/ 4933301 h 5526318"/>
              <a:gd name="connsiteX2" fmla="*/ 483348 w 4994186"/>
              <a:gd name="connsiteY2" fmla="*/ 5316064 h 5526318"/>
              <a:gd name="connsiteX3" fmla="*/ 734622 w 4994186"/>
              <a:gd name="connsiteY3" fmla="*/ 5526318 h 5526318"/>
              <a:gd name="connsiteX4" fmla="*/ 0 w 4994186"/>
              <a:gd name="connsiteY4" fmla="*/ 5526318 h 5526318"/>
              <a:gd name="connsiteX5" fmla="*/ 1449653 w 4994186"/>
              <a:gd name="connsiteY5" fmla="*/ 77941 h 5526318"/>
              <a:gd name="connsiteX6" fmla="*/ 1743029 w 4994186"/>
              <a:gd name="connsiteY6" fmla="*/ 268635 h 5526318"/>
              <a:gd name="connsiteX7" fmla="*/ 2197761 w 4994186"/>
              <a:gd name="connsiteY7" fmla="*/ 1339458 h 5526318"/>
              <a:gd name="connsiteX8" fmla="*/ 2241765 w 4994186"/>
              <a:gd name="connsiteY8" fmla="*/ 2322259 h 5526318"/>
              <a:gd name="connsiteX9" fmla="*/ 672211 w 4994186"/>
              <a:gd name="connsiteY9" fmla="*/ 2644974 h 5526318"/>
              <a:gd name="connsiteX10" fmla="*/ 126945 w 4994186"/>
              <a:gd name="connsiteY10" fmla="*/ 2807018 h 5526318"/>
              <a:gd name="connsiteX11" fmla="*/ 0 w 4994186"/>
              <a:gd name="connsiteY11" fmla="*/ 2850511 h 5526318"/>
              <a:gd name="connsiteX12" fmla="*/ 0 w 4994186"/>
              <a:gd name="connsiteY12" fmla="*/ 394288 h 5526318"/>
              <a:gd name="connsiteX13" fmla="*/ 26785 w 4994186"/>
              <a:gd name="connsiteY13" fmla="*/ 385986 h 5526318"/>
              <a:gd name="connsiteX14" fmla="*/ 1449653 w 4994186"/>
              <a:gd name="connsiteY14" fmla="*/ 77941 h 5526318"/>
              <a:gd name="connsiteX15" fmla="*/ 2637823 w 4994186"/>
              <a:gd name="connsiteY15" fmla="*/ 935 h 5526318"/>
              <a:gd name="connsiteX16" fmla="*/ 3327257 w 4994186"/>
              <a:gd name="connsiteY16" fmla="*/ 19271 h 5526318"/>
              <a:gd name="connsiteX17" fmla="*/ 4515426 w 4994186"/>
              <a:gd name="connsiteY17" fmla="*/ 429994 h 5526318"/>
              <a:gd name="connsiteX18" fmla="*/ 4955484 w 4994186"/>
              <a:gd name="connsiteY18" fmla="*/ 1603495 h 5526318"/>
              <a:gd name="connsiteX19" fmla="*/ 4955484 w 4994186"/>
              <a:gd name="connsiteY19" fmla="*/ 3070371 h 5526318"/>
              <a:gd name="connsiteX20" fmla="*/ 4618104 w 4994186"/>
              <a:gd name="connsiteY20" fmla="*/ 4889293 h 5526318"/>
              <a:gd name="connsiteX21" fmla="*/ 4431901 w 4994186"/>
              <a:gd name="connsiteY21" fmla="*/ 5526318 h 5526318"/>
              <a:gd name="connsiteX22" fmla="*/ 1953004 w 4994186"/>
              <a:gd name="connsiteY22" fmla="*/ 5526318 h 5526318"/>
              <a:gd name="connsiteX23" fmla="*/ 2117085 w 4994186"/>
              <a:gd name="connsiteY23" fmla="*/ 5120329 h 5526318"/>
              <a:gd name="connsiteX24" fmla="*/ 2359120 w 4994186"/>
              <a:gd name="connsiteY24" fmla="*/ 4302545 h 5526318"/>
              <a:gd name="connsiteX25" fmla="*/ 2667162 w 4994186"/>
              <a:gd name="connsiteY25" fmla="*/ 2307594 h 5526318"/>
              <a:gd name="connsiteX26" fmla="*/ 2623157 w 4994186"/>
              <a:gd name="connsiteY26" fmla="*/ 1324788 h 5526318"/>
              <a:gd name="connsiteX27" fmla="*/ 2168426 w 4994186"/>
              <a:gd name="connsiteY27" fmla="*/ 239304 h 5526318"/>
              <a:gd name="connsiteX28" fmla="*/ 1860380 w 4994186"/>
              <a:gd name="connsiteY28" fmla="*/ 48606 h 5526318"/>
              <a:gd name="connsiteX29" fmla="*/ 2637823 w 4994186"/>
              <a:gd name="connsiteY29" fmla="*/ 935 h 552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994186" h="5526318">
                <a:moveTo>
                  <a:pt x="0" y="4860492"/>
                </a:moveTo>
                <a:lnTo>
                  <a:pt x="70789" y="4933301"/>
                </a:lnTo>
                <a:cubicBezTo>
                  <a:pt x="210142" y="5068988"/>
                  <a:pt x="347664" y="5196424"/>
                  <a:pt x="483348" y="5316064"/>
                </a:cubicBezTo>
                <a:lnTo>
                  <a:pt x="734622" y="5526318"/>
                </a:lnTo>
                <a:lnTo>
                  <a:pt x="0" y="5526318"/>
                </a:lnTo>
                <a:close/>
                <a:moveTo>
                  <a:pt x="1449653" y="77941"/>
                </a:moveTo>
                <a:cubicBezTo>
                  <a:pt x="1567004" y="136618"/>
                  <a:pt x="1669682" y="195292"/>
                  <a:pt x="1743029" y="268635"/>
                </a:cubicBezTo>
                <a:cubicBezTo>
                  <a:pt x="2021736" y="518007"/>
                  <a:pt x="2139083" y="928730"/>
                  <a:pt x="2197761" y="1339458"/>
                </a:cubicBezTo>
                <a:cubicBezTo>
                  <a:pt x="2241765" y="1632829"/>
                  <a:pt x="2256434" y="1970210"/>
                  <a:pt x="2241765" y="2322259"/>
                </a:cubicBezTo>
                <a:cubicBezTo>
                  <a:pt x="1772368" y="2366267"/>
                  <a:pt x="1244289" y="2468949"/>
                  <a:pt x="672211" y="2644974"/>
                </a:cubicBezTo>
                <a:cubicBezTo>
                  <a:pt x="481517" y="2696315"/>
                  <a:pt x="299990" y="2750406"/>
                  <a:pt x="126945" y="2807018"/>
                </a:cubicBezTo>
                <a:lnTo>
                  <a:pt x="0" y="2850511"/>
                </a:lnTo>
                <a:lnTo>
                  <a:pt x="0" y="394288"/>
                </a:lnTo>
                <a:lnTo>
                  <a:pt x="26785" y="385986"/>
                </a:lnTo>
                <a:cubicBezTo>
                  <a:pt x="540190" y="239300"/>
                  <a:pt x="1009591" y="136618"/>
                  <a:pt x="1449653" y="77941"/>
                </a:cubicBezTo>
                <a:close/>
                <a:moveTo>
                  <a:pt x="2637823" y="935"/>
                </a:moveTo>
                <a:cubicBezTo>
                  <a:pt x="2883524" y="-2731"/>
                  <a:pt x="3114560" y="4602"/>
                  <a:pt x="3327257" y="19271"/>
                </a:cubicBezTo>
                <a:cubicBezTo>
                  <a:pt x="3781984" y="63279"/>
                  <a:pt x="4251385" y="165957"/>
                  <a:pt x="4515426" y="429994"/>
                </a:cubicBezTo>
                <a:cubicBezTo>
                  <a:pt x="4794129" y="694032"/>
                  <a:pt x="4911480" y="1148763"/>
                  <a:pt x="4955484" y="1603495"/>
                </a:cubicBezTo>
                <a:cubicBezTo>
                  <a:pt x="4999493" y="2028887"/>
                  <a:pt x="5014162" y="2512957"/>
                  <a:pt x="4955484" y="3070371"/>
                </a:cubicBezTo>
                <a:cubicBezTo>
                  <a:pt x="4896811" y="3613115"/>
                  <a:pt x="4794129" y="4214532"/>
                  <a:pt x="4618104" y="4889293"/>
                </a:cubicBezTo>
                <a:lnTo>
                  <a:pt x="4431901" y="5526318"/>
                </a:lnTo>
                <a:lnTo>
                  <a:pt x="1953004" y="5526318"/>
                </a:lnTo>
                <a:lnTo>
                  <a:pt x="2117085" y="5120329"/>
                </a:lnTo>
                <a:cubicBezTo>
                  <a:pt x="2205097" y="4867291"/>
                  <a:pt x="2285777" y="4595921"/>
                  <a:pt x="2359120" y="4302545"/>
                </a:cubicBezTo>
                <a:cubicBezTo>
                  <a:pt x="2549810" y="3554437"/>
                  <a:pt x="2652492" y="2894346"/>
                  <a:pt x="2667162" y="2307594"/>
                </a:cubicBezTo>
                <a:cubicBezTo>
                  <a:pt x="2681831" y="1955544"/>
                  <a:pt x="2667162" y="1618164"/>
                  <a:pt x="2623157" y="1324788"/>
                </a:cubicBezTo>
                <a:cubicBezTo>
                  <a:pt x="2564480" y="899395"/>
                  <a:pt x="2432463" y="488672"/>
                  <a:pt x="2168426" y="239304"/>
                </a:cubicBezTo>
                <a:cubicBezTo>
                  <a:pt x="2080413" y="165957"/>
                  <a:pt x="1977732" y="107284"/>
                  <a:pt x="1860380" y="48606"/>
                </a:cubicBezTo>
                <a:cubicBezTo>
                  <a:pt x="2131750" y="19271"/>
                  <a:pt x="2392121" y="4602"/>
                  <a:pt x="2637823" y="935"/>
                </a:cubicBezTo>
                <a:close/>
              </a:path>
            </a:pathLst>
          </a:custGeom>
          <a:gradFill>
            <a:gsLst>
              <a:gs pos="11000">
                <a:schemeClr val="bg1">
                  <a:alpha val="0"/>
                </a:schemeClr>
              </a:gs>
              <a:gs pos="89000">
                <a:schemeClr val="bg1">
                  <a:alpha val="10000"/>
                </a:schemeClr>
              </a:gs>
            </a:gsLst>
            <a:lin ang="17400000" scaled="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Текст 14">
            <a:extLst>
              <a:ext uri="{FF2B5EF4-FFF2-40B4-BE49-F238E27FC236}">
                <a16:creationId xmlns:a16="http://schemas.microsoft.com/office/drawing/2014/main" id="{CD3262E0-C25D-43EE-82C6-F57FEB56F7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2863" y="55692"/>
            <a:ext cx="3783088" cy="3062377"/>
          </a:xfrm>
        </p:spPr>
        <p:txBody>
          <a:bodyPr wrap="none">
            <a:noAutofit/>
          </a:bodyPr>
          <a:lstStyle>
            <a:lvl1pPr marL="0" indent="0">
              <a:buNone/>
              <a:defRPr kumimoji="0" lang="ru-RU" sz="19900" b="1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Roboto Thin" panose="02000000000000000000" pitchFamily="2" charset="0"/>
                <a:cs typeface="+mn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01</a:t>
            </a:r>
          </a:p>
        </p:txBody>
      </p:sp>
      <p:sp>
        <p:nvSpPr>
          <p:cNvPr id="18" name="Заголовок 12">
            <a:extLst>
              <a:ext uri="{FF2B5EF4-FFF2-40B4-BE49-F238E27FC236}">
                <a16:creationId xmlns:a16="http://schemas.microsoft.com/office/drawing/2014/main" id="{3DA310B7-7F23-49D4-B16D-1675312F5F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40366" y="1106128"/>
            <a:ext cx="6124585" cy="1116578"/>
          </a:xfrm>
        </p:spPr>
        <p:txBody>
          <a:bodyPr anchor="b">
            <a:noAutofit/>
          </a:bodyPr>
          <a:lstStyle>
            <a:lvl1pPr>
              <a:def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defRPr>
            </a:lvl1pPr>
          </a:lstStyle>
          <a:p>
            <a:pPr lvl="0">
              <a:defRPr/>
            </a:pPr>
            <a:r>
              <a:rPr lang="ru-RU" sz="4000" b="1" dirty="0">
                <a:solidFill>
                  <a:srgbClr val="FFFFFF"/>
                </a:solidFill>
              </a:rPr>
              <a:t>Титульный слайд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18B72DCC-62DC-40D4-BDD0-128615C457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40366" y="2394168"/>
            <a:ext cx="6124585" cy="233910"/>
          </a:xfrm>
        </p:spPr>
        <p:txBody>
          <a:bodyPr>
            <a:spAutoFit/>
          </a:bodyPr>
          <a:lstStyle>
            <a:lvl1pPr marL="180000" indent="-180000" algn="l" defTabSz="883649" rtl="0" eaLnBrk="0" fontAlgn="base" hangingPunct="0">
              <a:lnSpc>
                <a:spcPct val="95000"/>
              </a:lnSpc>
              <a:spcBef>
                <a:spcPts val="500"/>
              </a:spcBef>
              <a:spcAft>
                <a:spcPts val="200"/>
              </a:spcAft>
              <a:defRPr lang="ru-RU" sz="16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l" defTabSz="883649" rtl="0" eaLnBrk="0" fontAlgn="base" hangingPunct="0">
              <a:spcBef>
                <a:spcPts val="500"/>
              </a:spcBef>
              <a:spcAft>
                <a:spcPct val="0"/>
              </a:spcAft>
              <a:defRPr lang="ru-RU" sz="18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algn="l" defTabSz="883649" rtl="0" eaLnBrk="0" fontAlgn="base" hangingPunct="0">
              <a:spcBef>
                <a:spcPts val="500"/>
              </a:spcBef>
              <a:spcAft>
                <a:spcPct val="0"/>
              </a:spcAft>
              <a:defRPr lang="ru-RU" sz="18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algn="l" defTabSz="883649" rtl="0" eaLnBrk="0" fontAlgn="base" hangingPunct="0">
              <a:spcBef>
                <a:spcPts val="500"/>
              </a:spcBef>
              <a:spcAft>
                <a:spcPct val="0"/>
              </a:spcAft>
              <a:defRPr lang="ru-RU" sz="18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algn="l" defTabSz="883649" rtl="0" eaLnBrk="0" fontAlgn="base" hangingPunct="0">
              <a:spcBef>
                <a:spcPts val="500"/>
              </a:spcBef>
              <a:spcAft>
                <a:spcPct val="0"/>
              </a:spcAft>
              <a:defRPr lang="ru-RU" sz="18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248894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Фото справа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8651D85-208E-4EFB-B852-FE9A38347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50" y="416465"/>
            <a:ext cx="6127751" cy="297962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id="{2E27A946-30F6-49C0-B0F3-7D4C6F80DB8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08101" y="2"/>
            <a:ext cx="5183900" cy="6857999"/>
          </a:xfrm>
          <a:custGeom>
            <a:avLst/>
            <a:gdLst>
              <a:gd name="connsiteX0" fmla="*/ 0 w 4780955"/>
              <a:gd name="connsiteY0" fmla="*/ 0 h 5773019"/>
              <a:gd name="connsiteX1" fmla="*/ 4780955 w 4780955"/>
              <a:gd name="connsiteY1" fmla="*/ 0 h 5773019"/>
              <a:gd name="connsiteX2" fmla="*/ 4780955 w 4780955"/>
              <a:gd name="connsiteY2" fmla="*/ 5773019 h 5773019"/>
              <a:gd name="connsiteX3" fmla="*/ 630376 w 4780955"/>
              <a:gd name="connsiteY3" fmla="*/ 5773019 h 5773019"/>
              <a:gd name="connsiteX0" fmla="*/ 0 w 4780955"/>
              <a:gd name="connsiteY0" fmla="*/ 0 h 5786343"/>
              <a:gd name="connsiteX1" fmla="*/ 4780955 w 4780955"/>
              <a:gd name="connsiteY1" fmla="*/ 0 h 5786343"/>
              <a:gd name="connsiteX2" fmla="*/ 4780955 w 4780955"/>
              <a:gd name="connsiteY2" fmla="*/ 5773019 h 5786343"/>
              <a:gd name="connsiteX3" fmla="*/ 1096154 w 4780955"/>
              <a:gd name="connsiteY3" fmla="*/ 5786343 h 5786343"/>
              <a:gd name="connsiteX4" fmla="*/ 630376 w 4780955"/>
              <a:gd name="connsiteY4" fmla="*/ 5773019 h 5786343"/>
              <a:gd name="connsiteX5" fmla="*/ 0 w 4780955"/>
              <a:gd name="connsiteY5" fmla="*/ 0 h 5786343"/>
              <a:gd name="connsiteX0" fmla="*/ 1363266 w 6144221"/>
              <a:gd name="connsiteY0" fmla="*/ 0 h 5795147"/>
              <a:gd name="connsiteX1" fmla="*/ 6144221 w 6144221"/>
              <a:gd name="connsiteY1" fmla="*/ 0 h 5795147"/>
              <a:gd name="connsiteX2" fmla="*/ 6144221 w 6144221"/>
              <a:gd name="connsiteY2" fmla="*/ 5773019 h 5795147"/>
              <a:gd name="connsiteX3" fmla="*/ 2459420 w 6144221"/>
              <a:gd name="connsiteY3" fmla="*/ 5786343 h 5795147"/>
              <a:gd name="connsiteX4" fmla="*/ 0 w 6144221"/>
              <a:gd name="connsiteY4" fmla="*/ 5795147 h 5795147"/>
              <a:gd name="connsiteX5" fmla="*/ 1363266 w 6144221"/>
              <a:gd name="connsiteY5" fmla="*/ 0 h 5795147"/>
              <a:gd name="connsiteX0" fmla="*/ 1363266 w 6144221"/>
              <a:gd name="connsiteY0" fmla="*/ 0 h 5795147"/>
              <a:gd name="connsiteX1" fmla="*/ 6144221 w 6144221"/>
              <a:gd name="connsiteY1" fmla="*/ 0 h 5795147"/>
              <a:gd name="connsiteX2" fmla="*/ 6144221 w 6144221"/>
              <a:gd name="connsiteY2" fmla="*/ 5773019 h 5795147"/>
              <a:gd name="connsiteX3" fmla="*/ 0 w 6144221"/>
              <a:gd name="connsiteY3" fmla="*/ 5795147 h 5795147"/>
              <a:gd name="connsiteX4" fmla="*/ 1363266 w 6144221"/>
              <a:gd name="connsiteY4" fmla="*/ 0 h 5795147"/>
              <a:gd name="connsiteX0" fmla="*/ 1074532 w 5855487"/>
              <a:gd name="connsiteY0" fmla="*/ 0 h 5773019"/>
              <a:gd name="connsiteX1" fmla="*/ 5855487 w 5855487"/>
              <a:gd name="connsiteY1" fmla="*/ 0 h 5773019"/>
              <a:gd name="connsiteX2" fmla="*/ 5855487 w 5855487"/>
              <a:gd name="connsiteY2" fmla="*/ 5773019 h 5773019"/>
              <a:gd name="connsiteX3" fmla="*/ 0 w 5855487"/>
              <a:gd name="connsiteY3" fmla="*/ 5750892 h 5773019"/>
              <a:gd name="connsiteX4" fmla="*/ 1074532 w 5855487"/>
              <a:gd name="connsiteY4" fmla="*/ 0 h 5773019"/>
              <a:gd name="connsiteX0" fmla="*/ 1047034 w 5827989"/>
              <a:gd name="connsiteY0" fmla="*/ 0 h 5784084"/>
              <a:gd name="connsiteX1" fmla="*/ 5827989 w 5827989"/>
              <a:gd name="connsiteY1" fmla="*/ 0 h 5784084"/>
              <a:gd name="connsiteX2" fmla="*/ 5827989 w 5827989"/>
              <a:gd name="connsiteY2" fmla="*/ 5773019 h 5784084"/>
              <a:gd name="connsiteX3" fmla="*/ 0 w 5827989"/>
              <a:gd name="connsiteY3" fmla="*/ 5784084 h 5784084"/>
              <a:gd name="connsiteX4" fmla="*/ 1047034 w 5827989"/>
              <a:gd name="connsiteY4" fmla="*/ 0 h 5784084"/>
              <a:gd name="connsiteX0" fmla="*/ 1033285 w 5814240"/>
              <a:gd name="connsiteY0" fmla="*/ 0 h 5773021"/>
              <a:gd name="connsiteX1" fmla="*/ 5814240 w 5814240"/>
              <a:gd name="connsiteY1" fmla="*/ 0 h 5773021"/>
              <a:gd name="connsiteX2" fmla="*/ 5814240 w 5814240"/>
              <a:gd name="connsiteY2" fmla="*/ 5773019 h 5773021"/>
              <a:gd name="connsiteX3" fmla="*/ 0 w 5814240"/>
              <a:gd name="connsiteY3" fmla="*/ 5773021 h 5773021"/>
              <a:gd name="connsiteX4" fmla="*/ 1033285 w 5814240"/>
              <a:gd name="connsiteY4" fmla="*/ 0 h 5773021"/>
              <a:gd name="connsiteX0" fmla="*/ 1482591 w 5814240"/>
              <a:gd name="connsiteY0" fmla="*/ 0 h 5773021"/>
              <a:gd name="connsiteX1" fmla="*/ 5814240 w 5814240"/>
              <a:gd name="connsiteY1" fmla="*/ 0 h 5773021"/>
              <a:gd name="connsiteX2" fmla="*/ 5814240 w 5814240"/>
              <a:gd name="connsiteY2" fmla="*/ 5773019 h 5773021"/>
              <a:gd name="connsiteX3" fmla="*/ 0 w 5814240"/>
              <a:gd name="connsiteY3" fmla="*/ 5773021 h 5773021"/>
              <a:gd name="connsiteX4" fmla="*/ 1482591 w 5814240"/>
              <a:gd name="connsiteY4" fmla="*/ 0 h 5773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4240" h="5773021">
                <a:moveTo>
                  <a:pt x="1482591" y="0"/>
                </a:moveTo>
                <a:lnTo>
                  <a:pt x="5814240" y="0"/>
                </a:lnTo>
                <a:lnTo>
                  <a:pt x="5814240" y="5773019"/>
                </a:lnTo>
                <a:lnTo>
                  <a:pt x="0" y="5773021"/>
                </a:lnTo>
                <a:lnTo>
                  <a:pt x="1482591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innerShdw blurRad="330200" dist="50800" dir="10800000">
              <a:prstClr val="black">
                <a:alpha val="40000"/>
              </a:prstClr>
            </a:inn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E1F714A-C075-4071-A11E-54A2E66D7F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569576" y="6455903"/>
            <a:ext cx="1095376" cy="230864"/>
          </a:xfrm>
        </p:spPr>
        <p:txBody>
          <a:bodyPr/>
          <a:lstStyle/>
          <a:p>
            <a:fld id="{A629F11A-CAD2-4FD2-9793-0DC6E98D19B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A66959-4347-E848-A358-86C339F0BD2D}"/>
              </a:ext>
            </a:extLst>
          </p:cNvPr>
          <p:cNvSpPr txBox="1"/>
          <p:nvPr userDrawn="1"/>
        </p:nvSpPr>
        <p:spPr>
          <a:xfrm>
            <a:off x="1836145" y="6632154"/>
            <a:ext cx="6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endParaRPr lang="ru-RU" sz="1200" dirty="0" err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372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sv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3">
            <a:extLst>
              <a:ext uri="{FF2B5EF4-FFF2-40B4-BE49-F238E27FC236}">
                <a16:creationId xmlns:a16="http://schemas.microsoft.com/office/drawing/2014/main" id="{B01F387C-39A2-4383-9067-930B5BAB91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095376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2E633E08-A2F7-2240-B1AF-8CE9750E3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50" y="416465"/>
            <a:ext cx="9218833" cy="297962"/>
          </a:xfrm>
          <a:prstGeom prst="rect">
            <a:avLst/>
          </a:prstGeom>
        </p:spPr>
        <p:txBody>
          <a:bodyPr vert="horz" wrap="square" lIns="0" tIns="36000" rIns="0" bIns="0" rtlCol="0" anchor="b">
            <a:spAutoFit/>
          </a:bodyPr>
          <a:lstStyle/>
          <a:p>
            <a:endParaRPr lang="ru-RU" dirty="0"/>
          </a:p>
        </p:txBody>
      </p:sp>
      <p:sp>
        <p:nvSpPr>
          <p:cNvPr id="20" name="Прямоугольник 66">
            <a:extLst>
              <a:ext uri="{FF2B5EF4-FFF2-40B4-BE49-F238E27FC236}">
                <a16:creationId xmlns:a16="http://schemas.microsoft.com/office/drawing/2014/main" id="{A76AE22A-5B69-234B-BB91-7A091D162553}"/>
              </a:ext>
            </a:extLst>
          </p:cNvPr>
          <p:cNvSpPr/>
          <p:nvPr userDrawn="1"/>
        </p:nvSpPr>
        <p:spPr>
          <a:xfrm>
            <a:off x="2" y="6831000"/>
            <a:ext cx="12191999" cy="27000"/>
          </a:xfrm>
          <a:prstGeom prst="rect">
            <a:avLst/>
          </a:prstGeom>
          <a:gradFill>
            <a:gsLst>
              <a:gs pos="0">
                <a:schemeClr val="accent2"/>
              </a:gs>
              <a:gs pos="86000">
                <a:schemeClr val="accent2">
                  <a:lumMod val="75000"/>
                </a:schemeClr>
              </a:gs>
            </a:gsLst>
            <a:lin ang="42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14400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895350">
              <a:spcAft>
                <a:spcPts val="600"/>
              </a:spcAft>
              <a:buClr>
                <a:schemeClr val="accent1"/>
              </a:buClr>
            </a:pPr>
            <a:endParaRPr lang="ru-RU" sz="1600">
              <a:solidFill>
                <a:schemeClr val="bg1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698B576-05DD-41A4-AC51-394F2A7AC5E4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tretch>
            <a:fillRect/>
          </a:stretch>
        </p:blipFill>
        <p:spPr>
          <a:xfrm>
            <a:off x="10241465" y="350913"/>
            <a:ext cx="1518495" cy="356400"/>
          </a:xfrm>
          <a:prstGeom prst="rect">
            <a:avLst/>
          </a:prstGeom>
        </p:spPr>
      </p:pic>
      <p:sp>
        <p:nvSpPr>
          <p:cNvPr id="2" name="Текст 1">
            <a:extLst>
              <a:ext uri="{FF2B5EF4-FFF2-40B4-BE49-F238E27FC236}">
                <a16:creationId xmlns:a16="http://schemas.microsoft.com/office/drawing/2014/main" id="{4467EA0F-216A-4484-99FF-CCA159F142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7050" y="1089025"/>
            <a:ext cx="11137900" cy="523190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grpSp>
        <p:nvGrpSpPr>
          <p:cNvPr id="25" name="Group 13">
            <a:extLst>
              <a:ext uri="{FF2B5EF4-FFF2-40B4-BE49-F238E27FC236}">
                <a16:creationId xmlns:a16="http://schemas.microsoft.com/office/drawing/2014/main" id="{C1237F2C-6BEC-44EA-BC90-2B0B605EAF8D}"/>
              </a:ext>
            </a:extLst>
          </p:cNvPr>
          <p:cNvGrpSpPr/>
          <p:nvPr userDrawn="1"/>
        </p:nvGrpSpPr>
        <p:grpSpPr>
          <a:xfrm>
            <a:off x="527051" y="849399"/>
            <a:ext cx="11137900" cy="0"/>
            <a:chOff x="395288" y="1060807"/>
            <a:chExt cx="8353425" cy="0"/>
          </a:xfrm>
        </p:grpSpPr>
        <p:cxnSp>
          <p:nvCxnSpPr>
            <p:cNvPr id="26" name="Прямая соединительная линия 9">
              <a:extLst>
                <a:ext uri="{FF2B5EF4-FFF2-40B4-BE49-F238E27FC236}">
                  <a16:creationId xmlns:a16="http://schemas.microsoft.com/office/drawing/2014/main" id="{2685F1ED-39F8-4BC6-B211-0C64BEC7DC10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395288" y="1060807"/>
              <a:ext cx="27864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Прямая соединительная линия 9">
              <a:extLst>
                <a:ext uri="{FF2B5EF4-FFF2-40B4-BE49-F238E27FC236}">
                  <a16:creationId xmlns:a16="http://schemas.microsoft.com/office/drawing/2014/main" id="{F464F77E-9135-499C-94BF-D613AA1F7FB7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3178800" y="1060807"/>
              <a:ext cx="27864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gradFill>
                <a:gsLst>
                  <a:gs pos="0">
                    <a:schemeClr val="accent2"/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Прямая соединительная линия 9">
              <a:extLst>
                <a:ext uri="{FF2B5EF4-FFF2-40B4-BE49-F238E27FC236}">
                  <a16:creationId xmlns:a16="http://schemas.microsoft.com/office/drawing/2014/main" id="{F1ECDFBF-C7A0-408C-84DD-BF2096405387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5962313" y="1060807"/>
              <a:ext cx="27864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gradFill>
                <a:gsLst>
                  <a:gs pos="100000">
                    <a:schemeClr val="accent3"/>
                  </a:gs>
                  <a:gs pos="0">
                    <a:schemeClr val="accent3">
                      <a:lumMod val="60000"/>
                      <a:lumOff val="40000"/>
                    </a:schemeClr>
                  </a:gs>
                </a:gsLst>
                <a:lin ang="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C70892B7-CD7A-4D50-A1E9-C654EDDD4643}"/>
              </a:ext>
            </a:extLst>
          </p:cNvPr>
          <p:cNvSpPr txBox="1"/>
          <p:nvPr userDrawn="1"/>
        </p:nvSpPr>
        <p:spPr>
          <a:xfrm>
            <a:off x="527052" y="6532863"/>
            <a:ext cx="914188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indent="0" defTabSz="883649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8056" indent="-275499" defTabSz="883649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04928" indent="-221279" defTabSz="883649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485" indent="-221279" defTabSz="883649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90042" indent="-221279" defTabSz="883649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12083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6pPr>
            <a:lvl7pPr marL="2834125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7pPr>
            <a:lvl8pPr marL="3256166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8pPr>
            <a:lvl9pPr marL="3678207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9pPr>
          </a:lstStyle>
          <a:p>
            <a:pPr lvl="0"/>
            <a:r>
              <a:rPr lang="ru-RU" sz="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Любое несанкционированное копирование, раскрытие или распространение материалов,</a:t>
            </a:r>
            <a:br>
              <a:rPr lang="ru-RU" sz="5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содержащихся в данном документе (или приложениях к нему), строго запрещено.</a:t>
            </a:r>
          </a:p>
        </p:txBody>
      </p:sp>
    </p:spTree>
    <p:extLst>
      <p:ext uri="{BB962C8B-B14F-4D97-AF65-F5344CB8AC3E}">
        <p14:creationId xmlns:p14="http://schemas.microsoft.com/office/powerpoint/2010/main" val="2163825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6" r:id="rId16"/>
    <p:sldLayoutId id="2147483717" r:id="rId17"/>
    <p:sldLayoutId id="2147483718" r:id="rId18"/>
  </p:sldLayoutIdLst>
  <p:hf hdr="0" ftr="0" dt="0"/>
  <p:txStyles>
    <p:titleStyle>
      <a:lvl1pPr algn="l" defTabSz="883649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000" b="1" i="0" spc="0" baseline="0">
          <a:solidFill>
            <a:schemeClr val="accent2"/>
          </a:solidFill>
          <a:latin typeface="+mj-lt"/>
          <a:ea typeface="+mj-ea"/>
          <a:cs typeface="+mj-cs"/>
        </a:defRPr>
      </a:lvl1pPr>
      <a:lvl2pPr algn="l" defTabSz="883649" rtl="0" eaLnBrk="0" fontAlgn="base" hangingPunct="0">
        <a:spcBef>
          <a:spcPct val="0"/>
        </a:spcBef>
        <a:spcAft>
          <a:spcPct val="0"/>
        </a:spcAft>
        <a:defRPr sz="1846" i="1">
          <a:solidFill>
            <a:srgbClr val="00579C"/>
          </a:solidFill>
          <a:latin typeface="Arial" charset="0"/>
        </a:defRPr>
      </a:lvl2pPr>
      <a:lvl3pPr algn="l" defTabSz="883649" rtl="0" eaLnBrk="0" fontAlgn="base" hangingPunct="0">
        <a:spcBef>
          <a:spcPct val="0"/>
        </a:spcBef>
        <a:spcAft>
          <a:spcPct val="0"/>
        </a:spcAft>
        <a:defRPr sz="1846" i="1">
          <a:solidFill>
            <a:srgbClr val="00579C"/>
          </a:solidFill>
          <a:latin typeface="Arial" charset="0"/>
        </a:defRPr>
      </a:lvl3pPr>
      <a:lvl4pPr algn="l" defTabSz="883649" rtl="0" eaLnBrk="0" fontAlgn="base" hangingPunct="0">
        <a:spcBef>
          <a:spcPct val="0"/>
        </a:spcBef>
        <a:spcAft>
          <a:spcPct val="0"/>
        </a:spcAft>
        <a:defRPr sz="1846" i="1">
          <a:solidFill>
            <a:srgbClr val="00579C"/>
          </a:solidFill>
          <a:latin typeface="Arial" charset="0"/>
        </a:defRPr>
      </a:lvl4pPr>
      <a:lvl5pPr algn="l" defTabSz="883649" rtl="0" eaLnBrk="0" fontAlgn="base" hangingPunct="0">
        <a:spcBef>
          <a:spcPct val="0"/>
        </a:spcBef>
        <a:spcAft>
          <a:spcPct val="0"/>
        </a:spcAft>
        <a:defRPr sz="1846" i="1">
          <a:solidFill>
            <a:srgbClr val="00579C"/>
          </a:solidFill>
          <a:latin typeface="Arial" charset="0"/>
        </a:defRPr>
      </a:lvl5pPr>
      <a:lvl6pPr marL="422041" algn="l" defTabSz="883649" rtl="0" fontAlgn="base">
        <a:spcBef>
          <a:spcPct val="0"/>
        </a:spcBef>
        <a:spcAft>
          <a:spcPct val="0"/>
        </a:spcAft>
        <a:defRPr sz="2585" i="1">
          <a:solidFill>
            <a:srgbClr val="00579C"/>
          </a:solidFill>
          <a:latin typeface="Arial" charset="0"/>
        </a:defRPr>
      </a:lvl6pPr>
      <a:lvl7pPr marL="844083" algn="l" defTabSz="883649" rtl="0" fontAlgn="base">
        <a:spcBef>
          <a:spcPct val="0"/>
        </a:spcBef>
        <a:spcAft>
          <a:spcPct val="0"/>
        </a:spcAft>
        <a:defRPr sz="2585" i="1">
          <a:solidFill>
            <a:srgbClr val="00579C"/>
          </a:solidFill>
          <a:latin typeface="Arial" charset="0"/>
        </a:defRPr>
      </a:lvl7pPr>
      <a:lvl8pPr marL="1266124" algn="l" defTabSz="883649" rtl="0" fontAlgn="base">
        <a:spcBef>
          <a:spcPct val="0"/>
        </a:spcBef>
        <a:spcAft>
          <a:spcPct val="0"/>
        </a:spcAft>
        <a:defRPr sz="2585" i="1">
          <a:solidFill>
            <a:srgbClr val="00579C"/>
          </a:solidFill>
          <a:latin typeface="Arial" charset="0"/>
        </a:defRPr>
      </a:lvl8pPr>
      <a:lvl9pPr marL="1688165" algn="l" defTabSz="883649" rtl="0" fontAlgn="base">
        <a:spcBef>
          <a:spcPct val="0"/>
        </a:spcBef>
        <a:spcAft>
          <a:spcPct val="0"/>
        </a:spcAft>
        <a:defRPr sz="2585" i="1">
          <a:solidFill>
            <a:srgbClr val="00579C"/>
          </a:solidFill>
          <a:latin typeface="Arial" charset="0"/>
        </a:defRPr>
      </a:lvl9pPr>
    </p:titleStyle>
    <p:bodyStyle>
      <a:lvl1pPr marL="331185" indent="-331185" algn="l" defTabSz="883649" rtl="0" eaLnBrk="0" fontAlgn="base" hangingPunct="0">
        <a:spcBef>
          <a:spcPct val="20000"/>
        </a:spcBef>
        <a:spcAft>
          <a:spcPct val="0"/>
        </a:spcAft>
        <a:buChar char="•"/>
        <a:defRPr sz="1292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18056" indent="-275499" algn="l" defTabSz="883649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292">
          <a:solidFill>
            <a:schemeClr val="tx1">
              <a:lumMod val="75000"/>
              <a:lumOff val="25000"/>
            </a:schemeClr>
          </a:solidFill>
          <a:latin typeface="+mn-lt"/>
        </a:defRPr>
      </a:lvl2pPr>
      <a:lvl3pPr marL="1104928" indent="-221279" algn="l" defTabSz="883649" rtl="0" eaLnBrk="0" fontAlgn="base" hangingPunct="0">
        <a:spcBef>
          <a:spcPct val="20000"/>
        </a:spcBef>
        <a:spcAft>
          <a:spcPct val="0"/>
        </a:spcAft>
        <a:buFont typeface="Arial" charset="0"/>
        <a:buChar char="&gt;"/>
        <a:defRPr sz="1292">
          <a:solidFill>
            <a:schemeClr val="tx1">
              <a:lumMod val="75000"/>
              <a:lumOff val="25000"/>
            </a:schemeClr>
          </a:solidFill>
          <a:latin typeface="+mn-lt"/>
        </a:defRPr>
      </a:lvl3pPr>
      <a:lvl4pPr marL="1547485" indent="-221279" algn="l" defTabSz="883649" rtl="0" eaLnBrk="0" fontAlgn="base" hangingPunct="0">
        <a:spcBef>
          <a:spcPct val="20000"/>
        </a:spcBef>
        <a:spcAft>
          <a:spcPct val="0"/>
        </a:spcAft>
        <a:buChar char="–"/>
        <a:defRPr sz="1108">
          <a:solidFill>
            <a:schemeClr val="tx1">
              <a:lumMod val="75000"/>
              <a:lumOff val="25000"/>
            </a:schemeClr>
          </a:solidFill>
          <a:latin typeface="FS Severstal" pitchFamily="2" charset="0"/>
        </a:defRPr>
      </a:lvl4pPr>
      <a:lvl5pPr marL="1990042" indent="-221279" algn="l" defTabSz="883649" rtl="0" eaLnBrk="0" fontAlgn="base" hangingPunct="0">
        <a:spcBef>
          <a:spcPct val="20000"/>
        </a:spcBef>
        <a:spcAft>
          <a:spcPct val="0"/>
        </a:spcAft>
        <a:buChar char="•"/>
        <a:defRPr sz="1108">
          <a:solidFill>
            <a:schemeClr val="tx1">
              <a:lumMod val="75000"/>
              <a:lumOff val="25000"/>
            </a:schemeClr>
          </a:solidFill>
          <a:latin typeface="FS Severstal" pitchFamily="2" charset="0"/>
        </a:defRPr>
      </a:lvl5pPr>
      <a:lvl6pPr marL="2412083" indent="-221279" algn="l" defTabSz="883649" rtl="0" fontAlgn="base">
        <a:spcBef>
          <a:spcPct val="20000"/>
        </a:spcBef>
        <a:spcAft>
          <a:spcPct val="0"/>
        </a:spcAft>
        <a:buChar char="•"/>
        <a:defRPr sz="1108">
          <a:solidFill>
            <a:schemeClr val="bg2"/>
          </a:solidFill>
          <a:latin typeface="FS Severstal" pitchFamily="2" charset="0"/>
        </a:defRPr>
      </a:lvl6pPr>
      <a:lvl7pPr marL="2834125" indent="-221279" algn="l" defTabSz="883649" rtl="0" fontAlgn="base">
        <a:spcBef>
          <a:spcPct val="20000"/>
        </a:spcBef>
        <a:spcAft>
          <a:spcPct val="0"/>
        </a:spcAft>
        <a:buChar char="•"/>
        <a:defRPr sz="1108">
          <a:solidFill>
            <a:schemeClr val="bg2"/>
          </a:solidFill>
          <a:latin typeface="FS Severstal" pitchFamily="2" charset="0"/>
        </a:defRPr>
      </a:lvl7pPr>
      <a:lvl8pPr marL="3256166" indent="-221279" algn="l" defTabSz="883649" rtl="0" fontAlgn="base">
        <a:spcBef>
          <a:spcPct val="20000"/>
        </a:spcBef>
        <a:spcAft>
          <a:spcPct val="0"/>
        </a:spcAft>
        <a:buChar char="•"/>
        <a:defRPr sz="1108">
          <a:solidFill>
            <a:schemeClr val="bg2"/>
          </a:solidFill>
          <a:latin typeface="FS Severstal" pitchFamily="2" charset="0"/>
        </a:defRPr>
      </a:lvl8pPr>
      <a:lvl9pPr marL="3678207" indent="-221279" algn="l" defTabSz="883649" rtl="0" fontAlgn="base">
        <a:spcBef>
          <a:spcPct val="20000"/>
        </a:spcBef>
        <a:spcAft>
          <a:spcPct val="0"/>
        </a:spcAft>
        <a:buChar char="•"/>
        <a:defRPr sz="1108">
          <a:solidFill>
            <a:schemeClr val="bg2"/>
          </a:solidFill>
          <a:latin typeface="FS Severstal" pitchFamily="2" charset="0"/>
        </a:defRPr>
      </a:lvl9pPr>
    </p:bodyStyle>
    <p:otherStyle>
      <a:defPPr>
        <a:defRPr lang="ru-RU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49">
          <p15:clr>
            <a:srgbClr val="F26B43"/>
          </p15:clr>
        </p15:guide>
        <p15:guide id="2" pos="5511">
          <p15:clr>
            <a:srgbClr val="F26B43"/>
          </p15:clr>
        </p15:guide>
        <p15:guide id="3" orient="horz" pos="3974">
          <p15:clr>
            <a:srgbClr val="F26B43"/>
          </p15:clr>
        </p15:guide>
        <p15:guide id="4" orient="horz" pos="686">
          <p15:clr>
            <a:srgbClr val="F26B43"/>
          </p15:clr>
        </p15:guide>
        <p15:guide id="5" orient="horz" pos="73">
          <p15:clr>
            <a:srgbClr val="F26B43"/>
          </p15:clr>
        </p15:guide>
        <p15:guide id="6" orient="horz" pos="4247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3">
            <a:extLst>
              <a:ext uri="{FF2B5EF4-FFF2-40B4-BE49-F238E27FC236}">
                <a16:creationId xmlns:a16="http://schemas.microsoft.com/office/drawing/2014/main" id="{B01F387C-39A2-4383-9067-930B5BAB91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095376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2E633E08-A2F7-2240-B1AF-8CE9750E3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50" y="416465"/>
            <a:ext cx="9218833" cy="297962"/>
          </a:xfrm>
          <a:prstGeom prst="rect">
            <a:avLst/>
          </a:prstGeom>
        </p:spPr>
        <p:txBody>
          <a:bodyPr vert="horz" wrap="square" lIns="0" tIns="36000" rIns="0" bIns="0" rtlCol="0" anchor="b">
            <a:spAutoFit/>
          </a:bodyPr>
          <a:lstStyle/>
          <a:p>
            <a:endParaRPr lang="ru-RU" dirty="0"/>
          </a:p>
        </p:txBody>
      </p:sp>
      <p:sp>
        <p:nvSpPr>
          <p:cNvPr id="20" name="Прямоугольник 66">
            <a:extLst>
              <a:ext uri="{FF2B5EF4-FFF2-40B4-BE49-F238E27FC236}">
                <a16:creationId xmlns:a16="http://schemas.microsoft.com/office/drawing/2014/main" id="{A76AE22A-5B69-234B-BB91-7A091D162553}"/>
              </a:ext>
            </a:extLst>
          </p:cNvPr>
          <p:cNvSpPr/>
          <p:nvPr userDrawn="1"/>
        </p:nvSpPr>
        <p:spPr>
          <a:xfrm>
            <a:off x="2" y="6831000"/>
            <a:ext cx="12191999" cy="27000"/>
          </a:xfrm>
          <a:prstGeom prst="rect">
            <a:avLst/>
          </a:prstGeom>
          <a:gradFill>
            <a:gsLst>
              <a:gs pos="0">
                <a:schemeClr val="accent2"/>
              </a:gs>
              <a:gs pos="86000">
                <a:schemeClr val="accent2">
                  <a:lumMod val="75000"/>
                </a:schemeClr>
              </a:gs>
            </a:gsLst>
            <a:lin ang="42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14400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895350">
              <a:spcAft>
                <a:spcPts val="600"/>
              </a:spcAft>
              <a:buClr>
                <a:schemeClr val="accent1"/>
              </a:buClr>
            </a:pP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698B576-05DD-41A4-AC51-394F2A7AC5E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615612" y="350913"/>
            <a:ext cx="1144347" cy="356400"/>
          </a:xfrm>
          <a:prstGeom prst="rect">
            <a:avLst/>
          </a:prstGeom>
        </p:spPr>
      </p:pic>
      <p:sp>
        <p:nvSpPr>
          <p:cNvPr id="2" name="Текст 1">
            <a:extLst>
              <a:ext uri="{FF2B5EF4-FFF2-40B4-BE49-F238E27FC236}">
                <a16:creationId xmlns:a16="http://schemas.microsoft.com/office/drawing/2014/main" id="{4467EA0F-216A-4484-99FF-CCA159F142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7050" y="1089025"/>
            <a:ext cx="11137900" cy="523190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grpSp>
        <p:nvGrpSpPr>
          <p:cNvPr id="25" name="Group 13">
            <a:extLst>
              <a:ext uri="{FF2B5EF4-FFF2-40B4-BE49-F238E27FC236}">
                <a16:creationId xmlns:a16="http://schemas.microsoft.com/office/drawing/2014/main" id="{C1237F2C-6BEC-44EA-BC90-2B0B605EAF8D}"/>
              </a:ext>
            </a:extLst>
          </p:cNvPr>
          <p:cNvGrpSpPr/>
          <p:nvPr userDrawn="1"/>
        </p:nvGrpSpPr>
        <p:grpSpPr>
          <a:xfrm>
            <a:off x="527051" y="849399"/>
            <a:ext cx="11137900" cy="0"/>
            <a:chOff x="395288" y="1060807"/>
            <a:chExt cx="8353425" cy="0"/>
          </a:xfrm>
        </p:grpSpPr>
        <p:cxnSp>
          <p:nvCxnSpPr>
            <p:cNvPr id="26" name="Прямая соединительная линия 9">
              <a:extLst>
                <a:ext uri="{FF2B5EF4-FFF2-40B4-BE49-F238E27FC236}">
                  <a16:creationId xmlns:a16="http://schemas.microsoft.com/office/drawing/2014/main" id="{2685F1ED-39F8-4BC6-B211-0C64BEC7DC10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395288" y="1060807"/>
              <a:ext cx="27864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Прямая соединительная линия 9">
              <a:extLst>
                <a:ext uri="{FF2B5EF4-FFF2-40B4-BE49-F238E27FC236}">
                  <a16:creationId xmlns:a16="http://schemas.microsoft.com/office/drawing/2014/main" id="{F464F77E-9135-499C-94BF-D613AA1F7FB7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3178800" y="1060807"/>
              <a:ext cx="27864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gradFill>
                <a:gsLst>
                  <a:gs pos="0">
                    <a:schemeClr val="accent2"/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Прямая соединительная линия 9">
              <a:extLst>
                <a:ext uri="{FF2B5EF4-FFF2-40B4-BE49-F238E27FC236}">
                  <a16:creationId xmlns:a16="http://schemas.microsoft.com/office/drawing/2014/main" id="{F1ECDFBF-C7A0-408C-84DD-BF2096405387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5962313" y="1060807"/>
              <a:ext cx="27864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gradFill>
                <a:gsLst>
                  <a:gs pos="100000">
                    <a:schemeClr val="accent3"/>
                  </a:gs>
                  <a:gs pos="0">
                    <a:schemeClr val="accent3">
                      <a:lumMod val="60000"/>
                      <a:lumOff val="40000"/>
                    </a:schemeClr>
                  </a:gs>
                </a:gsLst>
                <a:lin ang="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C70892B7-CD7A-4D50-A1E9-C654EDDD4643}"/>
              </a:ext>
            </a:extLst>
          </p:cNvPr>
          <p:cNvSpPr txBox="1"/>
          <p:nvPr userDrawn="1"/>
        </p:nvSpPr>
        <p:spPr>
          <a:xfrm>
            <a:off x="527052" y="6532863"/>
            <a:ext cx="914188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indent="0" defTabSz="883649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8056" indent="-275499" defTabSz="883649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04928" indent="-221279" defTabSz="883649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485" indent="-221279" defTabSz="883649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90042" indent="-221279" defTabSz="883649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12083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6pPr>
            <a:lvl7pPr marL="2834125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7pPr>
            <a:lvl8pPr marL="3256166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8pPr>
            <a:lvl9pPr marL="3678207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9pPr>
          </a:lstStyle>
          <a:p>
            <a:pPr lvl="0"/>
            <a:r>
              <a:rPr lang="ru-RU" sz="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Любое несанкционированное копирование, раскрытие или распространение материалов,</a:t>
            </a:r>
            <a:br>
              <a:rPr lang="ru-RU" sz="5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содержащихся в данном документе (или приложениях к нему), строго запрещено.</a:t>
            </a:r>
          </a:p>
        </p:txBody>
      </p:sp>
    </p:spTree>
    <p:extLst>
      <p:ext uri="{BB962C8B-B14F-4D97-AF65-F5344CB8AC3E}">
        <p14:creationId xmlns:p14="http://schemas.microsoft.com/office/powerpoint/2010/main" val="3619036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</p:sldLayoutIdLst>
  <p:hf hdr="0" ftr="0" dt="0"/>
  <p:txStyles>
    <p:titleStyle>
      <a:lvl1pPr algn="l" defTabSz="883649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000" b="1" i="0" spc="0" baseline="0">
          <a:solidFill>
            <a:schemeClr val="accent2"/>
          </a:solidFill>
          <a:latin typeface="+mj-lt"/>
          <a:ea typeface="+mj-ea"/>
          <a:cs typeface="+mj-cs"/>
        </a:defRPr>
      </a:lvl1pPr>
      <a:lvl2pPr algn="l" defTabSz="883649" rtl="0" eaLnBrk="0" fontAlgn="base" hangingPunct="0">
        <a:spcBef>
          <a:spcPct val="0"/>
        </a:spcBef>
        <a:spcAft>
          <a:spcPct val="0"/>
        </a:spcAft>
        <a:defRPr sz="1846" i="1">
          <a:solidFill>
            <a:srgbClr val="00579C"/>
          </a:solidFill>
          <a:latin typeface="Arial" charset="0"/>
        </a:defRPr>
      </a:lvl2pPr>
      <a:lvl3pPr algn="l" defTabSz="883649" rtl="0" eaLnBrk="0" fontAlgn="base" hangingPunct="0">
        <a:spcBef>
          <a:spcPct val="0"/>
        </a:spcBef>
        <a:spcAft>
          <a:spcPct val="0"/>
        </a:spcAft>
        <a:defRPr sz="1846" i="1">
          <a:solidFill>
            <a:srgbClr val="00579C"/>
          </a:solidFill>
          <a:latin typeface="Arial" charset="0"/>
        </a:defRPr>
      </a:lvl3pPr>
      <a:lvl4pPr algn="l" defTabSz="883649" rtl="0" eaLnBrk="0" fontAlgn="base" hangingPunct="0">
        <a:spcBef>
          <a:spcPct val="0"/>
        </a:spcBef>
        <a:spcAft>
          <a:spcPct val="0"/>
        </a:spcAft>
        <a:defRPr sz="1846" i="1">
          <a:solidFill>
            <a:srgbClr val="00579C"/>
          </a:solidFill>
          <a:latin typeface="Arial" charset="0"/>
        </a:defRPr>
      </a:lvl4pPr>
      <a:lvl5pPr algn="l" defTabSz="883649" rtl="0" eaLnBrk="0" fontAlgn="base" hangingPunct="0">
        <a:spcBef>
          <a:spcPct val="0"/>
        </a:spcBef>
        <a:spcAft>
          <a:spcPct val="0"/>
        </a:spcAft>
        <a:defRPr sz="1846" i="1">
          <a:solidFill>
            <a:srgbClr val="00579C"/>
          </a:solidFill>
          <a:latin typeface="Arial" charset="0"/>
        </a:defRPr>
      </a:lvl5pPr>
      <a:lvl6pPr marL="422041" algn="l" defTabSz="883649" rtl="0" fontAlgn="base">
        <a:spcBef>
          <a:spcPct val="0"/>
        </a:spcBef>
        <a:spcAft>
          <a:spcPct val="0"/>
        </a:spcAft>
        <a:defRPr sz="2585" i="1">
          <a:solidFill>
            <a:srgbClr val="00579C"/>
          </a:solidFill>
          <a:latin typeface="Arial" charset="0"/>
        </a:defRPr>
      </a:lvl6pPr>
      <a:lvl7pPr marL="844083" algn="l" defTabSz="883649" rtl="0" fontAlgn="base">
        <a:spcBef>
          <a:spcPct val="0"/>
        </a:spcBef>
        <a:spcAft>
          <a:spcPct val="0"/>
        </a:spcAft>
        <a:defRPr sz="2585" i="1">
          <a:solidFill>
            <a:srgbClr val="00579C"/>
          </a:solidFill>
          <a:latin typeface="Arial" charset="0"/>
        </a:defRPr>
      </a:lvl7pPr>
      <a:lvl8pPr marL="1266124" algn="l" defTabSz="883649" rtl="0" fontAlgn="base">
        <a:spcBef>
          <a:spcPct val="0"/>
        </a:spcBef>
        <a:spcAft>
          <a:spcPct val="0"/>
        </a:spcAft>
        <a:defRPr sz="2585" i="1">
          <a:solidFill>
            <a:srgbClr val="00579C"/>
          </a:solidFill>
          <a:latin typeface="Arial" charset="0"/>
        </a:defRPr>
      </a:lvl8pPr>
      <a:lvl9pPr marL="1688165" algn="l" defTabSz="883649" rtl="0" fontAlgn="base">
        <a:spcBef>
          <a:spcPct val="0"/>
        </a:spcBef>
        <a:spcAft>
          <a:spcPct val="0"/>
        </a:spcAft>
        <a:defRPr sz="2585" i="1">
          <a:solidFill>
            <a:srgbClr val="00579C"/>
          </a:solidFill>
          <a:latin typeface="Arial" charset="0"/>
        </a:defRPr>
      </a:lvl9pPr>
    </p:titleStyle>
    <p:bodyStyle>
      <a:lvl1pPr marL="331185" indent="-331185" algn="l" defTabSz="883649" rtl="0" eaLnBrk="0" fontAlgn="base" hangingPunct="0">
        <a:spcBef>
          <a:spcPct val="20000"/>
        </a:spcBef>
        <a:spcAft>
          <a:spcPct val="0"/>
        </a:spcAft>
        <a:buChar char="•"/>
        <a:defRPr sz="1292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18056" indent="-275499" algn="l" defTabSz="883649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292">
          <a:solidFill>
            <a:schemeClr val="tx1">
              <a:lumMod val="75000"/>
              <a:lumOff val="25000"/>
            </a:schemeClr>
          </a:solidFill>
          <a:latin typeface="+mn-lt"/>
        </a:defRPr>
      </a:lvl2pPr>
      <a:lvl3pPr marL="1104928" indent="-221279" algn="l" defTabSz="883649" rtl="0" eaLnBrk="0" fontAlgn="base" hangingPunct="0">
        <a:spcBef>
          <a:spcPct val="20000"/>
        </a:spcBef>
        <a:spcAft>
          <a:spcPct val="0"/>
        </a:spcAft>
        <a:buFont typeface="Arial" charset="0"/>
        <a:buChar char="&gt;"/>
        <a:defRPr sz="1292">
          <a:solidFill>
            <a:schemeClr val="tx1">
              <a:lumMod val="75000"/>
              <a:lumOff val="25000"/>
            </a:schemeClr>
          </a:solidFill>
          <a:latin typeface="+mn-lt"/>
        </a:defRPr>
      </a:lvl3pPr>
      <a:lvl4pPr marL="1547485" indent="-221279" algn="l" defTabSz="883649" rtl="0" eaLnBrk="0" fontAlgn="base" hangingPunct="0">
        <a:spcBef>
          <a:spcPct val="20000"/>
        </a:spcBef>
        <a:spcAft>
          <a:spcPct val="0"/>
        </a:spcAft>
        <a:buChar char="–"/>
        <a:defRPr sz="1108">
          <a:solidFill>
            <a:schemeClr val="tx1">
              <a:lumMod val="75000"/>
              <a:lumOff val="25000"/>
            </a:schemeClr>
          </a:solidFill>
          <a:latin typeface="FS Severstal" pitchFamily="2" charset="0"/>
        </a:defRPr>
      </a:lvl4pPr>
      <a:lvl5pPr marL="1990042" indent="-221279" algn="l" defTabSz="883649" rtl="0" eaLnBrk="0" fontAlgn="base" hangingPunct="0">
        <a:spcBef>
          <a:spcPct val="20000"/>
        </a:spcBef>
        <a:spcAft>
          <a:spcPct val="0"/>
        </a:spcAft>
        <a:buChar char="•"/>
        <a:defRPr sz="1108">
          <a:solidFill>
            <a:schemeClr val="tx1">
              <a:lumMod val="75000"/>
              <a:lumOff val="25000"/>
            </a:schemeClr>
          </a:solidFill>
          <a:latin typeface="FS Severstal" pitchFamily="2" charset="0"/>
        </a:defRPr>
      </a:lvl5pPr>
      <a:lvl6pPr marL="2412083" indent="-221279" algn="l" defTabSz="883649" rtl="0" fontAlgn="base">
        <a:spcBef>
          <a:spcPct val="20000"/>
        </a:spcBef>
        <a:spcAft>
          <a:spcPct val="0"/>
        </a:spcAft>
        <a:buChar char="•"/>
        <a:defRPr sz="1108">
          <a:solidFill>
            <a:schemeClr val="bg2"/>
          </a:solidFill>
          <a:latin typeface="FS Severstal" pitchFamily="2" charset="0"/>
        </a:defRPr>
      </a:lvl6pPr>
      <a:lvl7pPr marL="2834125" indent="-221279" algn="l" defTabSz="883649" rtl="0" fontAlgn="base">
        <a:spcBef>
          <a:spcPct val="20000"/>
        </a:spcBef>
        <a:spcAft>
          <a:spcPct val="0"/>
        </a:spcAft>
        <a:buChar char="•"/>
        <a:defRPr sz="1108">
          <a:solidFill>
            <a:schemeClr val="bg2"/>
          </a:solidFill>
          <a:latin typeface="FS Severstal" pitchFamily="2" charset="0"/>
        </a:defRPr>
      </a:lvl7pPr>
      <a:lvl8pPr marL="3256166" indent="-221279" algn="l" defTabSz="883649" rtl="0" fontAlgn="base">
        <a:spcBef>
          <a:spcPct val="20000"/>
        </a:spcBef>
        <a:spcAft>
          <a:spcPct val="0"/>
        </a:spcAft>
        <a:buChar char="•"/>
        <a:defRPr sz="1108">
          <a:solidFill>
            <a:schemeClr val="bg2"/>
          </a:solidFill>
          <a:latin typeface="FS Severstal" pitchFamily="2" charset="0"/>
        </a:defRPr>
      </a:lvl8pPr>
      <a:lvl9pPr marL="3678207" indent="-221279" algn="l" defTabSz="883649" rtl="0" fontAlgn="base">
        <a:spcBef>
          <a:spcPct val="20000"/>
        </a:spcBef>
        <a:spcAft>
          <a:spcPct val="0"/>
        </a:spcAft>
        <a:buChar char="•"/>
        <a:defRPr sz="1108">
          <a:solidFill>
            <a:schemeClr val="bg2"/>
          </a:solidFill>
          <a:latin typeface="FS Severstal" pitchFamily="2" charset="0"/>
        </a:defRPr>
      </a:lvl9pPr>
    </p:bodyStyle>
    <p:otherStyle>
      <a:defPPr>
        <a:defRPr lang="ru-RU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32">
          <p15:clr>
            <a:srgbClr val="F26B43"/>
          </p15:clr>
        </p15:guide>
        <p15:guide id="2" pos="7348">
          <p15:clr>
            <a:srgbClr val="F26B43"/>
          </p15:clr>
        </p15:guide>
        <p15:guide id="3" orient="horz" pos="3974">
          <p15:clr>
            <a:srgbClr val="F26B43"/>
          </p15:clr>
        </p15:guide>
        <p15:guide id="4" orient="horz" pos="686">
          <p15:clr>
            <a:srgbClr val="F26B43"/>
          </p15:clr>
        </p15:guide>
        <p15:guide id="5" orient="horz" pos="73">
          <p15:clr>
            <a:srgbClr val="F26B43"/>
          </p15:clr>
        </p15:guide>
        <p15:guide id="6" orient="horz" pos="424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12" Type="http://schemas.microsoft.com/office/2007/relationships/hdphoto" Target="../media/hdphoto5.wdp"/><Relationship Id="rId2" Type="http://schemas.openxmlformats.org/officeDocument/2006/relationships/image" Target="../media/image9.jpeg"/><Relationship Id="rId16" Type="http://schemas.microsoft.com/office/2007/relationships/hdphoto" Target="../media/hdphoto7.wdp"/><Relationship Id="rId1" Type="http://schemas.openxmlformats.org/officeDocument/2006/relationships/slideLayout" Target="../slideLayouts/slideLayout20.xml"/><Relationship Id="rId6" Type="http://schemas.microsoft.com/office/2007/relationships/hdphoto" Target="../media/hdphoto2.wdp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5" Type="http://schemas.openxmlformats.org/officeDocument/2006/relationships/image" Target="../media/image16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3.png"/><Relationship Id="rId14" Type="http://schemas.microsoft.com/office/2007/relationships/hdphoto" Target="../media/hdphoto6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s.gd/CmsMy5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https://is.gd/3Rz3Ip" TargetMode="External"/><Relationship Id="rId7" Type="http://schemas.openxmlformats.org/officeDocument/2006/relationships/image" Target="../media/image2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9.PNG"/><Relationship Id="rId5" Type="http://schemas.openxmlformats.org/officeDocument/2006/relationships/hyperlink" Target="https://is.gd/432Acm" TargetMode="External"/><Relationship Id="rId4" Type="http://schemas.openxmlformats.org/officeDocument/2006/relationships/hyperlink" Target="https://is.gd/9lKwhN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nm.nikolaeva@severstal.com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F9906FED-1213-4633-986F-9BA3161151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244039" cy="6858000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339" name="Прямоугольник 338">
            <a:extLst>
              <a:ext uri="{FF2B5EF4-FFF2-40B4-BE49-F238E27FC236}">
                <a16:creationId xmlns:a16="http://schemas.microsoft.com/office/drawing/2014/main" id="{8F6D023C-DD59-47C0-9480-96932A2EDD61}"/>
              </a:ext>
            </a:extLst>
          </p:cNvPr>
          <p:cNvSpPr/>
          <p:nvPr/>
        </p:nvSpPr>
        <p:spPr>
          <a:xfrm>
            <a:off x="-1" y="1824003"/>
            <a:ext cx="12244039" cy="5033998"/>
          </a:xfrm>
          <a:prstGeom prst="rect">
            <a:avLst/>
          </a:prstGeom>
          <a:gradFill>
            <a:gsLst>
              <a:gs pos="100000">
                <a:schemeClr val="tx1">
                  <a:alpha val="0"/>
                </a:schemeClr>
              </a:gs>
              <a:gs pos="3000">
                <a:schemeClr val="tx1">
                  <a:alpha val="88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2909">
              <a:defRPr/>
            </a:pPr>
            <a:endParaRPr lang="ru-RU" sz="1170" dirty="0">
              <a:solidFill>
                <a:srgbClr val="FFFFFF"/>
              </a:solidFill>
              <a:latin typeface="Play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1B3235D-7E53-41CC-A82C-D4C03667185B}"/>
              </a:ext>
            </a:extLst>
          </p:cNvPr>
          <p:cNvGrpSpPr/>
          <p:nvPr/>
        </p:nvGrpSpPr>
        <p:grpSpPr>
          <a:xfrm>
            <a:off x="223775" y="5582808"/>
            <a:ext cx="11794577" cy="583209"/>
            <a:chOff x="166736" y="5216199"/>
            <a:chExt cx="8808336" cy="583209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3C312C0E-8191-4414-9113-65478349B907}"/>
                </a:ext>
              </a:extLst>
            </p:cNvPr>
            <p:cNvSpPr/>
            <p:nvPr/>
          </p:nvSpPr>
          <p:spPr>
            <a:xfrm>
              <a:off x="166736" y="5216199"/>
              <a:ext cx="8808336" cy="373949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</a:bodyPr>
            <a:lstStyle/>
            <a:p>
              <a:pPr algn="ctr" defTabSz="342909">
                <a:lnSpc>
                  <a:spcPct val="90000"/>
                </a:lnSpc>
                <a:defRPr/>
              </a:pPr>
              <a:r>
                <a:rPr lang="ru-RU" sz="2700" dirty="0">
                  <a:solidFill>
                    <a:srgbClr val="FFFFFF"/>
                  </a:solidFill>
                </a:rPr>
                <a:t>БЫТЬ ЛИДЕРАМИ В СОЗИДАНИИ</a:t>
              </a:r>
            </a:p>
          </p:txBody>
        </p:sp>
        <p:grpSp>
          <p:nvGrpSpPr>
            <p:cNvPr id="15" name="Группа 14">
              <a:extLst>
                <a:ext uri="{FF2B5EF4-FFF2-40B4-BE49-F238E27FC236}">
                  <a16:creationId xmlns:a16="http://schemas.microsoft.com/office/drawing/2014/main" id="{174C5D86-F657-44BB-9AC0-140A7BC72760}"/>
                </a:ext>
              </a:extLst>
            </p:cNvPr>
            <p:cNvGrpSpPr/>
            <p:nvPr/>
          </p:nvGrpSpPr>
          <p:grpSpPr>
            <a:xfrm>
              <a:off x="1470892" y="5799408"/>
              <a:ext cx="6228727" cy="0"/>
              <a:chOff x="1961189" y="4794578"/>
              <a:chExt cx="8304970" cy="0"/>
            </a:xfrm>
          </p:grpSpPr>
          <p:cxnSp>
            <p:nvCxnSpPr>
              <p:cNvPr id="340" name="Прямая соединительная линия 339">
                <a:extLst>
                  <a:ext uri="{FF2B5EF4-FFF2-40B4-BE49-F238E27FC236}">
                    <a16:creationId xmlns:a16="http://schemas.microsoft.com/office/drawing/2014/main" id="{19A0443C-401C-4CB8-B63D-87401E9683D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961189" y="4794578"/>
                <a:ext cx="3816000" cy="0"/>
              </a:xfrm>
              <a:prstGeom prst="line">
                <a:avLst/>
              </a:prstGeom>
              <a:ln w="28575">
                <a:solidFill>
                  <a:schemeClr val="bg1">
                    <a:alpha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Прямая соединительная линия 340">
                <a:extLst>
                  <a:ext uri="{FF2B5EF4-FFF2-40B4-BE49-F238E27FC236}">
                    <a16:creationId xmlns:a16="http://schemas.microsoft.com/office/drawing/2014/main" id="{A351C767-6031-412A-A6D9-F91B81A7BB0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50159" y="4794578"/>
                <a:ext cx="3816000" cy="0"/>
              </a:xfrm>
              <a:prstGeom prst="line">
                <a:avLst/>
              </a:prstGeom>
              <a:ln w="28575">
                <a:solidFill>
                  <a:schemeClr val="bg1">
                    <a:alpha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Group 8">
            <a:extLst>
              <a:ext uri="{FF2B5EF4-FFF2-40B4-BE49-F238E27FC236}">
                <a16:creationId xmlns:a16="http://schemas.microsoft.com/office/drawing/2014/main" id="{19296D82-23D1-DA46-B033-CDA2A397F17C}"/>
              </a:ext>
            </a:extLst>
          </p:cNvPr>
          <p:cNvGrpSpPr>
            <a:grpSpLocks noChangeAspect="1"/>
          </p:cNvGrpSpPr>
          <p:nvPr/>
        </p:nvGrpSpPr>
        <p:grpSpPr>
          <a:xfrm>
            <a:off x="10920961" y="122313"/>
            <a:ext cx="1097391" cy="356400"/>
            <a:chOff x="715963" y="1420813"/>
            <a:chExt cx="4321175" cy="1352550"/>
          </a:xfrm>
          <a:solidFill>
            <a:schemeClr val="bg1"/>
          </a:solidFill>
        </p:grpSpPr>
        <p:sp>
          <p:nvSpPr>
            <p:cNvPr id="16" name="Freeform 1">
              <a:extLst>
                <a:ext uri="{FF2B5EF4-FFF2-40B4-BE49-F238E27FC236}">
                  <a16:creationId xmlns:a16="http://schemas.microsoft.com/office/drawing/2014/main" id="{8ED34552-9A4A-FF43-AD10-2519D2B3EB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1788" y="2143125"/>
              <a:ext cx="374650" cy="425450"/>
            </a:xfrm>
            <a:custGeom>
              <a:avLst/>
              <a:gdLst>
                <a:gd name="T0" fmla="*/ 482 w 1042"/>
                <a:gd name="T1" fmla="*/ 2 h 1180"/>
                <a:gd name="T2" fmla="*/ 687 w 1042"/>
                <a:gd name="T3" fmla="*/ 9 h 1180"/>
                <a:gd name="T4" fmla="*/ 992 w 1042"/>
                <a:gd name="T5" fmla="*/ 280 h 1180"/>
                <a:gd name="T6" fmla="*/ 792 w 1042"/>
                <a:gd name="T7" fmla="*/ 529 h 1180"/>
                <a:gd name="T8" fmla="*/ 792 w 1042"/>
                <a:gd name="T9" fmla="*/ 538 h 1180"/>
                <a:gd name="T10" fmla="*/ 1041 w 1042"/>
                <a:gd name="T11" fmla="*/ 818 h 1180"/>
                <a:gd name="T12" fmla="*/ 568 w 1042"/>
                <a:gd name="T13" fmla="*/ 1178 h 1180"/>
                <a:gd name="T14" fmla="*/ 405 w 1042"/>
                <a:gd name="T15" fmla="*/ 1179 h 1180"/>
                <a:gd name="T16" fmla="*/ 0 w 1042"/>
                <a:gd name="T17" fmla="*/ 1179 h 1180"/>
                <a:gd name="T18" fmla="*/ 0 w 1042"/>
                <a:gd name="T19" fmla="*/ 2 h 1180"/>
                <a:gd name="T20" fmla="*/ 482 w 1042"/>
                <a:gd name="T21" fmla="*/ 2 h 1180"/>
                <a:gd name="T22" fmla="*/ 338 w 1042"/>
                <a:gd name="T23" fmla="*/ 955 h 1180"/>
                <a:gd name="T24" fmla="*/ 475 w 1042"/>
                <a:gd name="T25" fmla="*/ 955 h 1180"/>
                <a:gd name="T26" fmla="*/ 706 w 1042"/>
                <a:gd name="T27" fmla="*/ 808 h 1180"/>
                <a:gd name="T28" fmla="*/ 459 w 1042"/>
                <a:gd name="T29" fmla="*/ 666 h 1180"/>
                <a:gd name="T30" fmla="*/ 338 w 1042"/>
                <a:gd name="T31" fmla="*/ 666 h 1180"/>
                <a:gd name="T32" fmla="*/ 338 w 1042"/>
                <a:gd name="T33" fmla="*/ 955 h 1180"/>
                <a:gd name="T34" fmla="*/ 345 w 1042"/>
                <a:gd name="T35" fmla="*/ 459 h 1180"/>
                <a:gd name="T36" fmla="*/ 447 w 1042"/>
                <a:gd name="T37" fmla="*/ 459 h 1180"/>
                <a:gd name="T38" fmla="*/ 671 w 1042"/>
                <a:gd name="T39" fmla="*/ 340 h 1180"/>
                <a:gd name="T40" fmla="*/ 482 w 1042"/>
                <a:gd name="T41" fmla="*/ 226 h 1180"/>
                <a:gd name="T42" fmla="*/ 344 w 1042"/>
                <a:gd name="T43" fmla="*/ 226 h 1180"/>
                <a:gd name="T44" fmla="*/ 344 w 1042"/>
                <a:gd name="T45" fmla="*/ 459 h 1180"/>
                <a:gd name="T46" fmla="*/ 345 w 1042"/>
                <a:gd name="T47" fmla="*/ 459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42" h="1180">
                  <a:moveTo>
                    <a:pt x="482" y="2"/>
                  </a:moveTo>
                  <a:cubicBezTo>
                    <a:pt x="539" y="1"/>
                    <a:pt x="621" y="0"/>
                    <a:pt x="687" y="9"/>
                  </a:cubicBezTo>
                  <a:cubicBezTo>
                    <a:pt x="838" y="29"/>
                    <a:pt x="992" y="96"/>
                    <a:pt x="992" y="280"/>
                  </a:cubicBezTo>
                  <a:cubicBezTo>
                    <a:pt x="992" y="433"/>
                    <a:pt x="901" y="506"/>
                    <a:pt x="792" y="529"/>
                  </a:cubicBezTo>
                  <a:lnTo>
                    <a:pt x="792" y="538"/>
                  </a:lnTo>
                  <a:cubicBezTo>
                    <a:pt x="950" y="566"/>
                    <a:pt x="1041" y="650"/>
                    <a:pt x="1041" y="818"/>
                  </a:cubicBezTo>
                  <a:cubicBezTo>
                    <a:pt x="1041" y="1092"/>
                    <a:pt x="780" y="1167"/>
                    <a:pt x="568" y="1178"/>
                  </a:cubicBezTo>
                  <a:cubicBezTo>
                    <a:pt x="516" y="1179"/>
                    <a:pt x="450" y="1179"/>
                    <a:pt x="405" y="1179"/>
                  </a:cubicBezTo>
                  <a:lnTo>
                    <a:pt x="0" y="1179"/>
                  </a:lnTo>
                  <a:lnTo>
                    <a:pt x="0" y="2"/>
                  </a:lnTo>
                  <a:lnTo>
                    <a:pt x="482" y="2"/>
                  </a:lnTo>
                  <a:close/>
                  <a:moveTo>
                    <a:pt x="338" y="955"/>
                  </a:moveTo>
                  <a:lnTo>
                    <a:pt x="475" y="955"/>
                  </a:lnTo>
                  <a:cubicBezTo>
                    <a:pt x="591" y="955"/>
                    <a:pt x="706" y="920"/>
                    <a:pt x="706" y="808"/>
                  </a:cubicBezTo>
                  <a:cubicBezTo>
                    <a:pt x="706" y="704"/>
                    <a:pt x="619" y="666"/>
                    <a:pt x="459" y="666"/>
                  </a:cubicBezTo>
                  <a:lnTo>
                    <a:pt x="338" y="666"/>
                  </a:lnTo>
                  <a:lnTo>
                    <a:pt x="338" y="955"/>
                  </a:lnTo>
                  <a:close/>
                  <a:moveTo>
                    <a:pt x="345" y="459"/>
                  </a:moveTo>
                  <a:lnTo>
                    <a:pt x="447" y="459"/>
                  </a:lnTo>
                  <a:cubicBezTo>
                    <a:pt x="587" y="459"/>
                    <a:pt x="671" y="431"/>
                    <a:pt x="671" y="340"/>
                  </a:cubicBezTo>
                  <a:cubicBezTo>
                    <a:pt x="671" y="268"/>
                    <a:pt x="619" y="226"/>
                    <a:pt x="482" y="226"/>
                  </a:cubicBezTo>
                  <a:lnTo>
                    <a:pt x="344" y="226"/>
                  </a:lnTo>
                  <a:lnTo>
                    <a:pt x="344" y="459"/>
                  </a:lnTo>
                  <a:lnTo>
                    <a:pt x="345" y="45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>
                <a:defRPr/>
              </a:pPr>
              <a:endParaRPr lang="ru-RU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" name="Freeform 2">
              <a:extLst>
                <a:ext uri="{FF2B5EF4-FFF2-40B4-BE49-F238E27FC236}">
                  <a16:creationId xmlns:a16="http://schemas.microsoft.com/office/drawing/2014/main" id="{8B397430-F65B-5A48-8173-80CE40838E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963" y="1971675"/>
              <a:ext cx="3636962" cy="801688"/>
            </a:xfrm>
            <a:custGeom>
              <a:avLst/>
              <a:gdLst>
                <a:gd name="T0" fmla="*/ 0 w 10102"/>
                <a:gd name="T1" fmla="*/ 847 h 2228"/>
                <a:gd name="T2" fmla="*/ 1235 w 10102"/>
                <a:gd name="T3" fmla="*/ 75 h 2228"/>
                <a:gd name="T4" fmla="*/ 874 w 10102"/>
                <a:gd name="T5" fmla="*/ 275 h 2228"/>
                <a:gd name="T6" fmla="*/ 841 w 10102"/>
                <a:gd name="T7" fmla="*/ 1388 h 2228"/>
                <a:gd name="T8" fmla="*/ 1293 w 10102"/>
                <a:gd name="T9" fmla="*/ 1528 h 2228"/>
                <a:gd name="T10" fmla="*/ 6541 w 10102"/>
                <a:gd name="T11" fmla="*/ 1677 h 2228"/>
                <a:gd name="T12" fmla="*/ 6569 w 10102"/>
                <a:gd name="T13" fmla="*/ 454 h 2228"/>
                <a:gd name="T14" fmla="*/ 6863 w 10102"/>
                <a:gd name="T15" fmla="*/ 787 h 2228"/>
                <a:gd name="T16" fmla="*/ 6306 w 10102"/>
                <a:gd name="T17" fmla="*/ 1053 h 2228"/>
                <a:gd name="T18" fmla="*/ 6842 w 10102"/>
                <a:gd name="T19" fmla="*/ 1348 h 2228"/>
                <a:gd name="T20" fmla="*/ 6541 w 10102"/>
                <a:gd name="T21" fmla="*/ 1677 h 2228"/>
                <a:gd name="T22" fmla="*/ 7585 w 10102"/>
                <a:gd name="T23" fmla="*/ 1654 h 2228"/>
                <a:gd name="T24" fmla="*/ 7250 w 10102"/>
                <a:gd name="T25" fmla="*/ 743 h 2228"/>
                <a:gd name="T26" fmla="*/ 6924 w 10102"/>
                <a:gd name="T27" fmla="*/ 477 h 2228"/>
                <a:gd name="T28" fmla="*/ 7870 w 10102"/>
                <a:gd name="T29" fmla="*/ 743 h 2228"/>
                <a:gd name="T30" fmla="*/ 9197 w 10102"/>
                <a:gd name="T31" fmla="*/ 614 h 2228"/>
                <a:gd name="T32" fmla="*/ 8951 w 10102"/>
                <a:gd name="T33" fmla="*/ 1428 h 2228"/>
                <a:gd name="T34" fmla="*/ 9321 w 10102"/>
                <a:gd name="T35" fmla="*/ 1560 h 2228"/>
                <a:gd name="T36" fmla="*/ 9503 w 10102"/>
                <a:gd name="T37" fmla="*/ 801 h 2228"/>
                <a:gd name="T38" fmla="*/ 9765 w 10102"/>
                <a:gd name="T39" fmla="*/ 743 h 2228"/>
                <a:gd name="T40" fmla="*/ 10101 w 10102"/>
                <a:gd name="T41" fmla="*/ 1654 h 2228"/>
                <a:gd name="T42" fmla="*/ 9197 w 10102"/>
                <a:gd name="T43" fmla="*/ 477 h 2228"/>
                <a:gd name="T44" fmla="*/ 1904 w 10102"/>
                <a:gd name="T45" fmla="*/ 1414 h 2228"/>
                <a:gd name="T46" fmla="*/ 2311 w 10102"/>
                <a:gd name="T47" fmla="*/ 1542 h 2228"/>
                <a:gd name="T48" fmla="*/ 1256 w 10102"/>
                <a:gd name="T49" fmla="*/ 1069 h 2228"/>
                <a:gd name="T50" fmla="*/ 2351 w 10102"/>
                <a:gd name="T51" fmla="*/ 1055 h 2228"/>
                <a:gd name="T52" fmla="*/ 1591 w 10102"/>
                <a:gd name="T53" fmla="*/ 1157 h 2228"/>
                <a:gd name="T54" fmla="*/ 1796 w 10102"/>
                <a:gd name="T55" fmla="*/ 698 h 2228"/>
                <a:gd name="T56" fmla="*/ 2008 w 10102"/>
                <a:gd name="T57" fmla="*/ 927 h 2228"/>
                <a:gd name="T58" fmla="*/ 4215 w 10102"/>
                <a:gd name="T59" fmla="*/ 1414 h 2228"/>
                <a:gd name="T60" fmla="*/ 4623 w 10102"/>
                <a:gd name="T61" fmla="*/ 1542 h 2228"/>
                <a:gd name="T62" fmla="*/ 3567 w 10102"/>
                <a:gd name="T63" fmla="*/ 1069 h 2228"/>
                <a:gd name="T64" fmla="*/ 4662 w 10102"/>
                <a:gd name="T65" fmla="*/ 1055 h 2228"/>
                <a:gd name="T66" fmla="*/ 3903 w 10102"/>
                <a:gd name="T67" fmla="*/ 1157 h 2228"/>
                <a:gd name="T68" fmla="*/ 4108 w 10102"/>
                <a:gd name="T69" fmla="*/ 698 h 2228"/>
                <a:gd name="T70" fmla="*/ 4320 w 10102"/>
                <a:gd name="T71" fmla="*/ 927 h 2228"/>
                <a:gd name="T72" fmla="*/ 8596 w 10102"/>
                <a:gd name="T73" fmla="*/ 1549 h 2228"/>
                <a:gd name="T74" fmla="*/ 7881 w 10102"/>
                <a:gd name="T75" fmla="*/ 1295 h 2228"/>
                <a:gd name="T76" fmla="*/ 8578 w 10102"/>
                <a:gd name="T77" fmla="*/ 901 h 2228"/>
                <a:gd name="T78" fmla="*/ 8361 w 10102"/>
                <a:gd name="T79" fmla="*/ 705 h 2228"/>
                <a:gd name="T80" fmla="*/ 7960 w 10102"/>
                <a:gd name="T81" fmla="*/ 582 h 2228"/>
                <a:gd name="T82" fmla="*/ 8911 w 10102"/>
                <a:gd name="T83" fmla="*/ 887 h 2228"/>
                <a:gd name="T84" fmla="*/ 8650 w 10102"/>
                <a:gd name="T85" fmla="*/ 1654 h 2228"/>
                <a:gd name="T86" fmla="*/ 8429 w 10102"/>
                <a:gd name="T87" fmla="*/ 1127 h 2228"/>
                <a:gd name="T88" fmla="*/ 8394 w 10102"/>
                <a:gd name="T89" fmla="*/ 1416 h 2228"/>
                <a:gd name="T90" fmla="*/ 8575 w 10102"/>
                <a:gd name="T91" fmla="*/ 1122 h 2228"/>
                <a:gd name="T92" fmla="*/ 5105 w 10102"/>
                <a:gd name="T93" fmla="*/ 1628 h 2228"/>
                <a:gd name="T94" fmla="*/ 4769 w 10102"/>
                <a:gd name="T95" fmla="*/ 2227 h 2228"/>
                <a:gd name="T96" fmla="*/ 5051 w 10102"/>
                <a:gd name="T97" fmla="*/ 477 h 2228"/>
                <a:gd name="T98" fmla="*/ 5406 w 10102"/>
                <a:gd name="T99" fmla="*/ 454 h 2228"/>
                <a:gd name="T100" fmla="*/ 5331 w 10102"/>
                <a:gd name="T101" fmla="*/ 1677 h 2228"/>
                <a:gd name="T102" fmla="*/ 5105 w 10102"/>
                <a:gd name="T103" fmla="*/ 831 h 2228"/>
                <a:gd name="T104" fmla="*/ 5249 w 10102"/>
                <a:gd name="T105" fmla="*/ 1435 h 2228"/>
                <a:gd name="T106" fmla="*/ 5338 w 10102"/>
                <a:gd name="T107" fmla="*/ 698 h 2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102" h="2228">
                  <a:moveTo>
                    <a:pt x="787" y="1677"/>
                  </a:moveTo>
                  <a:cubicBezTo>
                    <a:pt x="277" y="1677"/>
                    <a:pt x="0" y="1309"/>
                    <a:pt x="0" y="847"/>
                  </a:cubicBezTo>
                  <a:cubicBezTo>
                    <a:pt x="0" y="381"/>
                    <a:pt x="326" y="0"/>
                    <a:pt x="862" y="0"/>
                  </a:cubicBezTo>
                  <a:cubicBezTo>
                    <a:pt x="1004" y="0"/>
                    <a:pt x="1127" y="19"/>
                    <a:pt x="1235" y="75"/>
                  </a:cubicBezTo>
                  <a:lnTo>
                    <a:pt x="1235" y="374"/>
                  </a:lnTo>
                  <a:cubicBezTo>
                    <a:pt x="1093" y="292"/>
                    <a:pt x="978" y="275"/>
                    <a:pt x="874" y="275"/>
                  </a:cubicBezTo>
                  <a:cubicBezTo>
                    <a:pt x="510" y="275"/>
                    <a:pt x="368" y="542"/>
                    <a:pt x="368" y="824"/>
                  </a:cubicBezTo>
                  <a:cubicBezTo>
                    <a:pt x="368" y="1139"/>
                    <a:pt x="545" y="1388"/>
                    <a:pt x="841" y="1388"/>
                  </a:cubicBezTo>
                  <a:cubicBezTo>
                    <a:pt x="972" y="1388"/>
                    <a:pt x="1079" y="1358"/>
                    <a:pt x="1204" y="1290"/>
                  </a:cubicBezTo>
                  <a:lnTo>
                    <a:pt x="1293" y="1528"/>
                  </a:lnTo>
                  <a:cubicBezTo>
                    <a:pt x="1104" y="1647"/>
                    <a:pt x="944" y="1677"/>
                    <a:pt x="787" y="1677"/>
                  </a:cubicBezTo>
                  <a:close/>
                  <a:moveTo>
                    <a:pt x="6541" y="1677"/>
                  </a:moveTo>
                  <a:cubicBezTo>
                    <a:pt x="6164" y="1677"/>
                    <a:pt x="5972" y="1400"/>
                    <a:pt x="5972" y="1069"/>
                  </a:cubicBezTo>
                  <a:cubicBezTo>
                    <a:pt x="5972" y="698"/>
                    <a:pt x="6227" y="454"/>
                    <a:pt x="6569" y="454"/>
                  </a:cubicBezTo>
                  <a:cubicBezTo>
                    <a:pt x="6721" y="454"/>
                    <a:pt x="6800" y="484"/>
                    <a:pt x="6863" y="521"/>
                  </a:cubicBezTo>
                  <a:lnTo>
                    <a:pt x="6863" y="787"/>
                  </a:lnTo>
                  <a:cubicBezTo>
                    <a:pt x="6779" y="726"/>
                    <a:pt x="6712" y="705"/>
                    <a:pt x="6618" y="705"/>
                  </a:cubicBezTo>
                  <a:cubicBezTo>
                    <a:pt x="6425" y="705"/>
                    <a:pt x="6306" y="847"/>
                    <a:pt x="6306" y="1053"/>
                  </a:cubicBezTo>
                  <a:cubicBezTo>
                    <a:pt x="6306" y="1236"/>
                    <a:pt x="6397" y="1416"/>
                    <a:pt x="6614" y="1416"/>
                  </a:cubicBezTo>
                  <a:cubicBezTo>
                    <a:pt x="6674" y="1416"/>
                    <a:pt x="6756" y="1393"/>
                    <a:pt x="6842" y="1348"/>
                  </a:cubicBezTo>
                  <a:lnTo>
                    <a:pt x="6921" y="1565"/>
                  </a:lnTo>
                  <a:cubicBezTo>
                    <a:pt x="6823" y="1630"/>
                    <a:pt x="6660" y="1677"/>
                    <a:pt x="6541" y="1677"/>
                  </a:cubicBezTo>
                  <a:close/>
                  <a:moveTo>
                    <a:pt x="7585" y="743"/>
                  </a:moveTo>
                  <a:lnTo>
                    <a:pt x="7585" y="1654"/>
                  </a:lnTo>
                  <a:lnTo>
                    <a:pt x="7250" y="1654"/>
                  </a:lnTo>
                  <a:lnTo>
                    <a:pt x="7250" y="743"/>
                  </a:lnTo>
                  <a:lnTo>
                    <a:pt x="6924" y="743"/>
                  </a:lnTo>
                  <a:lnTo>
                    <a:pt x="6924" y="477"/>
                  </a:lnTo>
                  <a:lnTo>
                    <a:pt x="7953" y="477"/>
                  </a:lnTo>
                  <a:lnTo>
                    <a:pt x="7870" y="743"/>
                  </a:lnTo>
                  <a:lnTo>
                    <a:pt x="7585" y="743"/>
                  </a:lnTo>
                  <a:close/>
                  <a:moveTo>
                    <a:pt x="9197" y="614"/>
                  </a:moveTo>
                  <a:cubicBezTo>
                    <a:pt x="9197" y="1024"/>
                    <a:pt x="9181" y="1239"/>
                    <a:pt x="9107" y="1337"/>
                  </a:cubicBezTo>
                  <a:cubicBezTo>
                    <a:pt x="9069" y="1386"/>
                    <a:pt x="9011" y="1418"/>
                    <a:pt x="8951" y="1428"/>
                  </a:cubicBezTo>
                  <a:lnTo>
                    <a:pt x="9044" y="1677"/>
                  </a:lnTo>
                  <a:cubicBezTo>
                    <a:pt x="9121" y="1674"/>
                    <a:pt x="9239" y="1642"/>
                    <a:pt x="9321" y="1560"/>
                  </a:cubicBezTo>
                  <a:cubicBezTo>
                    <a:pt x="9428" y="1456"/>
                    <a:pt x="9463" y="1323"/>
                    <a:pt x="9479" y="1183"/>
                  </a:cubicBezTo>
                  <a:cubicBezTo>
                    <a:pt x="9494" y="1064"/>
                    <a:pt x="9503" y="924"/>
                    <a:pt x="9503" y="801"/>
                  </a:cubicBezTo>
                  <a:lnTo>
                    <a:pt x="9503" y="743"/>
                  </a:lnTo>
                  <a:lnTo>
                    <a:pt x="9765" y="743"/>
                  </a:lnTo>
                  <a:lnTo>
                    <a:pt x="9765" y="1654"/>
                  </a:lnTo>
                  <a:lnTo>
                    <a:pt x="10101" y="1654"/>
                  </a:lnTo>
                  <a:lnTo>
                    <a:pt x="10101" y="477"/>
                  </a:lnTo>
                  <a:lnTo>
                    <a:pt x="9197" y="477"/>
                  </a:lnTo>
                  <a:lnTo>
                    <a:pt x="9197" y="614"/>
                  </a:lnTo>
                  <a:close/>
                  <a:moveTo>
                    <a:pt x="1904" y="1414"/>
                  </a:moveTo>
                  <a:cubicBezTo>
                    <a:pt x="2018" y="1414"/>
                    <a:pt x="2104" y="1393"/>
                    <a:pt x="2237" y="1330"/>
                  </a:cubicBezTo>
                  <a:lnTo>
                    <a:pt x="2311" y="1542"/>
                  </a:lnTo>
                  <a:cubicBezTo>
                    <a:pt x="2148" y="1644"/>
                    <a:pt x="1990" y="1677"/>
                    <a:pt x="1848" y="1677"/>
                  </a:cubicBezTo>
                  <a:cubicBezTo>
                    <a:pt x="1428" y="1677"/>
                    <a:pt x="1256" y="1379"/>
                    <a:pt x="1256" y="1069"/>
                  </a:cubicBezTo>
                  <a:cubicBezTo>
                    <a:pt x="1256" y="738"/>
                    <a:pt x="1454" y="454"/>
                    <a:pt x="1805" y="454"/>
                  </a:cubicBezTo>
                  <a:cubicBezTo>
                    <a:pt x="2127" y="454"/>
                    <a:pt x="2351" y="691"/>
                    <a:pt x="2351" y="1055"/>
                  </a:cubicBezTo>
                  <a:lnTo>
                    <a:pt x="2351" y="1157"/>
                  </a:lnTo>
                  <a:lnTo>
                    <a:pt x="1591" y="1157"/>
                  </a:lnTo>
                  <a:cubicBezTo>
                    <a:pt x="1598" y="1316"/>
                    <a:pt x="1748" y="1414"/>
                    <a:pt x="1904" y="1414"/>
                  </a:cubicBezTo>
                  <a:close/>
                  <a:moveTo>
                    <a:pt x="1796" y="698"/>
                  </a:moveTo>
                  <a:cubicBezTo>
                    <a:pt x="1661" y="698"/>
                    <a:pt x="1584" y="819"/>
                    <a:pt x="1584" y="927"/>
                  </a:cubicBezTo>
                  <a:lnTo>
                    <a:pt x="2008" y="927"/>
                  </a:lnTo>
                  <a:cubicBezTo>
                    <a:pt x="2001" y="815"/>
                    <a:pt x="1938" y="698"/>
                    <a:pt x="1796" y="698"/>
                  </a:cubicBezTo>
                  <a:close/>
                  <a:moveTo>
                    <a:pt x="4215" y="1414"/>
                  </a:moveTo>
                  <a:cubicBezTo>
                    <a:pt x="4329" y="1414"/>
                    <a:pt x="4415" y="1393"/>
                    <a:pt x="4548" y="1330"/>
                  </a:cubicBezTo>
                  <a:lnTo>
                    <a:pt x="4623" y="1542"/>
                  </a:lnTo>
                  <a:cubicBezTo>
                    <a:pt x="4459" y="1644"/>
                    <a:pt x="4301" y="1677"/>
                    <a:pt x="4159" y="1677"/>
                  </a:cubicBezTo>
                  <a:cubicBezTo>
                    <a:pt x="3740" y="1677"/>
                    <a:pt x="3567" y="1379"/>
                    <a:pt x="3567" y="1069"/>
                  </a:cubicBezTo>
                  <a:cubicBezTo>
                    <a:pt x="3567" y="738"/>
                    <a:pt x="3765" y="454"/>
                    <a:pt x="4117" y="454"/>
                  </a:cubicBezTo>
                  <a:cubicBezTo>
                    <a:pt x="4438" y="454"/>
                    <a:pt x="4662" y="691"/>
                    <a:pt x="4662" y="1055"/>
                  </a:cubicBezTo>
                  <a:lnTo>
                    <a:pt x="4662" y="1157"/>
                  </a:lnTo>
                  <a:lnTo>
                    <a:pt x="3903" y="1157"/>
                  </a:lnTo>
                  <a:cubicBezTo>
                    <a:pt x="3910" y="1316"/>
                    <a:pt x="4059" y="1414"/>
                    <a:pt x="4215" y="1414"/>
                  </a:cubicBezTo>
                  <a:close/>
                  <a:moveTo>
                    <a:pt x="4108" y="698"/>
                  </a:moveTo>
                  <a:cubicBezTo>
                    <a:pt x="3973" y="698"/>
                    <a:pt x="3895" y="819"/>
                    <a:pt x="3895" y="927"/>
                  </a:cubicBezTo>
                  <a:lnTo>
                    <a:pt x="4320" y="927"/>
                  </a:lnTo>
                  <a:cubicBezTo>
                    <a:pt x="4313" y="815"/>
                    <a:pt x="4250" y="698"/>
                    <a:pt x="4108" y="698"/>
                  </a:cubicBezTo>
                  <a:close/>
                  <a:moveTo>
                    <a:pt x="8596" y="1549"/>
                  </a:moveTo>
                  <a:cubicBezTo>
                    <a:pt x="8517" y="1621"/>
                    <a:pt x="8424" y="1677"/>
                    <a:pt x="8273" y="1677"/>
                  </a:cubicBezTo>
                  <a:cubicBezTo>
                    <a:pt x="8049" y="1677"/>
                    <a:pt x="7881" y="1528"/>
                    <a:pt x="7881" y="1295"/>
                  </a:cubicBezTo>
                  <a:cubicBezTo>
                    <a:pt x="7881" y="1045"/>
                    <a:pt x="8082" y="917"/>
                    <a:pt x="8380" y="908"/>
                  </a:cubicBezTo>
                  <a:lnTo>
                    <a:pt x="8578" y="901"/>
                  </a:lnTo>
                  <a:lnTo>
                    <a:pt x="8578" y="878"/>
                  </a:lnTo>
                  <a:cubicBezTo>
                    <a:pt x="8578" y="754"/>
                    <a:pt x="8478" y="705"/>
                    <a:pt x="8361" y="705"/>
                  </a:cubicBezTo>
                  <a:cubicBezTo>
                    <a:pt x="8242" y="705"/>
                    <a:pt x="8140" y="740"/>
                    <a:pt x="8063" y="787"/>
                  </a:cubicBezTo>
                  <a:lnTo>
                    <a:pt x="7960" y="582"/>
                  </a:lnTo>
                  <a:cubicBezTo>
                    <a:pt x="8121" y="477"/>
                    <a:pt x="8275" y="454"/>
                    <a:pt x="8436" y="454"/>
                  </a:cubicBezTo>
                  <a:cubicBezTo>
                    <a:pt x="8746" y="454"/>
                    <a:pt x="8911" y="577"/>
                    <a:pt x="8911" y="887"/>
                  </a:cubicBezTo>
                  <a:lnTo>
                    <a:pt x="8911" y="1654"/>
                  </a:lnTo>
                  <a:lnTo>
                    <a:pt x="8650" y="1654"/>
                  </a:lnTo>
                  <a:lnTo>
                    <a:pt x="8596" y="1549"/>
                  </a:lnTo>
                  <a:close/>
                  <a:moveTo>
                    <a:pt x="8429" y="1127"/>
                  </a:moveTo>
                  <a:cubicBezTo>
                    <a:pt x="8284" y="1132"/>
                    <a:pt x="8217" y="1181"/>
                    <a:pt x="8217" y="1269"/>
                  </a:cubicBezTo>
                  <a:cubicBezTo>
                    <a:pt x="8217" y="1360"/>
                    <a:pt x="8279" y="1416"/>
                    <a:pt x="8394" y="1416"/>
                  </a:cubicBezTo>
                  <a:cubicBezTo>
                    <a:pt x="8482" y="1416"/>
                    <a:pt x="8545" y="1388"/>
                    <a:pt x="8575" y="1362"/>
                  </a:cubicBezTo>
                  <a:lnTo>
                    <a:pt x="8575" y="1122"/>
                  </a:lnTo>
                  <a:lnTo>
                    <a:pt x="8429" y="1127"/>
                  </a:lnTo>
                  <a:close/>
                  <a:moveTo>
                    <a:pt x="5105" y="1628"/>
                  </a:moveTo>
                  <a:lnTo>
                    <a:pt x="5105" y="2124"/>
                  </a:lnTo>
                  <a:lnTo>
                    <a:pt x="4769" y="2227"/>
                  </a:lnTo>
                  <a:lnTo>
                    <a:pt x="4769" y="477"/>
                  </a:lnTo>
                  <a:lnTo>
                    <a:pt x="5051" y="477"/>
                  </a:lnTo>
                  <a:lnTo>
                    <a:pt x="5089" y="584"/>
                  </a:lnTo>
                  <a:cubicBezTo>
                    <a:pt x="5175" y="517"/>
                    <a:pt x="5275" y="454"/>
                    <a:pt x="5406" y="454"/>
                  </a:cubicBezTo>
                  <a:cubicBezTo>
                    <a:pt x="5676" y="454"/>
                    <a:pt x="5888" y="659"/>
                    <a:pt x="5888" y="1031"/>
                  </a:cubicBezTo>
                  <a:cubicBezTo>
                    <a:pt x="5888" y="1381"/>
                    <a:pt x="5678" y="1677"/>
                    <a:pt x="5331" y="1677"/>
                  </a:cubicBezTo>
                  <a:cubicBezTo>
                    <a:pt x="5245" y="1677"/>
                    <a:pt x="5165" y="1660"/>
                    <a:pt x="5105" y="1628"/>
                  </a:cubicBezTo>
                  <a:close/>
                  <a:moveTo>
                    <a:pt x="5105" y="831"/>
                  </a:moveTo>
                  <a:lnTo>
                    <a:pt x="5105" y="1388"/>
                  </a:lnTo>
                  <a:cubicBezTo>
                    <a:pt x="5142" y="1414"/>
                    <a:pt x="5189" y="1435"/>
                    <a:pt x="5249" y="1435"/>
                  </a:cubicBezTo>
                  <a:cubicBezTo>
                    <a:pt x="5478" y="1435"/>
                    <a:pt x="5552" y="1227"/>
                    <a:pt x="5552" y="1027"/>
                  </a:cubicBezTo>
                  <a:cubicBezTo>
                    <a:pt x="5552" y="784"/>
                    <a:pt x="5473" y="698"/>
                    <a:pt x="5338" y="698"/>
                  </a:cubicBezTo>
                  <a:cubicBezTo>
                    <a:pt x="5249" y="698"/>
                    <a:pt x="5145" y="770"/>
                    <a:pt x="5105" y="83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>
                <a:defRPr/>
              </a:pPr>
              <a:endParaRPr lang="ru-RU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" name="Freeform 3">
              <a:extLst>
                <a:ext uri="{FF2B5EF4-FFF2-40B4-BE49-F238E27FC236}">
                  <a16:creationId xmlns:a16="http://schemas.microsoft.com/office/drawing/2014/main" id="{795CDA2B-2BF0-B74E-A237-7387C1089D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2138" y="2125663"/>
              <a:ext cx="371475" cy="441325"/>
            </a:xfrm>
            <a:custGeom>
              <a:avLst/>
              <a:gdLst>
                <a:gd name="T0" fmla="*/ 336 w 1033"/>
                <a:gd name="T1" fmla="*/ 433 h 1228"/>
                <a:gd name="T2" fmla="*/ 336 w 1033"/>
                <a:gd name="T3" fmla="*/ 0 h 1228"/>
                <a:gd name="T4" fmla="*/ 0 w 1033"/>
                <a:gd name="T5" fmla="*/ 102 h 1228"/>
                <a:gd name="T6" fmla="*/ 0 w 1033"/>
                <a:gd name="T7" fmla="*/ 1227 h 1228"/>
                <a:gd name="T8" fmla="*/ 429 w 1033"/>
                <a:gd name="T9" fmla="*/ 1227 h 1228"/>
                <a:gd name="T10" fmla="*/ 1032 w 1033"/>
                <a:gd name="T11" fmla="*/ 820 h 1228"/>
                <a:gd name="T12" fmla="*/ 508 w 1033"/>
                <a:gd name="T13" fmla="*/ 433 h 1228"/>
                <a:gd name="T14" fmla="*/ 336 w 1033"/>
                <a:gd name="T15" fmla="*/ 433 h 1228"/>
                <a:gd name="T16" fmla="*/ 336 w 1033"/>
                <a:gd name="T17" fmla="*/ 666 h 1228"/>
                <a:gd name="T18" fmla="*/ 447 w 1033"/>
                <a:gd name="T19" fmla="*/ 666 h 1228"/>
                <a:gd name="T20" fmla="*/ 697 w 1033"/>
                <a:gd name="T21" fmla="*/ 824 h 1228"/>
                <a:gd name="T22" fmla="*/ 452 w 1033"/>
                <a:gd name="T23" fmla="*/ 994 h 1228"/>
                <a:gd name="T24" fmla="*/ 336 w 1033"/>
                <a:gd name="T25" fmla="*/ 994 h 1228"/>
                <a:gd name="T26" fmla="*/ 336 w 1033"/>
                <a:gd name="T27" fmla="*/ 666 h 1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33" h="1228">
                  <a:moveTo>
                    <a:pt x="336" y="433"/>
                  </a:moveTo>
                  <a:lnTo>
                    <a:pt x="336" y="0"/>
                  </a:lnTo>
                  <a:lnTo>
                    <a:pt x="0" y="102"/>
                  </a:lnTo>
                  <a:lnTo>
                    <a:pt x="0" y="1227"/>
                  </a:lnTo>
                  <a:lnTo>
                    <a:pt x="429" y="1227"/>
                  </a:lnTo>
                  <a:cubicBezTo>
                    <a:pt x="741" y="1227"/>
                    <a:pt x="1032" y="1144"/>
                    <a:pt x="1032" y="820"/>
                  </a:cubicBezTo>
                  <a:cubicBezTo>
                    <a:pt x="1032" y="545"/>
                    <a:pt x="797" y="433"/>
                    <a:pt x="508" y="433"/>
                  </a:cubicBezTo>
                  <a:lnTo>
                    <a:pt x="336" y="433"/>
                  </a:lnTo>
                  <a:close/>
                  <a:moveTo>
                    <a:pt x="336" y="666"/>
                  </a:moveTo>
                  <a:lnTo>
                    <a:pt x="447" y="666"/>
                  </a:lnTo>
                  <a:cubicBezTo>
                    <a:pt x="566" y="666"/>
                    <a:pt x="697" y="685"/>
                    <a:pt x="697" y="824"/>
                  </a:cubicBezTo>
                  <a:cubicBezTo>
                    <a:pt x="697" y="962"/>
                    <a:pt x="585" y="994"/>
                    <a:pt x="452" y="994"/>
                  </a:cubicBezTo>
                  <a:lnTo>
                    <a:pt x="336" y="994"/>
                  </a:lnTo>
                  <a:lnTo>
                    <a:pt x="336" y="666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>
                <a:defRPr/>
              </a:pPr>
              <a:endParaRPr lang="ru-RU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" name="Freeform 4">
              <a:extLst>
                <a:ext uri="{FF2B5EF4-FFF2-40B4-BE49-F238E27FC236}">
                  <a16:creationId xmlns:a16="http://schemas.microsoft.com/office/drawing/2014/main" id="{A94A2049-8300-154D-A292-618792802A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8063" y="1420813"/>
              <a:ext cx="219075" cy="454025"/>
            </a:xfrm>
            <a:custGeom>
              <a:avLst/>
              <a:gdLst>
                <a:gd name="T0" fmla="*/ 389 w 609"/>
                <a:gd name="T1" fmla="*/ 1240 h 1262"/>
                <a:gd name="T2" fmla="*/ 450 w 609"/>
                <a:gd name="T3" fmla="*/ 1208 h 1262"/>
                <a:gd name="T4" fmla="*/ 534 w 609"/>
                <a:gd name="T5" fmla="*/ 944 h 1262"/>
                <a:gd name="T6" fmla="*/ 534 w 609"/>
                <a:gd name="T7" fmla="*/ 944 h 1262"/>
                <a:gd name="T8" fmla="*/ 598 w 609"/>
                <a:gd name="T9" fmla="*/ 594 h 1262"/>
                <a:gd name="T10" fmla="*/ 598 w 609"/>
                <a:gd name="T11" fmla="*/ 312 h 1262"/>
                <a:gd name="T12" fmla="*/ 515 w 609"/>
                <a:gd name="T13" fmla="*/ 85 h 1262"/>
                <a:gd name="T14" fmla="*/ 288 w 609"/>
                <a:gd name="T15" fmla="*/ 6 h 1262"/>
                <a:gd name="T16" fmla="*/ 5 w 609"/>
                <a:gd name="T17" fmla="*/ 12 h 1262"/>
                <a:gd name="T18" fmla="*/ 64 w 609"/>
                <a:gd name="T19" fmla="*/ 50 h 1262"/>
                <a:gd name="T20" fmla="*/ 151 w 609"/>
                <a:gd name="T21" fmla="*/ 257 h 1262"/>
                <a:gd name="T22" fmla="*/ 159 w 609"/>
                <a:gd name="T23" fmla="*/ 447 h 1262"/>
                <a:gd name="T24" fmla="*/ 100 w 609"/>
                <a:gd name="T25" fmla="*/ 832 h 1262"/>
                <a:gd name="T26" fmla="*/ 0 w 609"/>
                <a:gd name="T27" fmla="*/ 1125 h 1262"/>
                <a:gd name="T28" fmla="*/ 166 w 609"/>
                <a:gd name="T29" fmla="*/ 1211 h 1262"/>
                <a:gd name="T30" fmla="*/ 389 w 609"/>
                <a:gd name="T31" fmla="*/ 1240 h 1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9" h="1262">
                  <a:moveTo>
                    <a:pt x="389" y="1240"/>
                  </a:moveTo>
                  <a:cubicBezTo>
                    <a:pt x="410" y="1233"/>
                    <a:pt x="430" y="1222"/>
                    <a:pt x="450" y="1208"/>
                  </a:cubicBezTo>
                  <a:cubicBezTo>
                    <a:pt x="481" y="1129"/>
                    <a:pt x="509" y="1042"/>
                    <a:pt x="534" y="944"/>
                  </a:cubicBezTo>
                  <a:lnTo>
                    <a:pt x="534" y="944"/>
                  </a:lnTo>
                  <a:cubicBezTo>
                    <a:pt x="568" y="816"/>
                    <a:pt x="588" y="699"/>
                    <a:pt x="598" y="594"/>
                  </a:cubicBezTo>
                  <a:cubicBezTo>
                    <a:pt x="608" y="488"/>
                    <a:pt x="607" y="394"/>
                    <a:pt x="598" y="312"/>
                  </a:cubicBezTo>
                  <a:cubicBezTo>
                    <a:pt x="589" y="225"/>
                    <a:pt x="567" y="136"/>
                    <a:pt x="515" y="85"/>
                  </a:cubicBezTo>
                  <a:cubicBezTo>
                    <a:pt x="463" y="35"/>
                    <a:pt x="375" y="14"/>
                    <a:pt x="288" y="6"/>
                  </a:cubicBezTo>
                  <a:cubicBezTo>
                    <a:pt x="205" y="0"/>
                    <a:pt x="111" y="1"/>
                    <a:pt x="5" y="12"/>
                  </a:cubicBezTo>
                  <a:cubicBezTo>
                    <a:pt x="28" y="22"/>
                    <a:pt x="48" y="35"/>
                    <a:pt x="64" y="50"/>
                  </a:cubicBezTo>
                  <a:cubicBezTo>
                    <a:pt x="116" y="97"/>
                    <a:pt x="140" y="178"/>
                    <a:pt x="151" y="257"/>
                  </a:cubicBezTo>
                  <a:cubicBezTo>
                    <a:pt x="158" y="315"/>
                    <a:pt x="162" y="378"/>
                    <a:pt x="159" y="447"/>
                  </a:cubicBezTo>
                  <a:cubicBezTo>
                    <a:pt x="156" y="559"/>
                    <a:pt x="138" y="687"/>
                    <a:pt x="100" y="832"/>
                  </a:cubicBezTo>
                  <a:cubicBezTo>
                    <a:pt x="71" y="944"/>
                    <a:pt x="37" y="1041"/>
                    <a:pt x="0" y="1125"/>
                  </a:cubicBezTo>
                  <a:cubicBezTo>
                    <a:pt x="58" y="1161"/>
                    <a:pt x="113" y="1189"/>
                    <a:pt x="166" y="1211"/>
                  </a:cubicBezTo>
                  <a:cubicBezTo>
                    <a:pt x="240" y="1242"/>
                    <a:pt x="322" y="1261"/>
                    <a:pt x="389" y="124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>
                <a:defRPr/>
              </a:pPr>
              <a:endParaRPr lang="ru-RU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0C6E28B3-D186-1D4A-A985-081A8C0FBF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4850" y="1679575"/>
              <a:ext cx="454025" cy="355600"/>
            </a:xfrm>
            <a:custGeom>
              <a:avLst/>
              <a:gdLst>
                <a:gd name="T0" fmla="*/ 6 w 1262"/>
                <a:gd name="T1" fmla="*/ 279 h 986"/>
                <a:gd name="T2" fmla="*/ 3 w 1262"/>
                <a:gd name="T3" fmla="*/ 349 h 986"/>
                <a:gd name="T4" fmla="*/ 188 w 1262"/>
                <a:gd name="T5" fmla="*/ 552 h 986"/>
                <a:gd name="T6" fmla="*/ 461 w 1262"/>
                <a:gd name="T7" fmla="*/ 783 h 986"/>
                <a:gd name="T8" fmla="*/ 705 w 1262"/>
                <a:gd name="T9" fmla="*/ 924 h 986"/>
                <a:gd name="T10" fmla="*/ 942 w 1262"/>
                <a:gd name="T11" fmla="*/ 965 h 986"/>
                <a:gd name="T12" fmla="*/ 1125 w 1262"/>
                <a:gd name="T13" fmla="*/ 808 h 986"/>
                <a:gd name="T14" fmla="*/ 1261 w 1262"/>
                <a:gd name="T15" fmla="*/ 560 h 986"/>
                <a:gd name="T16" fmla="*/ 1198 w 1262"/>
                <a:gd name="T17" fmla="*/ 593 h 986"/>
                <a:gd name="T18" fmla="*/ 976 w 1262"/>
                <a:gd name="T19" fmla="*/ 564 h 986"/>
                <a:gd name="T20" fmla="*/ 806 w 1262"/>
                <a:gd name="T21" fmla="*/ 477 h 986"/>
                <a:gd name="T22" fmla="*/ 503 w 1262"/>
                <a:gd name="T23" fmla="*/ 233 h 986"/>
                <a:gd name="T24" fmla="*/ 503 w 1262"/>
                <a:gd name="T25" fmla="*/ 233 h 986"/>
                <a:gd name="T26" fmla="*/ 299 w 1262"/>
                <a:gd name="T27" fmla="*/ 0 h 986"/>
                <a:gd name="T28" fmla="*/ 142 w 1262"/>
                <a:gd name="T29" fmla="*/ 100 h 986"/>
                <a:gd name="T30" fmla="*/ 6 w 1262"/>
                <a:gd name="T31" fmla="*/ 279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62" h="986">
                  <a:moveTo>
                    <a:pt x="6" y="279"/>
                  </a:moveTo>
                  <a:cubicBezTo>
                    <a:pt x="1" y="301"/>
                    <a:pt x="0" y="324"/>
                    <a:pt x="3" y="349"/>
                  </a:cubicBezTo>
                  <a:cubicBezTo>
                    <a:pt x="55" y="414"/>
                    <a:pt x="117" y="482"/>
                    <a:pt x="188" y="552"/>
                  </a:cubicBezTo>
                  <a:cubicBezTo>
                    <a:pt x="284" y="646"/>
                    <a:pt x="375" y="722"/>
                    <a:pt x="461" y="783"/>
                  </a:cubicBezTo>
                  <a:cubicBezTo>
                    <a:pt x="548" y="844"/>
                    <a:pt x="629" y="890"/>
                    <a:pt x="705" y="924"/>
                  </a:cubicBezTo>
                  <a:cubicBezTo>
                    <a:pt x="784" y="961"/>
                    <a:pt x="872" y="985"/>
                    <a:pt x="942" y="965"/>
                  </a:cubicBezTo>
                  <a:cubicBezTo>
                    <a:pt x="1012" y="946"/>
                    <a:pt x="1075" y="880"/>
                    <a:pt x="1125" y="808"/>
                  </a:cubicBezTo>
                  <a:cubicBezTo>
                    <a:pt x="1172" y="740"/>
                    <a:pt x="1218" y="658"/>
                    <a:pt x="1261" y="560"/>
                  </a:cubicBezTo>
                  <a:cubicBezTo>
                    <a:pt x="1241" y="575"/>
                    <a:pt x="1220" y="586"/>
                    <a:pt x="1198" y="593"/>
                  </a:cubicBezTo>
                  <a:cubicBezTo>
                    <a:pt x="1132" y="614"/>
                    <a:pt x="1049" y="595"/>
                    <a:pt x="976" y="564"/>
                  </a:cubicBezTo>
                  <a:cubicBezTo>
                    <a:pt x="922" y="542"/>
                    <a:pt x="865" y="513"/>
                    <a:pt x="806" y="477"/>
                  </a:cubicBezTo>
                  <a:cubicBezTo>
                    <a:pt x="711" y="418"/>
                    <a:pt x="610" y="338"/>
                    <a:pt x="503" y="233"/>
                  </a:cubicBezTo>
                  <a:lnTo>
                    <a:pt x="503" y="233"/>
                  </a:lnTo>
                  <a:cubicBezTo>
                    <a:pt x="420" y="152"/>
                    <a:pt x="354" y="74"/>
                    <a:pt x="299" y="0"/>
                  </a:cubicBezTo>
                  <a:cubicBezTo>
                    <a:pt x="239" y="32"/>
                    <a:pt x="187" y="66"/>
                    <a:pt x="142" y="100"/>
                  </a:cubicBezTo>
                  <a:cubicBezTo>
                    <a:pt x="79" y="149"/>
                    <a:pt x="21" y="211"/>
                    <a:pt x="6" y="27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>
                <a:defRPr/>
              </a:pPr>
              <a:endParaRPr lang="ru-RU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87745616-86C8-3B46-8413-31988F4E20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2775" y="1428750"/>
              <a:ext cx="423863" cy="354013"/>
            </a:xfrm>
            <a:custGeom>
              <a:avLst/>
              <a:gdLst>
                <a:gd name="T0" fmla="*/ 1081 w 1179"/>
                <a:gd name="T1" fmla="*/ 36 h 985"/>
                <a:gd name="T2" fmla="*/ 1025 w 1179"/>
                <a:gd name="T3" fmla="*/ 0 h 985"/>
                <a:gd name="T4" fmla="*/ 753 w 1179"/>
                <a:gd name="T5" fmla="*/ 59 h 985"/>
                <a:gd name="T6" fmla="*/ 419 w 1179"/>
                <a:gd name="T7" fmla="*/ 179 h 985"/>
                <a:gd name="T8" fmla="*/ 175 w 1179"/>
                <a:gd name="T9" fmla="*/ 319 h 985"/>
                <a:gd name="T10" fmla="*/ 19 w 1179"/>
                <a:gd name="T11" fmla="*/ 505 h 985"/>
                <a:gd name="T12" fmla="*/ 65 w 1179"/>
                <a:gd name="T13" fmla="*/ 744 h 985"/>
                <a:gd name="T14" fmla="*/ 210 w 1179"/>
                <a:gd name="T15" fmla="*/ 984 h 985"/>
                <a:gd name="T16" fmla="*/ 213 w 1179"/>
                <a:gd name="T17" fmla="*/ 914 h 985"/>
                <a:gd name="T18" fmla="*/ 350 w 1179"/>
                <a:gd name="T19" fmla="*/ 735 h 985"/>
                <a:gd name="T20" fmla="*/ 510 w 1179"/>
                <a:gd name="T21" fmla="*/ 632 h 985"/>
                <a:gd name="T22" fmla="*/ 873 w 1179"/>
                <a:gd name="T23" fmla="*/ 491 h 985"/>
                <a:gd name="T24" fmla="*/ 873 w 1179"/>
                <a:gd name="T25" fmla="*/ 491 h 985"/>
                <a:gd name="T26" fmla="*/ 1176 w 1179"/>
                <a:gd name="T27" fmla="*/ 432 h 985"/>
                <a:gd name="T28" fmla="*/ 1167 w 1179"/>
                <a:gd name="T29" fmla="*/ 244 h 985"/>
                <a:gd name="T30" fmla="*/ 1081 w 1179"/>
                <a:gd name="T31" fmla="*/ 36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9" h="985">
                  <a:moveTo>
                    <a:pt x="1081" y="36"/>
                  </a:moveTo>
                  <a:cubicBezTo>
                    <a:pt x="1065" y="22"/>
                    <a:pt x="1046" y="10"/>
                    <a:pt x="1025" y="0"/>
                  </a:cubicBezTo>
                  <a:cubicBezTo>
                    <a:pt x="941" y="13"/>
                    <a:pt x="851" y="32"/>
                    <a:pt x="753" y="59"/>
                  </a:cubicBezTo>
                  <a:cubicBezTo>
                    <a:pt x="625" y="95"/>
                    <a:pt x="514" y="135"/>
                    <a:pt x="419" y="179"/>
                  </a:cubicBezTo>
                  <a:cubicBezTo>
                    <a:pt x="322" y="223"/>
                    <a:pt x="242" y="270"/>
                    <a:pt x="175" y="319"/>
                  </a:cubicBezTo>
                  <a:cubicBezTo>
                    <a:pt x="103" y="370"/>
                    <a:pt x="37" y="435"/>
                    <a:pt x="19" y="505"/>
                  </a:cubicBezTo>
                  <a:cubicBezTo>
                    <a:pt x="0" y="576"/>
                    <a:pt x="27" y="664"/>
                    <a:pt x="65" y="744"/>
                  </a:cubicBezTo>
                  <a:cubicBezTo>
                    <a:pt x="100" y="819"/>
                    <a:pt x="148" y="899"/>
                    <a:pt x="210" y="984"/>
                  </a:cubicBezTo>
                  <a:cubicBezTo>
                    <a:pt x="208" y="960"/>
                    <a:pt x="208" y="936"/>
                    <a:pt x="213" y="914"/>
                  </a:cubicBezTo>
                  <a:cubicBezTo>
                    <a:pt x="228" y="845"/>
                    <a:pt x="286" y="784"/>
                    <a:pt x="350" y="735"/>
                  </a:cubicBezTo>
                  <a:cubicBezTo>
                    <a:pt x="395" y="700"/>
                    <a:pt x="449" y="665"/>
                    <a:pt x="510" y="632"/>
                  </a:cubicBezTo>
                  <a:cubicBezTo>
                    <a:pt x="609" y="580"/>
                    <a:pt x="728" y="531"/>
                    <a:pt x="873" y="491"/>
                  </a:cubicBezTo>
                  <a:lnTo>
                    <a:pt x="873" y="491"/>
                  </a:lnTo>
                  <a:cubicBezTo>
                    <a:pt x="984" y="460"/>
                    <a:pt x="1085" y="442"/>
                    <a:pt x="1176" y="432"/>
                  </a:cubicBezTo>
                  <a:cubicBezTo>
                    <a:pt x="1178" y="363"/>
                    <a:pt x="1175" y="301"/>
                    <a:pt x="1167" y="244"/>
                  </a:cubicBezTo>
                  <a:cubicBezTo>
                    <a:pt x="1157" y="164"/>
                    <a:pt x="1133" y="83"/>
                    <a:pt x="1081" y="3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>
                <a:defRPr/>
              </a:pPr>
              <a:endParaRPr lang="ru-RU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24" name="Полилиния: фигура 19">
            <a:extLst>
              <a:ext uri="{FF2B5EF4-FFF2-40B4-BE49-F238E27FC236}">
                <a16:creationId xmlns:a16="http://schemas.microsoft.com/office/drawing/2014/main" id="{5B1EEDC9-35FC-A040-846B-067C78B63B99}"/>
              </a:ext>
            </a:extLst>
          </p:cNvPr>
          <p:cNvSpPr/>
          <p:nvPr/>
        </p:nvSpPr>
        <p:spPr>
          <a:xfrm>
            <a:off x="1351792" y="-57608"/>
            <a:ext cx="8415867" cy="4572745"/>
          </a:xfrm>
          <a:custGeom>
            <a:avLst/>
            <a:gdLst>
              <a:gd name="connsiteX0" fmla="*/ 714793 w 2233179"/>
              <a:gd name="connsiteY0" fmla="*/ 943552 h 1415626"/>
              <a:gd name="connsiteX1" fmla="*/ 982981 w 2233179"/>
              <a:gd name="connsiteY1" fmla="*/ 1252714 h 1415626"/>
              <a:gd name="connsiteX2" fmla="*/ 1087742 w 2233179"/>
              <a:gd name="connsiteY2" fmla="*/ 1349909 h 1415626"/>
              <a:gd name="connsiteX3" fmla="*/ 1166280 w 2233179"/>
              <a:gd name="connsiteY3" fmla="*/ 1415626 h 1415626"/>
              <a:gd name="connsiteX4" fmla="*/ 332470 w 2233179"/>
              <a:gd name="connsiteY4" fmla="*/ 1415626 h 1415626"/>
              <a:gd name="connsiteX5" fmla="*/ 323686 w 2233179"/>
              <a:gd name="connsiteY5" fmla="*/ 1405432 h 1415626"/>
              <a:gd name="connsiteX6" fmla="*/ 327410 w 2233179"/>
              <a:gd name="connsiteY6" fmla="*/ 1312311 h 1415626"/>
              <a:gd name="connsiteX7" fmla="*/ 506202 w 2233179"/>
              <a:gd name="connsiteY7" fmla="*/ 1077646 h 1415626"/>
              <a:gd name="connsiteX8" fmla="*/ 714793 w 2233179"/>
              <a:gd name="connsiteY8" fmla="*/ 943552 h 1415626"/>
              <a:gd name="connsiteX9" fmla="*/ 1333116 w 2233179"/>
              <a:gd name="connsiteY9" fmla="*/ 19792 h 1415626"/>
              <a:gd name="connsiteX10" fmla="*/ 1407613 w 2233179"/>
              <a:gd name="connsiteY10" fmla="*/ 68215 h 1415626"/>
              <a:gd name="connsiteX11" fmla="*/ 1523083 w 2233179"/>
              <a:gd name="connsiteY11" fmla="*/ 340129 h 1415626"/>
              <a:gd name="connsiteX12" fmla="*/ 1534257 w 2233179"/>
              <a:gd name="connsiteY12" fmla="*/ 589692 h 1415626"/>
              <a:gd name="connsiteX13" fmla="*/ 1135700 w 2233179"/>
              <a:gd name="connsiteY13" fmla="*/ 671639 h 1415626"/>
              <a:gd name="connsiteX14" fmla="*/ 655196 w 2233179"/>
              <a:gd name="connsiteY14" fmla="*/ 857881 h 1415626"/>
              <a:gd name="connsiteX15" fmla="*/ 442880 w 2233179"/>
              <a:gd name="connsiteY15" fmla="*/ 991975 h 1415626"/>
              <a:gd name="connsiteX16" fmla="*/ 264088 w 2233179"/>
              <a:gd name="connsiteY16" fmla="*/ 1226640 h 1415626"/>
              <a:gd name="connsiteX17" fmla="*/ 260363 w 2233179"/>
              <a:gd name="connsiteY17" fmla="*/ 1319761 h 1415626"/>
              <a:gd name="connsiteX18" fmla="*/ 66671 w 2233179"/>
              <a:gd name="connsiteY18" fmla="*/ 1003150 h 1415626"/>
              <a:gd name="connsiteX19" fmla="*/ 7074 w 2233179"/>
              <a:gd name="connsiteY19" fmla="*/ 686538 h 1415626"/>
              <a:gd name="connsiteX20" fmla="*/ 211940 w 2233179"/>
              <a:gd name="connsiteY20" fmla="*/ 440699 h 1415626"/>
              <a:gd name="connsiteX21" fmla="*/ 536001 w 2233179"/>
              <a:gd name="connsiteY21" fmla="*/ 254457 h 1415626"/>
              <a:gd name="connsiteX22" fmla="*/ 971807 w 2233179"/>
              <a:gd name="connsiteY22" fmla="*/ 98014 h 1415626"/>
              <a:gd name="connsiteX23" fmla="*/ 1333116 w 2233179"/>
              <a:gd name="connsiteY23" fmla="*/ 19792 h 1415626"/>
              <a:gd name="connsiteX24" fmla="*/ 1634828 w 2233179"/>
              <a:gd name="connsiteY24" fmla="*/ 238 h 1415626"/>
              <a:gd name="connsiteX25" fmla="*/ 1809896 w 2233179"/>
              <a:gd name="connsiteY25" fmla="*/ 4894 h 1415626"/>
              <a:gd name="connsiteX26" fmla="*/ 2111608 w 2233179"/>
              <a:gd name="connsiteY26" fmla="*/ 109189 h 1415626"/>
              <a:gd name="connsiteX27" fmla="*/ 2223352 w 2233179"/>
              <a:gd name="connsiteY27" fmla="*/ 407176 h 1415626"/>
              <a:gd name="connsiteX28" fmla="*/ 2223352 w 2233179"/>
              <a:gd name="connsiteY28" fmla="*/ 779660 h 1415626"/>
              <a:gd name="connsiteX29" fmla="*/ 2137681 w 2233179"/>
              <a:gd name="connsiteY29" fmla="*/ 1241539 h 1415626"/>
              <a:gd name="connsiteX30" fmla="*/ 2086795 w 2233179"/>
              <a:gd name="connsiteY30" fmla="*/ 1415626 h 1415626"/>
              <a:gd name="connsiteX31" fmla="*/ 1455950 w 2233179"/>
              <a:gd name="connsiteY31" fmla="*/ 1415626 h 1415626"/>
              <a:gd name="connsiteX32" fmla="*/ 1502597 w 2233179"/>
              <a:gd name="connsiteY32" fmla="*/ 1300206 h 1415626"/>
              <a:gd name="connsiteX33" fmla="*/ 1564057 w 2233179"/>
              <a:gd name="connsiteY33" fmla="*/ 1092546 h 1415626"/>
              <a:gd name="connsiteX34" fmla="*/ 1642278 w 2233179"/>
              <a:gd name="connsiteY34" fmla="*/ 585968 h 1415626"/>
              <a:gd name="connsiteX35" fmla="*/ 1631104 w 2233179"/>
              <a:gd name="connsiteY35" fmla="*/ 336404 h 1415626"/>
              <a:gd name="connsiteX36" fmla="*/ 1515634 w 2233179"/>
              <a:gd name="connsiteY36" fmla="*/ 60767 h 1415626"/>
              <a:gd name="connsiteX37" fmla="*/ 1437412 w 2233179"/>
              <a:gd name="connsiteY37" fmla="*/ 12343 h 1415626"/>
              <a:gd name="connsiteX38" fmla="*/ 1634828 w 2233179"/>
              <a:gd name="connsiteY38" fmla="*/ 238 h 1415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233179" h="1415626">
                <a:moveTo>
                  <a:pt x="714793" y="943552"/>
                </a:moveTo>
                <a:cubicBezTo>
                  <a:pt x="785565" y="1044123"/>
                  <a:pt x="874961" y="1144694"/>
                  <a:pt x="982981" y="1252714"/>
                </a:cubicBezTo>
                <a:cubicBezTo>
                  <a:pt x="1018367" y="1287169"/>
                  <a:pt x="1053288" y="1319529"/>
                  <a:pt x="1087742" y="1349909"/>
                </a:cubicBezTo>
                <a:lnTo>
                  <a:pt x="1166280" y="1415626"/>
                </a:lnTo>
                <a:lnTo>
                  <a:pt x="332470" y="1415626"/>
                </a:lnTo>
                <a:lnTo>
                  <a:pt x="323686" y="1405432"/>
                </a:lnTo>
                <a:cubicBezTo>
                  <a:pt x="319961" y="1371909"/>
                  <a:pt x="319961" y="1342110"/>
                  <a:pt x="327410" y="1312311"/>
                </a:cubicBezTo>
                <a:cubicBezTo>
                  <a:pt x="349760" y="1219190"/>
                  <a:pt x="424256" y="1140969"/>
                  <a:pt x="506202" y="1077646"/>
                </a:cubicBezTo>
                <a:cubicBezTo>
                  <a:pt x="565800" y="1029224"/>
                  <a:pt x="636572" y="984526"/>
                  <a:pt x="714793" y="943552"/>
                </a:cubicBezTo>
                <a:close/>
                <a:moveTo>
                  <a:pt x="1333116" y="19792"/>
                </a:moveTo>
                <a:cubicBezTo>
                  <a:pt x="1362915" y="34692"/>
                  <a:pt x="1388988" y="49591"/>
                  <a:pt x="1407613" y="68215"/>
                </a:cubicBezTo>
                <a:cubicBezTo>
                  <a:pt x="1478385" y="131538"/>
                  <a:pt x="1508183" y="235833"/>
                  <a:pt x="1523083" y="340129"/>
                </a:cubicBezTo>
                <a:cubicBezTo>
                  <a:pt x="1534257" y="414625"/>
                  <a:pt x="1537982" y="500296"/>
                  <a:pt x="1534257" y="589692"/>
                </a:cubicBezTo>
                <a:cubicBezTo>
                  <a:pt x="1415063" y="600867"/>
                  <a:pt x="1280968" y="626941"/>
                  <a:pt x="1135700" y="671639"/>
                </a:cubicBezTo>
                <a:cubicBezTo>
                  <a:pt x="942008" y="723787"/>
                  <a:pt x="785565" y="787109"/>
                  <a:pt x="655196" y="857881"/>
                </a:cubicBezTo>
                <a:cubicBezTo>
                  <a:pt x="573249" y="898854"/>
                  <a:pt x="502477" y="943552"/>
                  <a:pt x="442880" y="991975"/>
                </a:cubicBezTo>
                <a:cubicBezTo>
                  <a:pt x="360934" y="1055297"/>
                  <a:pt x="282712" y="1137244"/>
                  <a:pt x="264088" y="1226640"/>
                </a:cubicBezTo>
                <a:cubicBezTo>
                  <a:pt x="256638" y="1256438"/>
                  <a:pt x="256638" y="1286237"/>
                  <a:pt x="260363" y="1319761"/>
                </a:cubicBezTo>
                <a:cubicBezTo>
                  <a:pt x="174692" y="1208015"/>
                  <a:pt x="115094" y="1103720"/>
                  <a:pt x="66671" y="1003150"/>
                </a:cubicBezTo>
                <a:cubicBezTo>
                  <a:pt x="18249" y="895129"/>
                  <a:pt x="-15275" y="779659"/>
                  <a:pt x="7074" y="686538"/>
                </a:cubicBezTo>
                <a:cubicBezTo>
                  <a:pt x="29423" y="593417"/>
                  <a:pt x="118819" y="507746"/>
                  <a:pt x="211940" y="440699"/>
                </a:cubicBezTo>
                <a:cubicBezTo>
                  <a:pt x="301336" y="377377"/>
                  <a:pt x="409356" y="314055"/>
                  <a:pt x="536001" y="254457"/>
                </a:cubicBezTo>
                <a:cubicBezTo>
                  <a:pt x="662645" y="198585"/>
                  <a:pt x="807914" y="146437"/>
                  <a:pt x="971807" y="98014"/>
                </a:cubicBezTo>
                <a:cubicBezTo>
                  <a:pt x="1102176" y="60766"/>
                  <a:pt x="1221371" y="34692"/>
                  <a:pt x="1333116" y="19792"/>
                </a:cubicBezTo>
                <a:close/>
                <a:moveTo>
                  <a:pt x="1634828" y="238"/>
                </a:moveTo>
                <a:cubicBezTo>
                  <a:pt x="1697219" y="-693"/>
                  <a:pt x="1755886" y="1169"/>
                  <a:pt x="1809896" y="4894"/>
                </a:cubicBezTo>
                <a:cubicBezTo>
                  <a:pt x="1925365" y="16069"/>
                  <a:pt x="2044560" y="42142"/>
                  <a:pt x="2111608" y="109189"/>
                </a:cubicBezTo>
                <a:cubicBezTo>
                  <a:pt x="2182379" y="176236"/>
                  <a:pt x="2212178" y="291706"/>
                  <a:pt x="2223352" y="407176"/>
                </a:cubicBezTo>
                <a:cubicBezTo>
                  <a:pt x="2234527" y="515196"/>
                  <a:pt x="2238252" y="638116"/>
                  <a:pt x="2223352" y="779660"/>
                </a:cubicBezTo>
                <a:cubicBezTo>
                  <a:pt x="2208453" y="917479"/>
                  <a:pt x="2182379" y="1070197"/>
                  <a:pt x="2137681" y="1241539"/>
                </a:cubicBezTo>
                <a:lnTo>
                  <a:pt x="2086795" y="1415626"/>
                </a:lnTo>
                <a:lnTo>
                  <a:pt x="1455950" y="1415626"/>
                </a:lnTo>
                <a:lnTo>
                  <a:pt x="1502597" y="1300206"/>
                </a:lnTo>
                <a:cubicBezTo>
                  <a:pt x="1524946" y="1235952"/>
                  <a:pt x="1545433" y="1167043"/>
                  <a:pt x="1564057" y="1092546"/>
                </a:cubicBezTo>
                <a:cubicBezTo>
                  <a:pt x="1612479" y="902579"/>
                  <a:pt x="1638553" y="734962"/>
                  <a:pt x="1642278" y="585968"/>
                </a:cubicBezTo>
                <a:cubicBezTo>
                  <a:pt x="1646003" y="496572"/>
                  <a:pt x="1642278" y="410901"/>
                  <a:pt x="1631104" y="336404"/>
                </a:cubicBezTo>
                <a:cubicBezTo>
                  <a:pt x="1616204" y="228384"/>
                  <a:pt x="1582681" y="124089"/>
                  <a:pt x="1515634" y="60767"/>
                </a:cubicBezTo>
                <a:cubicBezTo>
                  <a:pt x="1493285" y="42142"/>
                  <a:pt x="1467211" y="27243"/>
                  <a:pt x="1437412" y="12343"/>
                </a:cubicBezTo>
                <a:cubicBezTo>
                  <a:pt x="1506321" y="4894"/>
                  <a:pt x="1572437" y="1169"/>
                  <a:pt x="1634828" y="238"/>
                </a:cubicBezTo>
                <a:close/>
              </a:path>
            </a:pathLst>
          </a:custGeom>
          <a:gradFill>
            <a:gsLst>
              <a:gs pos="11000">
                <a:schemeClr val="bg1">
                  <a:alpha val="0"/>
                </a:schemeClr>
              </a:gs>
              <a:gs pos="89000">
                <a:schemeClr val="bg1">
                  <a:alpha val="10000"/>
                </a:schemeClr>
              </a:gs>
            </a:gsLst>
            <a:lin ang="17400000" scaled="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457200">
              <a:defRPr/>
            </a:pPr>
            <a:endParaRPr lang="ru-RU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857C1BB-9F66-1542-A32D-9996EC98A230}"/>
              </a:ext>
            </a:extLst>
          </p:cNvPr>
          <p:cNvSpPr txBox="1"/>
          <p:nvPr/>
        </p:nvSpPr>
        <p:spPr>
          <a:xfrm>
            <a:off x="1351792" y="6494383"/>
            <a:ext cx="3972490" cy="15390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indent="0" defTabSz="883649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8056" indent="-275499" defTabSz="883649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04928" indent="-221279" defTabSz="883649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485" indent="-221279" defTabSz="883649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90042" indent="-221279" defTabSz="883649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12083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6pPr>
            <a:lvl7pPr marL="2834125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7pPr>
            <a:lvl8pPr marL="3256166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8pPr>
            <a:lvl9pPr marL="3678207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9pPr>
          </a:lstStyle>
          <a:p>
            <a:pPr>
              <a:defRPr/>
            </a:pPr>
            <a:r>
              <a:rPr lang="ru-RU" sz="500" dirty="0">
                <a:solidFill>
                  <a:schemeClr val="bg1">
                    <a:alpha val="90000"/>
                  </a:schemeClr>
                </a:solidFill>
              </a:rPr>
              <a:t>Любое несанкционированное копирование, раскрытие или распространение материалов, </a:t>
            </a:r>
            <a:br>
              <a:rPr lang="ru-RU" sz="500" dirty="0">
                <a:solidFill>
                  <a:schemeClr val="bg1">
                    <a:alpha val="90000"/>
                  </a:schemeClr>
                </a:solidFill>
              </a:rPr>
            </a:br>
            <a:r>
              <a:rPr lang="ru-RU" sz="500" dirty="0">
                <a:solidFill>
                  <a:schemeClr val="bg1">
                    <a:alpha val="90000"/>
                  </a:schemeClr>
                </a:solidFill>
              </a:rPr>
              <a:t>содержащихся в данном документе (или приложениях к нему), строго запрещено.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82778" y="4029232"/>
            <a:ext cx="61718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«Северсталь»</a:t>
            </a:r>
          </a:p>
        </p:txBody>
      </p:sp>
    </p:spTree>
    <p:extLst>
      <p:ext uri="{BB962C8B-B14F-4D97-AF65-F5344CB8AC3E}">
        <p14:creationId xmlns:p14="http://schemas.microsoft.com/office/powerpoint/2010/main" val="1109568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9CAC58-44C9-4DC0-A6AF-0B4057C34224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6" name="Group 8">
            <a:extLst>
              <a:ext uri="{FF2B5EF4-FFF2-40B4-BE49-F238E27FC236}">
                <a16:creationId xmlns:a16="http://schemas.microsoft.com/office/drawing/2014/main" id="{4DB161F7-C8D3-9440-9176-FBCFBDFBD83F}"/>
              </a:ext>
            </a:extLst>
          </p:cNvPr>
          <p:cNvGrpSpPr>
            <a:grpSpLocks noChangeAspect="1"/>
          </p:cNvGrpSpPr>
          <p:nvPr/>
        </p:nvGrpSpPr>
        <p:grpSpPr>
          <a:xfrm>
            <a:off x="10291344" y="446204"/>
            <a:ext cx="1373608" cy="429946"/>
            <a:chOff x="715963" y="1420813"/>
            <a:chExt cx="4321175" cy="1352550"/>
          </a:xfrm>
          <a:solidFill>
            <a:schemeClr val="bg1"/>
          </a:solidFill>
        </p:grpSpPr>
        <p:sp>
          <p:nvSpPr>
            <p:cNvPr id="7" name="Freeform 1">
              <a:extLst>
                <a:ext uri="{FF2B5EF4-FFF2-40B4-BE49-F238E27FC236}">
                  <a16:creationId xmlns:a16="http://schemas.microsoft.com/office/drawing/2014/main" id="{B68816DD-A446-6B45-9FF9-B6B0DD7626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1788" y="2143125"/>
              <a:ext cx="374650" cy="425450"/>
            </a:xfrm>
            <a:custGeom>
              <a:avLst/>
              <a:gdLst>
                <a:gd name="T0" fmla="*/ 482 w 1042"/>
                <a:gd name="T1" fmla="*/ 2 h 1180"/>
                <a:gd name="T2" fmla="*/ 687 w 1042"/>
                <a:gd name="T3" fmla="*/ 9 h 1180"/>
                <a:gd name="T4" fmla="*/ 992 w 1042"/>
                <a:gd name="T5" fmla="*/ 280 h 1180"/>
                <a:gd name="T6" fmla="*/ 792 w 1042"/>
                <a:gd name="T7" fmla="*/ 529 h 1180"/>
                <a:gd name="T8" fmla="*/ 792 w 1042"/>
                <a:gd name="T9" fmla="*/ 538 h 1180"/>
                <a:gd name="T10" fmla="*/ 1041 w 1042"/>
                <a:gd name="T11" fmla="*/ 818 h 1180"/>
                <a:gd name="T12" fmla="*/ 568 w 1042"/>
                <a:gd name="T13" fmla="*/ 1178 h 1180"/>
                <a:gd name="T14" fmla="*/ 405 w 1042"/>
                <a:gd name="T15" fmla="*/ 1179 h 1180"/>
                <a:gd name="T16" fmla="*/ 0 w 1042"/>
                <a:gd name="T17" fmla="*/ 1179 h 1180"/>
                <a:gd name="T18" fmla="*/ 0 w 1042"/>
                <a:gd name="T19" fmla="*/ 2 h 1180"/>
                <a:gd name="T20" fmla="*/ 482 w 1042"/>
                <a:gd name="T21" fmla="*/ 2 h 1180"/>
                <a:gd name="T22" fmla="*/ 338 w 1042"/>
                <a:gd name="T23" fmla="*/ 955 h 1180"/>
                <a:gd name="T24" fmla="*/ 475 w 1042"/>
                <a:gd name="T25" fmla="*/ 955 h 1180"/>
                <a:gd name="T26" fmla="*/ 706 w 1042"/>
                <a:gd name="T27" fmla="*/ 808 h 1180"/>
                <a:gd name="T28" fmla="*/ 459 w 1042"/>
                <a:gd name="T29" fmla="*/ 666 h 1180"/>
                <a:gd name="T30" fmla="*/ 338 w 1042"/>
                <a:gd name="T31" fmla="*/ 666 h 1180"/>
                <a:gd name="T32" fmla="*/ 338 w 1042"/>
                <a:gd name="T33" fmla="*/ 955 h 1180"/>
                <a:gd name="T34" fmla="*/ 345 w 1042"/>
                <a:gd name="T35" fmla="*/ 459 h 1180"/>
                <a:gd name="T36" fmla="*/ 447 w 1042"/>
                <a:gd name="T37" fmla="*/ 459 h 1180"/>
                <a:gd name="T38" fmla="*/ 671 w 1042"/>
                <a:gd name="T39" fmla="*/ 340 h 1180"/>
                <a:gd name="T40" fmla="*/ 482 w 1042"/>
                <a:gd name="T41" fmla="*/ 226 h 1180"/>
                <a:gd name="T42" fmla="*/ 344 w 1042"/>
                <a:gd name="T43" fmla="*/ 226 h 1180"/>
                <a:gd name="T44" fmla="*/ 344 w 1042"/>
                <a:gd name="T45" fmla="*/ 459 h 1180"/>
                <a:gd name="T46" fmla="*/ 345 w 1042"/>
                <a:gd name="T47" fmla="*/ 459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42" h="1180">
                  <a:moveTo>
                    <a:pt x="482" y="2"/>
                  </a:moveTo>
                  <a:cubicBezTo>
                    <a:pt x="539" y="1"/>
                    <a:pt x="621" y="0"/>
                    <a:pt x="687" y="9"/>
                  </a:cubicBezTo>
                  <a:cubicBezTo>
                    <a:pt x="838" y="29"/>
                    <a:pt x="992" y="96"/>
                    <a:pt x="992" y="280"/>
                  </a:cubicBezTo>
                  <a:cubicBezTo>
                    <a:pt x="992" y="433"/>
                    <a:pt x="901" y="506"/>
                    <a:pt x="792" y="529"/>
                  </a:cubicBezTo>
                  <a:lnTo>
                    <a:pt x="792" y="538"/>
                  </a:lnTo>
                  <a:cubicBezTo>
                    <a:pt x="950" y="566"/>
                    <a:pt x="1041" y="650"/>
                    <a:pt x="1041" y="818"/>
                  </a:cubicBezTo>
                  <a:cubicBezTo>
                    <a:pt x="1041" y="1092"/>
                    <a:pt x="780" y="1167"/>
                    <a:pt x="568" y="1178"/>
                  </a:cubicBezTo>
                  <a:cubicBezTo>
                    <a:pt x="516" y="1179"/>
                    <a:pt x="450" y="1179"/>
                    <a:pt x="405" y="1179"/>
                  </a:cubicBezTo>
                  <a:lnTo>
                    <a:pt x="0" y="1179"/>
                  </a:lnTo>
                  <a:lnTo>
                    <a:pt x="0" y="2"/>
                  </a:lnTo>
                  <a:lnTo>
                    <a:pt x="482" y="2"/>
                  </a:lnTo>
                  <a:close/>
                  <a:moveTo>
                    <a:pt x="338" y="955"/>
                  </a:moveTo>
                  <a:lnTo>
                    <a:pt x="475" y="955"/>
                  </a:lnTo>
                  <a:cubicBezTo>
                    <a:pt x="591" y="955"/>
                    <a:pt x="706" y="920"/>
                    <a:pt x="706" y="808"/>
                  </a:cubicBezTo>
                  <a:cubicBezTo>
                    <a:pt x="706" y="704"/>
                    <a:pt x="619" y="666"/>
                    <a:pt x="459" y="666"/>
                  </a:cubicBezTo>
                  <a:lnTo>
                    <a:pt x="338" y="666"/>
                  </a:lnTo>
                  <a:lnTo>
                    <a:pt x="338" y="955"/>
                  </a:lnTo>
                  <a:close/>
                  <a:moveTo>
                    <a:pt x="345" y="459"/>
                  </a:moveTo>
                  <a:lnTo>
                    <a:pt x="447" y="459"/>
                  </a:lnTo>
                  <a:cubicBezTo>
                    <a:pt x="587" y="459"/>
                    <a:pt x="671" y="431"/>
                    <a:pt x="671" y="340"/>
                  </a:cubicBezTo>
                  <a:cubicBezTo>
                    <a:pt x="671" y="268"/>
                    <a:pt x="619" y="226"/>
                    <a:pt x="482" y="226"/>
                  </a:cubicBezTo>
                  <a:lnTo>
                    <a:pt x="344" y="226"/>
                  </a:lnTo>
                  <a:lnTo>
                    <a:pt x="344" y="459"/>
                  </a:lnTo>
                  <a:lnTo>
                    <a:pt x="345" y="45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Freeform 2">
              <a:extLst>
                <a:ext uri="{FF2B5EF4-FFF2-40B4-BE49-F238E27FC236}">
                  <a16:creationId xmlns:a16="http://schemas.microsoft.com/office/drawing/2014/main" id="{733FDF1D-4259-5649-A9AB-E1BE030BF1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963" y="1971676"/>
              <a:ext cx="3636964" cy="801687"/>
            </a:xfrm>
            <a:custGeom>
              <a:avLst/>
              <a:gdLst>
                <a:gd name="T0" fmla="*/ 0 w 10102"/>
                <a:gd name="T1" fmla="*/ 847 h 2228"/>
                <a:gd name="T2" fmla="*/ 1235 w 10102"/>
                <a:gd name="T3" fmla="*/ 75 h 2228"/>
                <a:gd name="T4" fmla="*/ 874 w 10102"/>
                <a:gd name="T5" fmla="*/ 275 h 2228"/>
                <a:gd name="T6" fmla="*/ 841 w 10102"/>
                <a:gd name="T7" fmla="*/ 1388 h 2228"/>
                <a:gd name="T8" fmla="*/ 1293 w 10102"/>
                <a:gd name="T9" fmla="*/ 1528 h 2228"/>
                <a:gd name="T10" fmla="*/ 6541 w 10102"/>
                <a:gd name="T11" fmla="*/ 1677 h 2228"/>
                <a:gd name="T12" fmla="*/ 6569 w 10102"/>
                <a:gd name="T13" fmla="*/ 454 h 2228"/>
                <a:gd name="T14" fmla="*/ 6863 w 10102"/>
                <a:gd name="T15" fmla="*/ 787 h 2228"/>
                <a:gd name="T16" fmla="*/ 6306 w 10102"/>
                <a:gd name="T17" fmla="*/ 1053 h 2228"/>
                <a:gd name="T18" fmla="*/ 6842 w 10102"/>
                <a:gd name="T19" fmla="*/ 1348 h 2228"/>
                <a:gd name="T20" fmla="*/ 6541 w 10102"/>
                <a:gd name="T21" fmla="*/ 1677 h 2228"/>
                <a:gd name="T22" fmla="*/ 7585 w 10102"/>
                <a:gd name="T23" fmla="*/ 1654 h 2228"/>
                <a:gd name="T24" fmla="*/ 7250 w 10102"/>
                <a:gd name="T25" fmla="*/ 743 h 2228"/>
                <a:gd name="T26" fmla="*/ 6924 w 10102"/>
                <a:gd name="T27" fmla="*/ 477 h 2228"/>
                <a:gd name="T28" fmla="*/ 7870 w 10102"/>
                <a:gd name="T29" fmla="*/ 743 h 2228"/>
                <a:gd name="T30" fmla="*/ 9197 w 10102"/>
                <a:gd name="T31" fmla="*/ 614 h 2228"/>
                <a:gd name="T32" fmla="*/ 8951 w 10102"/>
                <a:gd name="T33" fmla="*/ 1428 h 2228"/>
                <a:gd name="T34" fmla="*/ 9321 w 10102"/>
                <a:gd name="T35" fmla="*/ 1560 h 2228"/>
                <a:gd name="T36" fmla="*/ 9503 w 10102"/>
                <a:gd name="T37" fmla="*/ 801 h 2228"/>
                <a:gd name="T38" fmla="*/ 9765 w 10102"/>
                <a:gd name="T39" fmla="*/ 743 h 2228"/>
                <a:gd name="T40" fmla="*/ 10101 w 10102"/>
                <a:gd name="T41" fmla="*/ 1654 h 2228"/>
                <a:gd name="T42" fmla="*/ 9197 w 10102"/>
                <a:gd name="T43" fmla="*/ 477 h 2228"/>
                <a:gd name="T44" fmla="*/ 1904 w 10102"/>
                <a:gd name="T45" fmla="*/ 1414 h 2228"/>
                <a:gd name="T46" fmla="*/ 2311 w 10102"/>
                <a:gd name="T47" fmla="*/ 1542 h 2228"/>
                <a:gd name="T48" fmla="*/ 1256 w 10102"/>
                <a:gd name="T49" fmla="*/ 1069 h 2228"/>
                <a:gd name="T50" fmla="*/ 2351 w 10102"/>
                <a:gd name="T51" fmla="*/ 1055 h 2228"/>
                <a:gd name="T52" fmla="*/ 1591 w 10102"/>
                <a:gd name="T53" fmla="*/ 1157 h 2228"/>
                <a:gd name="T54" fmla="*/ 1796 w 10102"/>
                <a:gd name="T55" fmla="*/ 698 h 2228"/>
                <a:gd name="T56" fmla="*/ 2008 w 10102"/>
                <a:gd name="T57" fmla="*/ 927 h 2228"/>
                <a:gd name="T58" fmla="*/ 4215 w 10102"/>
                <a:gd name="T59" fmla="*/ 1414 h 2228"/>
                <a:gd name="T60" fmla="*/ 4623 w 10102"/>
                <a:gd name="T61" fmla="*/ 1542 h 2228"/>
                <a:gd name="T62" fmla="*/ 3567 w 10102"/>
                <a:gd name="T63" fmla="*/ 1069 h 2228"/>
                <a:gd name="T64" fmla="*/ 4662 w 10102"/>
                <a:gd name="T65" fmla="*/ 1055 h 2228"/>
                <a:gd name="T66" fmla="*/ 3903 w 10102"/>
                <a:gd name="T67" fmla="*/ 1157 h 2228"/>
                <a:gd name="T68" fmla="*/ 4108 w 10102"/>
                <a:gd name="T69" fmla="*/ 698 h 2228"/>
                <a:gd name="T70" fmla="*/ 4320 w 10102"/>
                <a:gd name="T71" fmla="*/ 927 h 2228"/>
                <a:gd name="T72" fmla="*/ 8596 w 10102"/>
                <a:gd name="T73" fmla="*/ 1549 h 2228"/>
                <a:gd name="T74" fmla="*/ 7881 w 10102"/>
                <a:gd name="T75" fmla="*/ 1295 h 2228"/>
                <a:gd name="T76" fmla="*/ 8578 w 10102"/>
                <a:gd name="T77" fmla="*/ 901 h 2228"/>
                <a:gd name="T78" fmla="*/ 8361 w 10102"/>
                <a:gd name="T79" fmla="*/ 705 h 2228"/>
                <a:gd name="T80" fmla="*/ 7960 w 10102"/>
                <a:gd name="T81" fmla="*/ 582 h 2228"/>
                <a:gd name="T82" fmla="*/ 8911 w 10102"/>
                <a:gd name="T83" fmla="*/ 887 h 2228"/>
                <a:gd name="T84" fmla="*/ 8650 w 10102"/>
                <a:gd name="T85" fmla="*/ 1654 h 2228"/>
                <a:gd name="T86" fmla="*/ 8429 w 10102"/>
                <a:gd name="T87" fmla="*/ 1127 h 2228"/>
                <a:gd name="T88" fmla="*/ 8394 w 10102"/>
                <a:gd name="T89" fmla="*/ 1416 h 2228"/>
                <a:gd name="T90" fmla="*/ 8575 w 10102"/>
                <a:gd name="T91" fmla="*/ 1122 h 2228"/>
                <a:gd name="T92" fmla="*/ 5105 w 10102"/>
                <a:gd name="T93" fmla="*/ 1628 h 2228"/>
                <a:gd name="T94" fmla="*/ 4769 w 10102"/>
                <a:gd name="T95" fmla="*/ 2227 h 2228"/>
                <a:gd name="T96" fmla="*/ 5051 w 10102"/>
                <a:gd name="T97" fmla="*/ 477 h 2228"/>
                <a:gd name="T98" fmla="*/ 5406 w 10102"/>
                <a:gd name="T99" fmla="*/ 454 h 2228"/>
                <a:gd name="T100" fmla="*/ 5331 w 10102"/>
                <a:gd name="T101" fmla="*/ 1677 h 2228"/>
                <a:gd name="T102" fmla="*/ 5105 w 10102"/>
                <a:gd name="T103" fmla="*/ 831 h 2228"/>
                <a:gd name="T104" fmla="*/ 5249 w 10102"/>
                <a:gd name="T105" fmla="*/ 1435 h 2228"/>
                <a:gd name="T106" fmla="*/ 5338 w 10102"/>
                <a:gd name="T107" fmla="*/ 698 h 2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102" h="2228">
                  <a:moveTo>
                    <a:pt x="787" y="1677"/>
                  </a:moveTo>
                  <a:cubicBezTo>
                    <a:pt x="277" y="1677"/>
                    <a:pt x="0" y="1309"/>
                    <a:pt x="0" y="847"/>
                  </a:cubicBezTo>
                  <a:cubicBezTo>
                    <a:pt x="0" y="381"/>
                    <a:pt x="326" y="0"/>
                    <a:pt x="862" y="0"/>
                  </a:cubicBezTo>
                  <a:cubicBezTo>
                    <a:pt x="1004" y="0"/>
                    <a:pt x="1127" y="19"/>
                    <a:pt x="1235" y="75"/>
                  </a:cubicBezTo>
                  <a:lnTo>
                    <a:pt x="1235" y="374"/>
                  </a:lnTo>
                  <a:cubicBezTo>
                    <a:pt x="1093" y="292"/>
                    <a:pt x="978" y="275"/>
                    <a:pt x="874" y="275"/>
                  </a:cubicBezTo>
                  <a:cubicBezTo>
                    <a:pt x="510" y="275"/>
                    <a:pt x="368" y="542"/>
                    <a:pt x="368" y="824"/>
                  </a:cubicBezTo>
                  <a:cubicBezTo>
                    <a:pt x="368" y="1139"/>
                    <a:pt x="545" y="1388"/>
                    <a:pt x="841" y="1388"/>
                  </a:cubicBezTo>
                  <a:cubicBezTo>
                    <a:pt x="972" y="1388"/>
                    <a:pt x="1079" y="1358"/>
                    <a:pt x="1204" y="1290"/>
                  </a:cubicBezTo>
                  <a:lnTo>
                    <a:pt x="1293" y="1528"/>
                  </a:lnTo>
                  <a:cubicBezTo>
                    <a:pt x="1104" y="1647"/>
                    <a:pt x="944" y="1677"/>
                    <a:pt x="787" y="1677"/>
                  </a:cubicBezTo>
                  <a:close/>
                  <a:moveTo>
                    <a:pt x="6541" y="1677"/>
                  </a:moveTo>
                  <a:cubicBezTo>
                    <a:pt x="6164" y="1677"/>
                    <a:pt x="5972" y="1400"/>
                    <a:pt x="5972" y="1069"/>
                  </a:cubicBezTo>
                  <a:cubicBezTo>
                    <a:pt x="5972" y="698"/>
                    <a:pt x="6227" y="454"/>
                    <a:pt x="6569" y="454"/>
                  </a:cubicBezTo>
                  <a:cubicBezTo>
                    <a:pt x="6721" y="454"/>
                    <a:pt x="6800" y="484"/>
                    <a:pt x="6863" y="521"/>
                  </a:cubicBezTo>
                  <a:lnTo>
                    <a:pt x="6863" y="787"/>
                  </a:lnTo>
                  <a:cubicBezTo>
                    <a:pt x="6779" y="726"/>
                    <a:pt x="6712" y="705"/>
                    <a:pt x="6618" y="705"/>
                  </a:cubicBezTo>
                  <a:cubicBezTo>
                    <a:pt x="6425" y="705"/>
                    <a:pt x="6306" y="847"/>
                    <a:pt x="6306" y="1053"/>
                  </a:cubicBezTo>
                  <a:cubicBezTo>
                    <a:pt x="6306" y="1236"/>
                    <a:pt x="6397" y="1416"/>
                    <a:pt x="6614" y="1416"/>
                  </a:cubicBezTo>
                  <a:cubicBezTo>
                    <a:pt x="6674" y="1416"/>
                    <a:pt x="6756" y="1393"/>
                    <a:pt x="6842" y="1348"/>
                  </a:cubicBezTo>
                  <a:lnTo>
                    <a:pt x="6921" y="1565"/>
                  </a:lnTo>
                  <a:cubicBezTo>
                    <a:pt x="6823" y="1630"/>
                    <a:pt x="6660" y="1677"/>
                    <a:pt x="6541" y="1677"/>
                  </a:cubicBezTo>
                  <a:close/>
                  <a:moveTo>
                    <a:pt x="7585" y="743"/>
                  </a:moveTo>
                  <a:lnTo>
                    <a:pt x="7585" y="1654"/>
                  </a:lnTo>
                  <a:lnTo>
                    <a:pt x="7250" y="1654"/>
                  </a:lnTo>
                  <a:lnTo>
                    <a:pt x="7250" y="743"/>
                  </a:lnTo>
                  <a:lnTo>
                    <a:pt x="6924" y="743"/>
                  </a:lnTo>
                  <a:lnTo>
                    <a:pt x="6924" y="477"/>
                  </a:lnTo>
                  <a:lnTo>
                    <a:pt x="7953" y="477"/>
                  </a:lnTo>
                  <a:lnTo>
                    <a:pt x="7870" y="743"/>
                  </a:lnTo>
                  <a:lnTo>
                    <a:pt x="7585" y="743"/>
                  </a:lnTo>
                  <a:close/>
                  <a:moveTo>
                    <a:pt x="9197" y="614"/>
                  </a:moveTo>
                  <a:cubicBezTo>
                    <a:pt x="9197" y="1024"/>
                    <a:pt x="9181" y="1239"/>
                    <a:pt x="9107" y="1337"/>
                  </a:cubicBezTo>
                  <a:cubicBezTo>
                    <a:pt x="9069" y="1386"/>
                    <a:pt x="9011" y="1418"/>
                    <a:pt x="8951" y="1428"/>
                  </a:cubicBezTo>
                  <a:lnTo>
                    <a:pt x="9044" y="1677"/>
                  </a:lnTo>
                  <a:cubicBezTo>
                    <a:pt x="9121" y="1674"/>
                    <a:pt x="9239" y="1642"/>
                    <a:pt x="9321" y="1560"/>
                  </a:cubicBezTo>
                  <a:cubicBezTo>
                    <a:pt x="9428" y="1456"/>
                    <a:pt x="9463" y="1323"/>
                    <a:pt x="9479" y="1183"/>
                  </a:cubicBezTo>
                  <a:cubicBezTo>
                    <a:pt x="9494" y="1064"/>
                    <a:pt x="9503" y="924"/>
                    <a:pt x="9503" y="801"/>
                  </a:cubicBezTo>
                  <a:lnTo>
                    <a:pt x="9503" y="743"/>
                  </a:lnTo>
                  <a:lnTo>
                    <a:pt x="9765" y="743"/>
                  </a:lnTo>
                  <a:lnTo>
                    <a:pt x="9765" y="1654"/>
                  </a:lnTo>
                  <a:lnTo>
                    <a:pt x="10101" y="1654"/>
                  </a:lnTo>
                  <a:lnTo>
                    <a:pt x="10101" y="477"/>
                  </a:lnTo>
                  <a:lnTo>
                    <a:pt x="9197" y="477"/>
                  </a:lnTo>
                  <a:lnTo>
                    <a:pt x="9197" y="614"/>
                  </a:lnTo>
                  <a:close/>
                  <a:moveTo>
                    <a:pt x="1904" y="1414"/>
                  </a:moveTo>
                  <a:cubicBezTo>
                    <a:pt x="2018" y="1414"/>
                    <a:pt x="2104" y="1393"/>
                    <a:pt x="2237" y="1330"/>
                  </a:cubicBezTo>
                  <a:lnTo>
                    <a:pt x="2311" y="1542"/>
                  </a:lnTo>
                  <a:cubicBezTo>
                    <a:pt x="2148" y="1644"/>
                    <a:pt x="1990" y="1677"/>
                    <a:pt x="1848" y="1677"/>
                  </a:cubicBezTo>
                  <a:cubicBezTo>
                    <a:pt x="1428" y="1677"/>
                    <a:pt x="1256" y="1379"/>
                    <a:pt x="1256" y="1069"/>
                  </a:cubicBezTo>
                  <a:cubicBezTo>
                    <a:pt x="1256" y="738"/>
                    <a:pt x="1454" y="454"/>
                    <a:pt x="1805" y="454"/>
                  </a:cubicBezTo>
                  <a:cubicBezTo>
                    <a:pt x="2127" y="454"/>
                    <a:pt x="2351" y="691"/>
                    <a:pt x="2351" y="1055"/>
                  </a:cubicBezTo>
                  <a:lnTo>
                    <a:pt x="2351" y="1157"/>
                  </a:lnTo>
                  <a:lnTo>
                    <a:pt x="1591" y="1157"/>
                  </a:lnTo>
                  <a:cubicBezTo>
                    <a:pt x="1598" y="1316"/>
                    <a:pt x="1748" y="1414"/>
                    <a:pt x="1904" y="1414"/>
                  </a:cubicBezTo>
                  <a:close/>
                  <a:moveTo>
                    <a:pt x="1796" y="698"/>
                  </a:moveTo>
                  <a:cubicBezTo>
                    <a:pt x="1661" y="698"/>
                    <a:pt x="1584" y="819"/>
                    <a:pt x="1584" y="927"/>
                  </a:cubicBezTo>
                  <a:lnTo>
                    <a:pt x="2008" y="927"/>
                  </a:lnTo>
                  <a:cubicBezTo>
                    <a:pt x="2001" y="815"/>
                    <a:pt x="1938" y="698"/>
                    <a:pt x="1796" y="698"/>
                  </a:cubicBezTo>
                  <a:close/>
                  <a:moveTo>
                    <a:pt x="4215" y="1414"/>
                  </a:moveTo>
                  <a:cubicBezTo>
                    <a:pt x="4329" y="1414"/>
                    <a:pt x="4415" y="1393"/>
                    <a:pt x="4548" y="1330"/>
                  </a:cubicBezTo>
                  <a:lnTo>
                    <a:pt x="4623" y="1542"/>
                  </a:lnTo>
                  <a:cubicBezTo>
                    <a:pt x="4459" y="1644"/>
                    <a:pt x="4301" y="1677"/>
                    <a:pt x="4159" y="1677"/>
                  </a:cubicBezTo>
                  <a:cubicBezTo>
                    <a:pt x="3740" y="1677"/>
                    <a:pt x="3567" y="1379"/>
                    <a:pt x="3567" y="1069"/>
                  </a:cubicBezTo>
                  <a:cubicBezTo>
                    <a:pt x="3567" y="738"/>
                    <a:pt x="3765" y="454"/>
                    <a:pt x="4117" y="454"/>
                  </a:cubicBezTo>
                  <a:cubicBezTo>
                    <a:pt x="4438" y="454"/>
                    <a:pt x="4662" y="691"/>
                    <a:pt x="4662" y="1055"/>
                  </a:cubicBezTo>
                  <a:lnTo>
                    <a:pt x="4662" y="1157"/>
                  </a:lnTo>
                  <a:lnTo>
                    <a:pt x="3903" y="1157"/>
                  </a:lnTo>
                  <a:cubicBezTo>
                    <a:pt x="3910" y="1316"/>
                    <a:pt x="4059" y="1414"/>
                    <a:pt x="4215" y="1414"/>
                  </a:cubicBezTo>
                  <a:close/>
                  <a:moveTo>
                    <a:pt x="4108" y="698"/>
                  </a:moveTo>
                  <a:cubicBezTo>
                    <a:pt x="3973" y="698"/>
                    <a:pt x="3895" y="819"/>
                    <a:pt x="3895" y="927"/>
                  </a:cubicBezTo>
                  <a:lnTo>
                    <a:pt x="4320" y="927"/>
                  </a:lnTo>
                  <a:cubicBezTo>
                    <a:pt x="4313" y="815"/>
                    <a:pt x="4250" y="698"/>
                    <a:pt x="4108" y="698"/>
                  </a:cubicBezTo>
                  <a:close/>
                  <a:moveTo>
                    <a:pt x="8596" y="1549"/>
                  </a:moveTo>
                  <a:cubicBezTo>
                    <a:pt x="8517" y="1621"/>
                    <a:pt x="8424" y="1677"/>
                    <a:pt x="8273" y="1677"/>
                  </a:cubicBezTo>
                  <a:cubicBezTo>
                    <a:pt x="8049" y="1677"/>
                    <a:pt x="7881" y="1528"/>
                    <a:pt x="7881" y="1295"/>
                  </a:cubicBezTo>
                  <a:cubicBezTo>
                    <a:pt x="7881" y="1045"/>
                    <a:pt x="8082" y="917"/>
                    <a:pt x="8380" y="908"/>
                  </a:cubicBezTo>
                  <a:lnTo>
                    <a:pt x="8578" y="901"/>
                  </a:lnTo>
                  <a:lnTo>
                    <a:pt x="8578" y="878"/>
                  </a:lnTo>
                  <a:cubicBezTo>
                    <a:pt x="8578" y="754"/>
                    <a:pt x="8478" y="705"/>
                    <a:pt x="8361" y="705"/>
                  </a:cubicBezTo>
                  <a:cubicBezTo>
                    <a:pt x="8242" y="705"/>
                    <a:pt x="8140" y="740"/>
                    <a:pt x="8063" y="787"/>
                  </a:cubicBezTo>
                  <a:lnTo>
                    <a:pt x="7960" y="582"/>
                  </a:lnTo>
                  <a:cubicBezTo>
                    <a:pt x="8121" y="477"/>
                    <a:pt x="8275" y="454"/>
                    <a:pt x="8436" y="454"/>
                  </a:cubicBezTo>
                  <a:cubicBezTo>
                    <a:pt x="8746" y="454"/>
                    <a:pt x="8911" y="577"/>
                    <a:pt x="8911" y="887"/>
                  </a:cubicBezTo>
                  <a:lnTo>
                    <a:pt x="8911" y="1654"/>
                  </a:lnTo>
                  <a:lnTo>
                    <a:pt x="8650" y="1654"/>
                  </a:lnTo>
                  <a:lnTo>
                    <a:pt x="8596" y="1549"/>
                  </a:lnTo>
                  <a:close/>
                  <a:moveTo>
                    <a:pt x="8429" y="1127"/>
                  </a:moveTo>
                  <a:cubicBezTo>
                    <a:pt x="8284" y="1132"/>
                    <a:pt x="8217" y="1181"/>
                    <a:pt x="8217" y="1269"/>
                  </a:cubicBezTo>
                  <a:cubicBezTo>
                    <a:pt x="8217" y="1360"/>
                    <a:pt x="8279" y="1416"/>
                    <a:pt x="8394" y="1416"/>
                  </a:cubicBezTo>
                  <a:cubicBezTo>
                    <a:pt x="8482" y="1416"/>
                    <a:pt x="8545" y="1388"/>
                    <a:pt x="8575" y="1362"/>
                  </a:cubicBezTo>
                  <a:lnTo>
                    <a:pt x="8575" y="1122"/>
                  </a:lnTo>
                  <a:lnTo>
                    <a:pt x="8429" y="1127"/>
                  </a:lnTo>
                  <a:close/>
                  <a:moveTo>
                    <a:pt x="5105" y="1628"/>
                  </a:moveTo>
                  <a:lnTo>
                    <a:pt x="5105" y="2124"/>
                  </a:lnTo>
                  <a:lnTo>
                    <a:pt x="4769" y="2227"/>
                  </a:lnTo>
                  <a:lnTo>
                    <a:pt x="4769" y="477"/>
                  </a:lnTo>
                  <a:lnTo>
                    <a:pt x="5051" y="477"/>
                  </a:lnTo>
                  <a:lnTo>
                    <a:pt x="5089" y="584"/>
                  </a:lnTo>
                  <a:cubicBezTo>
                    <a:pt x="5175" y="517"/>
                    <a:pt x="5275" y="454"/>
                    <a:pt x="5406" y="454"/>
                  </a:cubicBezTo>
                  <a:cubicBezTo>
                    <a:pt x="5676" y="454"/>
                    <a:pt x="5888" y="659"/>
                    <a:pt x="5888" y="1031"/>
                  </a:cubicBezTo>
                  <a:cubicBezTo>
                    <a:pt x="5888" y="1381"/>
                    <a:pt x="5678" y="1677"/>
                    <a:pt x="5331" y="1677"/>
                  </a:cubicBezTo>
                  <a:cubicBezTo>
                    <a:pt x="5245" y="1677"/>
                    <a:pt x="5165" y="1660"/>
                    <a:pt x="5105" y="1628"/>
                  </a:cubicBezTo>
                  <a:close/>
                  <a:moveTo>
                    <a:pt x="5105" y="831"/>
                  </a:moveTo>
                  <a:lnTo>
                    <a:pt x="5105" y="1388"/>
                  </a:lnTo>
                  <a:cubicBezTo>
                    <a:pt x="5142" y="1414"/>
                    <a:pt x="5189" y="1435"/>
                    <a:pt x="5249" y="1435"/>
                  </a:cubicBezTo>
                  <a:cubicBezTo>
                    <a:pt x="5478" y="1435"/>
                    <a:pt x="5552" y="1227"/>
                    <a:pt x="5552" y="1027"/>
                  </a:cubicBezTo>
                  <a:cubicBezTo>
                    <a:pt x="5552" y="784"/>
                    <a:pt x="5473" y="698"/>
                    <a:pt x="5338" y="698"/>
                  </a:cubicBezTo>
                  <a:cubicBezTo>
                    <a:pt x="5249" y="698"/>
                    <a:pt x="5145" y="770"/>
                    <a:pt x="5105" y="83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Freeform 3">
              <a:extLst>
                <a:ext uri="{FF2B5EF4-FFF2-40B4-BE49-F238E27FC236}">
                  <a16:creationId xmlns:a16="http://schemas.microsoft.com/office/drawing/2014/main" id="{3A0C94EC-0414-034F-B616-427D102447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2138" y="2125663"/>
              <a:ext cx="371475" cy="441325"/>
            </a:xfrm>
            <a:custGeom>
              <a:avLst/>
              <a:gdLst>
                <a:gd name="T0" fmla="*/ 336 w 1033"/>
                <a:gd name="T1" fmla="*/ 433 h 1228"/>
                <a:gd name="T2" fmla="*/ 336 w 1033"/>
                <a:gd name="T3" fmla="*/ 0 h 1228"/>
                <a:gd name="T4" fmla="*/ 0 w 1033"/>
                <a:gd name="T5" fmla="*/ 102 h 1228"/>
                <a:gd name="T6" fmla="*/ 0 w 1033"/>
                <a:gd name="T7" fmla="*/ 1227 h 1228"/>
                <a:gd name="T8" fmla="*/ 429 w 1033"/>
                <a:gd name="T9" fmla="*/ 1227 h 1228"/>
                <a:gd name="T10" fmla="*/ 1032 w 1033"/>
                <a:gd name="T11" fmla="*/ 820 h 1228"/>
                <a:gd name="T12" fmla="*/ 508 w 1033"/>
                <a:gd name="T13" fmla="*/ 433 h 1228"/>
                <a:gd name="T14" fmla="*/ 336 w 1033"/>
                <a:gd name="T15" fmla="*/ 433 h 1228"/>
                <a:gd name="T16" fmla="*/ 336 w 1033"/>
                <a:gd name="T17" fmla="*/ 666 h 1228"/>
                <a:gd name="T18" fmla="*/ 447 w 1033"/>
                <a:gd name="T19" fmla="*/ 666 h 1228"/>
                <a:gd name="T20" fmla="*/ 697 w 1033"/>
                <a:gd name="T21" fmla="*/ 824 h 1228"/>
                <a:gd name="T22" fmla="*/ 452 w 1033"/>
                <a:gd name="T23" fmla="*/ 994 h 1228"/>
                <a:gd name="T24" fmla="*/ 336 w 1033"/>
                <a:gd name="T25" fmla="*/ 994 h 1228"/>
                <a:gd name="T26" fmla="*/ 336 w 1033"/>
                <a:gd name="T27" fmla="*/ 666 h 1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33" h="1228">
                  <a:moveTo>
                    <a:pt x="336" y="433"/>
                  </a:moveTo>
                  <a:lnTo>
                    <a:pt x="336" y="0"/>
                  </a:lnTo>
                  <a:lnTo>
                    <a:pt x="0" y="102"/>
                  </a:lnTo>
                  <a:lnTo>
                    <a:pt x="0" y="1227"/>
                  </a:lnTo>
                  <a:lnTo>
                    <a:pt x="429" y="1227"/>
                  </a:lnTo>
                  <a:cubicBezTo>
                    <a:pt x="741" y="1227"/>
                    <a:pt x="1032" y="1144"/>
                    <a:pt x="1032" y="820"/>
                  </a:cubicBezTo>
                  <a:cubicBezTo>
                    <a:pt x="1032" y="545"/>
                    <a:pt x="797" y="433"/>
                    <a:pt x="508" y="433"/>
                  </a:cubicBezTo>
                  <a:lnTo>
                    <a:pt x="336" y="433"/>
                  </a:lnTo>
                  <a:close/>
                  <a:moveTo>
                    <a:pt x="336" y="666"/>
                  </a:moveTo>
                  <a:lnTo>
                    <a:pt x="447" y="666"/>
                  </a:lnTo>
                  <a:cubicBezTo>
                    <a:pt x="566" y="666"/>
                    <a:pt x="697" y="685"/>
                    <a:pt x="697" y="824"/>
                  </a:cubicBezTo>
                  <a:cubicBezTo>
                    <a:pt x="697" y="962"/>
                    <a:pt x="585" y="994"/>
                    <a:pt x="452" y="994"/>
                  </a:cubicBezTo>
                  <a:lnTo>
                    <a:pt x="336" y="994"/>
                  </a:lnTo>
                  <a:lnTo>
                    <a:pt x="336" y="666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Freeform 4">
              <a:extLst>
                <a:ext uri="{FF2B5EF4-FFF2-40B4-BE49-F238E27FC236}">
                  <a16:creationId xmlns:a16="http://schemas.microsoft.com/office/drawing/2014/main" id="{39BC911E-F635-CE4F-BA1C-3E356C73B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8063" y="1420813"/>
              <a:ext cx="219075" cy="454025"/>
            </a:xfrm>
            <a:custGeom>
              <a:avLst/>
              <a:gdLst>
                <a:gd name="T0" fmla="*/ 389 w 609"/>
                <a:gd name="T1" fmla="*/ 1240 h 1262"/>
                <a:gd name="T2" fmla="*/ 450 w 609"/>
                <a:gd name="T3" fmla="*/ 1208 h 1262"/>
                <a:gd name="T4" fmla="*/ 534 w 609"/>
                <a:gd name="T5" fmla="*/ 944 h 1262"/>
                <a:gd name="T6" fmla="*/ 534 w 609"/>
                <a:gd name="T7" fmla="*/ 944 h 1262"/>
                <a:gd name="T8" fmla="*/ 598 w 609"/>
                <a:gd name="T9" fmla="*/ 594 h 1262"/>
                <a:gd name="T10" fmla="*/ 598 w 609"/>
                <a:gd name="T11" fmla="*/ 312 h 1262"/>
                <a:gd name="T12" fmla="*/ 515 w 609"/>
                <a:gd name="T13" fmla="*/ 85 h 1262"/>
                <a:gd name="T14" fmla="*/ 288 w 609"/>
                <a:gd name="T15" fmla="*/ 6 h 1262"/>
                <a:gd name="T16" fmla="*/ 5 w 609"/>
                <a:gd name="T17" fmla="*/ 12 h 1262"/>
                <a:gd name="T18" fmla="*/ 64 w 609"/>
                <a:gd name="T19" fmla="*/ 50 h 1262"/>
                <a:gd name="T20" fmla="*/ 151 w 609"/>
                <a:gd name="T21" fmla="*/ 257 h 1262"/>
                <a:gd name="T22" fmla="*/ 159 w 609"/>
                <a:gd name="T23" fmla="*/ 447 h 1262"/>
                <a:gd name="T24" fmla="*/ 100 w 609"/>
                <a:gd name="T25" fmla="*/ 832 h 1262"/>
                <a:gd name="T26" fmla="*/ 0 w 609"/>
                <a:gd name="T27" fmla="*/ 1125 h 1262"/>
                <a:gd name="T28" fmla="*/ 166 w 609"/>
                <a:gd name="T29" fmla="*/ 1211 h 1262"/>
                <a:gd name="T30" fmla="*/ 389 w 609"/>
                <a:gd name="T31" fmla="*/ 1240 h 1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9" h="1262">
                  <a:moveTo>
                    <a:pt x="389" y="1240"/>
                  </a:moveTo>
                  <a:cubicBezTo>
                    <a:pt x="410" y="1233"/>
                    <a:pt x="430" y="1222"/>
                    <a:pt x="450" y="1208"/>
                  </a:cubicBezTo>
                  <a:cubicBezTo>
                    <a:pt x="481" y="1129"/>
                    <a:pt x="509" y="1042"/>
                    <a:pt x="534" y="944"/>
                  </a:cubicBezTo>
                  <a:lnTo>
                    <a:pt x="534" y="944"/>
                  </a:lnTo>
                  <a:cubicBezTo>
                    <a:pt x="568" y="816"/>
                    <a:pt x="588" y="699"/>
                    <a:pt x="598" y="594"/>
                  </a:cubicBezTo>
                  <a:cubicBezTo>
                    <a:pt x="608" y="488"/>
                    <a:pt x="607" y="394"/>
                    <a:pt x="598" y="312"/>
                  </a:cubicBezTo>
                  <a:cubicBezTo>
                    <a:pt x="589" y="225"/>
                    <a:pt x="567" y="136"/>
                    <a:pt x="515" y="85"/>
                  </a:cubicBezTo>
                  <a:cubicBezTo>
                    <a:pt x="463" y="35"/>
                    <a:pt x="375" y="14"/>
                    <a:pt x="288" y="6"/>
                  </a:cubicBezTo>
                  <a:cubicBezTo>
                    <a:pt x="205" y="0"/>
                    <a:pt x="111" y="1"/>
                    <a:pt x="5" y="12"/>
                  </a:cubicBezTo>
                  <a:cubicBezTo>
                    <a:pt x="28" y="22"/>
                    <a:pt x="48" y="35"/>
                    <a:pt x="64" y="50"/>
                  </a:cubicBezTo>
                  <a:cubicBezTo>
                    <a:pt x="116" y="97"/>
                    <a:pt x="140" y="178"/>
                    <a:pt x="151" y="257"/>
                  </a:cubicBezTo>
                  <a:cubicBezTo>
                    <a:pt x="158" y="315"/>
                    <a:pt x="162" y="378"/>
                    <a:pt x="159" y="447"/>
                  </a:cubicBezTo>
                  <a:cubicBezTo>
                    <a:pt x="156" y="559"/>
                    <a:pt x="138" y="687"/>
                    <a:pt x="100" y="832"/>
                  </a:cubicBezTo>
                  <a:cubicBezTo>
                    <a:pt x="71" y="944"/>
                    <a:pt x="37" y="1041"/>
                    <a:pt x="0" y="1125"/>
                  </a:cubicBezTo>
                  <a:cubicBezTo>
                    <a:pt x="58" y="1161"/>
                    <a:pt x="113" y="1189"/>
                    <a:pt x="166" y="1211"/>
                  </a:cubicBezTo>
                  <a:cubicBezTo>
                    <a:pt x="240" y="1242"/>
                    <a:pt x="322" y="1261"/>
                    <a:pt x="389" y="124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031CE4A5-9F5C-D34E-AFD7-C024739A68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4850" y="1679575"/>
              <a:ext cx="454025" cy="355600"/>
            </a:xfrm>
            <a:custGeom>
              <a:avLst/>
              <a:gdLst>
                <a:gd name="T0" fmla="*/ 6 w 1262"/>
                <a:gd name="T1" fmla="*/ 279 h 986"/>
                <a:gd name="T2" fmla="*/ 3 w 1262"/>
                <a:gd name="T3" fmla="*/ 349 h 986"/>
                <a:gd name="T4" fmla="*/ 188 w 1262"/>
                <a:gd name="T5" fmla="*/ 552 h 986"/>
                <a:gd name="T6" fmla="*/ 461 w 1262"/>
                <a:gd name="T7" fmla="*/ 783 h 986"/>
                <a:gd name="T8" fmla="*/ 705 w 1262"/>
                <a:gd name="T9" fmla="*/ 924 h 986"/>
                <a:gd name="T10" fmla="*/ 942 w 1262"/>
                <a:gd name="T11" fmla="*/ 965 h 986"/>
                <a:gd name="T12" fmla="*/ 1125 w 1262"/>
                <a:gd name="T13" fmla="*/ 808 h 986"/>
                <a:gd name="T14" fmla="*/ 1261 w 1262"/>
                <a:gd name="T15" fmla="*/ 560 h 986"/>
                <a:gd name="T16" fmla="*/ 1198 w 1262"/>
                <a:gd name="T17" fmla="*/ 593 h 986"/>
                <a:gd name="T18" fmla="*/ 976 w 1262"/>
                <a:gd name="T19" fmla="*/ 564 h 986"/>
                <a:gd name="T20" fmla="*/ 806 w 1262"/>
                <a:gd name="T21" fmla="*/ 477 h 986"/>
                <a:gd name="T22" fmla="*/ 503 w 1262"/>
                <a:gd name="T23" fmla="*/ 233 h 986"/>
                <a:gd name="T24" fmla="*/ 503 w 1262"/>
                <a:gd name="T25" fmla="*/ 233 h 986"/>
                <a:gd name="T26" fmla="*/ 299 w 1262"/>
                <a:gd name="T27" fmla="*/ 0 h 986"/>
                <a:gd name="T28" fmla="*/ 142 w 1262"/>
                <a:gd name="T29" fmla="*/ 100 h 986"/>
                <a:gd name="T30" fmla="*/ 6 w 1262"/>
                <a:gd name="T31" fmla="*/ 279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62" h="986">
                  <a:moveTo>
                    <a:pt x="6" y="279"/>
                  </a:moveTo>
                  <a:cubicBezTo>
                    <a:pt x="1" y="301"/>
                    <a:pt x="0" y="324"/>
                    <a:pt x="3" y="349"/>
                  </a:cubicBezTo>
                  <a:cubicBezTo>
                    <a:pt x="55" y="414"/>
                    <a:pt x="117" y="482"/>
                    <a:pt x="188" y="552"/>
                  </a:cubicBezTo>
                  <a:cubicBezTo>
                    <a:pt x="284" y="646"/>
                    <a:pt x="375" y="722"/>
                    <a:pt x="461" y="783"/>
                  </a:cubicBezTo>
                  <a:cubicBezTo>
                    <a:pt x="548" y="844"/>
                    <a:pt x="629" y="890"/>
                    <a:pt x="705" y="924"/>
                  </a:cubicBezTo>
                  <a:cubicBezTo>
                    <a:pt x="784" y="961"/>
                    <a:pt x="872" y="985"/>
                    <a:pt x="942" y="965"/>
                  </a:cubicBezTo>
                  <a:cubicBezTo>
                    <a:pt x="1012" y="946"/>
                    <a:pt x="1075" y="880"/>
                    <a:pt x="1125" y="808"/>
                  </a:cubicBezTo>
                  <a:cubicBezTo>
                    <a:pt x="1172" y="740"/>
                    <a:pt x="1218" y="658"/>
                    <a:pt x="1261" y="560"/>
                  </a:cubicBezTo>
                  <a:cubicBezTo>
                    <a:pt x="1241" y="575"/>
                    <a:pt x="1220" y="586"/>
                    <a:pt x="1198" y="593"/>
                  </a:cubicBezTo>
                  <a:cubicBezTo>
                    <a:pt x="1132" y="614"/>
                    <a:pt x="1049" y="595"/>
                    <a:pt x="976" y="564"/>
                  </a:cubicBezTo>
                  <a:cubicBezTo>
                    <a:pt x="922" y="542"/>
                    <a:pt x="865" y="513"/>
                    <a:pt x="806" y="477"/>
                  </a:cubicBezTo>
                  <a:cubicBezTo>
                    <a:pt x="711" y="418"/>
                    <a:pt x="610" y="338"/>
                    <a:pt x="503" y="233"/>
                  </a:cubicBezTo>
                  <a:lnTo>
                    <a:pt x="503" y="233"/>
                  </a:lnTo>
                  <a:cubicBezTo>
                    <a:pt x="420" y="152"/>
                    <a:pt x="354" y="74"/>
                    <a:pt x="299" y="0"/>
                  </a:cubicBezTo>
                  <a:cubicBezTo>
                    <a:pt x="239" y="32"/>
                    <a:pt x="187" y="66"/>
                    <a:pt x="142" y="100"/>
                  </a:cubicBezTo>
                  <a:cubicBezTo>
                    <a:pt x="79" y="149"/>
                    <a:pt x="21" y="211"/>
                    <a:pt x="6" y="27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9756E8BC-D87B-CE44-BE48-4423610425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2775" y="1428750"/>
              <a:ext cx="423863" cy="354013"/>
            </a:xfrm>
            <a:custGeom>
              <a:avLst/>
              <a:gdLst>
                <a:gd name="T0" fmla="*/ 1081 w 1179"/>
                <a:gd name="T1" fmla="*/ 36 h 985"/>
                <a:gd name="T2" fmla="*/ 1025 w 1179"/>
                <a:gd name="T3" fmla="*/ 0 h 985"/>
                <a:gd name="T4" fmla="*/ 753 w 1179"/>
                <a:gd name="T5" fmla="*/ 59 h 985"/>
                <a:gd name="T6" fmla="*/ 419 w 1179"/>
                <a:gd name="T7" fmla="*/ 179 h 985"/>
                <a:gd name="T8" fmla="*/ 175 w 1179"/>
                <a:gd name="T9" fmla="*/ 319 h 985"/>
                <a:gd name="T10" fmla="*/ 19 w 1179"/>
                <a:gd name="T11" fmla="*/ 505 h 985"/>
                <a:gd name="T12" fmla="*/ 65 w 1179"/>
                <a:gd name="T13" fmla="*/ 744 h 985"/>
                <a:gd name="T14" fmla="*/ 210 w 1179"/>
                <a:gd name="T15" fmla="*/ 984 h 985"/>
                <a:gd name="T16" fmla="*/ 213 w 1179"/>
                <a:gd name="T17" fmla="*/ 914 h 985"/>
                <a:gd name="T18" fmla="*/ 350 w 1179"/>
                <a:gd name="T19" fmla="*/ 735 h 985"/>
                <a:gd name="T20" fmla="*/ 510 w 1179"/>
                <a:gd name="T21" fmla="*/ 632 h 985"/>
                <a:gd name="T22" fmla="*/ 873 w 1179"/>
                <a:gd name="T23" fmla="*/ 491 h 985"/>
                <a:gd name="T24" fmla="*/ 873 w 1179"/>
                <a:gd name="T25" fmla="*/ 491 h 985"/>
                <a:gd name="T26" fmla="*/ 1176 w 1179"/>
                <a:gd name="T27" fmla="*/ 432 h 985"/>
                <a:gd name="T28" fmla="*/ 1167 w 1179"/>
                <a:gd name="T29" fmla="*/ 244 h 985"/>
                <a:gd name="T30" fmla="*/ 1081 w 1179"/>
                <a:gd name="T31" fmla="*/ 36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9" h="985">
                  <a:moveTo>
                    <a:pt x="1081" y="36"/>
                  </a:moveTo>
                  <a:cubicBezTo>
                    <a:pt x="1065" y="22"/>
                    <a:pt x="1046" y="10"/>
                    <a:pt x="1025" y="0"/>
                  </a:cubicBezTo>
                  <a:cubicBezTo>
                    <a:pt x="941" y="13"/>
                    <a:pt x="851" y="32"/>
                    <a:pt x="753" y="59"/>
                  </a:cubicBezTo>
                  <a:cubicBezTo>
                    <a:pt x="625" y="95"/>
                    <a:pt x="514" y="135"/>
                    <a:pt x="419" y="179"/>
                  </a:cubicBezTo>
                  <a:cubicBezTo>
                    <a:pt x="322" y="223"/>
                    <a:pt x="242" y="270"/>
                    <a:pt x="175" y="319"/>
                  </a:cubicBezTo>
                  <a:cubicBezTo>
                    <a:pt x="103" y="370"/>
                    <a:pt x="37" y="435"/>
                    <a:pt x="19" y="505"/>
                  </a:cubicBezTo>
                  <a:cubicBezTo>
                    <a:pt x="0" y="576"/>
                    <a:pt x="27" y="664"/>
                    <a:pt x="65" y="744"/>
                  </a:cubicBezTo>
                  <a:cubicBezTo>
                    <a:pt x="100" y="819"/>
                    <a:pt x="148" y="899"/>
                    <a:pt x="210" y="984"/>
                  </a:cubicBezTo>
                  <a:cubicBezTo>
                    <a:pt x="208" y="960"/>
                    <a:pt x="208" y="936"/>
                    <a:pt x="213" y="914"/>
                  </a:cubicBezTo>
                  <a:cubicBezTo>
                    <a:pt x="228" y="845"/>
                    <a:pt x="286" y="784"/>
                    <a:pt x="350" y="735"/>
                  </a:cubicBezTo>
                  <a:cubicBezTo>
                    <a:pt x="395" y="700"/>
                    <a:pt x="449" y="665"/>
                    <a:pt x="510" y="632"/>
                  </a:cubicBezTo>
                  <a:cubicBezTo>
                    <a:pt x="609" y="580"/>
                    <a:pt x="728" y="531"/>
                    <a:pt x="873" y="491"/>
                  </a:cubicBezTo>
                  <a:lnTo>
                    <a:pt x="873" y="491"/>
                  </a:lnTo>
                  <a:cubicBezTo>
                    <a:pt x="984" y="460"/>
                    <a:pt x="1085" y="442"/>
                    <a:pt x="1176" y="432"/>
                  </a:cubicBezTo>
                  <a:cubicBezTo>
                    <a:pt x="1178" y="363"/>
                    <a:pt x="1175" y="301"/>
                    <a:pt x="1167" y="244"/>
                  </a:cubicBezTo>
                  <a:cubicBezTo>
                    <a:pt x="1157" y="164"/>
                    <a:pt x="1133" y="83"/>
                    <a:pt x="1081" y="3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7" name="Заголовок 3">
            <a:extLst>
              <a:ext uri="{FF2B5EF4-FFF2-40B4-BE49-F238E27FC236}">
                <a16:creationId xmlns:a16="http://schemas.microsoft.com/office/drawing/2014/main" id="{EC9853F7-503C-A849-BD36-67247889EA76}"/>
              </a:ext>
            </a:extLst>
          </p:cNvPr>
          <p:cNvSpPr txBox="1">
            <a:spLocks/>
          </p:cNvSpPr>
          <p:nvPr/>
        </p:nvSpPr>
        <p:spPr>
          <a:xfrm>
            <a:off x="681584" y="660273"/>
            <a:ext cx="3774601" cy="405683"/>
          </a:xfrm>
          <a:prstGeom prst="rect">
            <a:avLst/>
          </a:prstGeom>
        </p:spPr>
        <p:txBody>
          <a:bodyPr vert="horz" wrap="square" lIns="0" tIns="36000" rIns="0" bIns="0" rtlCol="0" anchor="b">
            <a:spAutoFit/>
          </a:bodyPr>
          <a:lstStyle>
            <a:defPPr>
              <a:defRPr lang="ru-RU"/>
            </a:defPPr>
            <a:lvl1pPr marR="0" lvl="0" indent="0" defTabSz="883649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24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defRPr>
            </a:lvl1pPr>
            <a:lvl2pPr defTabSz="883649" eaLnBrk="0" fontAlgn="base" hangingPunct="0">
              <a:spcBef>
                <a:spcPct val="0"/>
              </a:spcBef>
              <a:spcAft>
                <a:spcPct val="0"/>
              </a:spcAft>
              <a:defRPr sz="1846" i="1">
                <a:solidFill>
                  <a:srgbClr val="00579C"/>
                </a:solidFill>
                <a:latin typeface="Arial" charset="0"/>
              </a:defRPr>
            </a:lvl2pPr>
            <a:lvl3pPr defTabSz="883649" eaLnBrk="0" fontAlgn="base" hangingPunct="0">
              <a:spcBef>
                <a:spcPct val="0"/>
              </a:spcBef>
              <a:spcAft>
                <a:spcPct val="0"/>
              </a:spcAft>
              <a:defRPr sz="1846" i="1">
                <a:solidFill>
                  <a:srgbClr val="00579C"/>
                </a:solidFill>
                <a:latin typeface="Arial" charset="0"/>
              </a:defRPr>
            </a:lvl3pPr>
            <a:lvl4pPr defTabSz="883649" eaLnBrk="0" fontAlgn="base" hangingPunct="0">
              <a:spcBef>
                <a:spcPct val="0"/>
              </a:spcBef>
              <a:spcAft>
                <a:spcPct val="0"/>
              </a:spcAft>
              <a:defRPr sz="1846" i="1">
                <a:solidFill>
                  <a:srgbClr val="00579C"/>
                </a:solidFill>
                <a:latin typeface="Arial" charset="0"/>
              </a:defRPr>
            </a:lvl4pPr>
            <a:lvl5pPr defTabSz="883649" eaLnBrk="0" fontAlgn="base" hangingPunct="0">
              <a:spcBef>
                <a:spcPct val="0"/>
              </a:spcBef>
              <a:spcAft>
                <a:spcPct val="0"/>
              </a:spcAft>
              <a:defRPr sz="1846" i="1">
                <a:solidFill>
                  <a:srgbClr val="00579C"/>
                </a:solidFill>
                <a:latin typeface="Arial" charset="0"/>
              </a:defRPr>
            </a:lvl5pPr>
            <a:lvl6pPr marL="422041" defTabSz="883649" fontAlgn="base">
              <a:spcBef>
                <a:spcPct val="0"/>
              </a:spcBef>
              <a:spcAft>
                <a:spcPct val="0"/>
              </a:spcAft>
              <a:defRPr sz="2585" i="1">
                <a:solidFill>
                  <a:srgbClr val="00579C"/>
                </a:solidFill>
                <a:latin typeface="Arial" charset="0"/>
              </a:defRPr>
            </a:lvl6pPr>
            <a:lvl7pPr marL="844083" defTabSz="883649" fontAlgn="base">
              <a:spcBef>
                <a:spcPct val="0"/>
              </a:spcBef>
              <a:spcAft>
                <a:spcPct val="0"/>
              </a:spcAft>
              <a:defRPr sz="2585" i="1">
                <a:solidFill>
                  <a:srgbClr val="00579C"/>
                </a:solidFill>
                <a:latin typeface="Arial" charset="0"/>
              </a:defRPr>
            </a:lvl7pPr>
            <a:lvl8pPr marL="1266124" defTabSz="883649" fontAlgn="base">
              <a:spcBef>
                <a:spcPct val="0"/>
              </a:spcBef>
              <a:spcAft>
                <a:spcPct val="0"/>
              </a:spcAft>
              <a:defRPr sz="2585" i="1">
                <a:solidFill>
                  <a:srgbClr val="00579C"/>
                </a:solidFill>
                <a:latin typeface="Arial" charset="0"/>
              </a:defRPr>
            </a:lvl8pPr>
            <a:lvl9pPr marL="1688165" defTabSz="883649" fontAlgn="base">
              <a:spcBef>
                <a:spcPct val="0"/>
              </a:spcBef>
              <a:spcAft>
                <a:spcPct val="0"/>
              </a:spcAft>
              <a:defRPr sz="2585" i="1">
                <a:solidFill>
                  <a:srgbClr val="00579C"/>
                </a:solidFill>
                <a:latin typeface="Arial" charset="0"/>
              </a:defRPr>
            </a:lvl9pPr>
          </a:lstStyle>
          <a:p>
            <a:r>
              <a:rPr lang="ru-RU" dirty="0">
                <a:latin typeface="Roboto"/>
              </a:rPr>
              <a:t>«СЕВЕРСТАЛЬ» ЭТО:</a:t>
            </a:r>
          </a:p>
        </p:txBody>
      </p:sp>
      <p:sp>
        <p:nvSpPr>
          <p:cNvPr id="40" name="Заголовок 3">
            <a:extLst>
              <a:ext uri="{FF2B5EF4-FFF2-40B4-BE49-F238E27FC236}">
                <a16:creationId xmlns:a16="http://schemas.microsoft.com/office/drawing/2014/main" id="{EC9853F7-503C-A849-BD36-67247889EA76}"/>
              </a:ext>
            </a:extLst>
          </p:cNvPr>
          <p:cNvSpPr txBox="1">
            <a:spLocks/>
          </p:cNvSpPr>
          <p:nvPr/>
        </p:nvSpPr>
        <p:spPr>
          <a:xfrm>
            <a:off x="681584" y="3815463"/>
            <a:ext cx="5745399" cy="350284"/>
          </a:xfrm>
          <a:prstGeom prst="rect">
            <a:avLst/>
          </a:prstGeom>
        </p:spPr>
        <p:txBody>
          <a:bodyPr vert="horz" wrap="square" lIns="0" tIns="36000" rIns="0" bIns="0" rtlCol="0" anchor="b">
            <a:spAutoFit/>
          </a:bodyPr>
          <a:lstStyle>
            <a:lvl1pPr algn="l" defTabSz="883645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 b="1" i="0" spc="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defTabSz="883645" rtl="0" eaLnBrk="0" fontAlgn="base" hangingPunct="0">
              <a:spcBef>
                <a:spcPct val="0"/>
              </a:spcBef>
              <a:spcAft>
                <a:spcPct val="0"/>
              </a:spcAft>
              <a:defRPr sz="1846" i="1">
                <a:solidFill>
                  <a:srgbClr val="00579C"/>
                </a:solidFill>
                <a:latin typeface="Arial" charset="0"/>
              </a:defRPr>
            </a:lvl2pPr>
            <a:lvl3pPr algn="l" defTabSz="883645" rtl="0" eaLnBrk="0" fontAlgn="base" hangingPunct="0">
              <a:spcBef>
                <a:spcPct val="0"/>
              </a:spcBef>
              <a:spcAft>
                <a:spcPct val="0"/>
              </a:spcAft>
              <a:defRPr sz="1846" i="1">
                <a:solidFill>
                  <a:srgbClr val="00579C"/>
                </a:solidFill>
                <a:latin typeface="Arial" charset="0"/>
              </a:defRPr>
            </a:lvl3pPr>
            <a:lvl4pPr algn="l" defTabSz="883645" rtl="0" eaLnBrk="0" fontAlgn="base" hangingPunct="0">
              <a:spcBef>
                <a:spcPct val="0"/>
              </a:spcBef>
              <a:spcAft>
                <a:spcPct val="0"/>
              </a:spcAft>
              <a:defRPr sz="1846" i="1">
                <a:solidFill>
                  <a:srgbClr val="00579C"/>
                </a:solidFill>
                <a:latin typeface="Arial" charset="0"/>
              </a:defRPr>
            </a:lvl4pPr>
            <a:lvl5pPr algn="l" defTabSz="883645" rtl="0" eaLnBrk="0" fontAlgn="base" hangingPunct="0">
              <a:spcBef>
                <a:spcPct val="0"/>
              </a:spcBef>
              <a:spcAft>
                <a:spcPct val="0"/>
              </a:spcAft>
              <a:defRPr sz="1846" i="1">
                <a:solidFill>
                  <a:srgbClr val="00579C"/>
                </a:solidFill>
                <a:latin typeface="Arial" charset="0"/>
              </a:defRPr>
            </a:lvl5pPr>
            <a:lvl6pPr marL="422039" algn="l" defTabSz="883645" rtl="0" fontAlgn="base">
              <a:spcBef>
                <a:spcPct val="0"/>
              </a:spcBef>
              <a:spcAft>
                <a:spcPct val="0"/>
              </a:spcAft>
              <a:defRPr sz="2585" i="1">
                <a:solidFill>
                  <a:srgbClr val="00579C"/>
                </a:solidFill>
                <a:latin typeface="Arial" charset="0"/>
              </a:defRPr>
            </a:lvl6pPr>
            <a:lvl7pPr marL="844080" algn="l" defTabSz="883645" rtl="0" fontAlgn="base">
              <a:spcBef>
                <a:spcPct val="0"/>
              </a:spcBef>
              <a:spcAft>
                <a:spcPct val="0"/>
              </a:spcAft>
              <a:defRPr sz="2585" i="1">
                <a:solidFill>
                  <a:srgbClr val="00579C"/>
                </a:solidFill>
                <a:latin typeface="Arial" charset="0"/>
              </a:defRPr>
            </a:lvl7pPr>
            <a:lvl8pPr marL="1266119" algn="l" defTabSz="883645" rtl="0" fontAlgn="base">
              <a:spcBef>
                <a:spcPct val="0"/>
              </a:spcBef>
              <a:spcAft>
                <a:spcPct val="0"/>
              </a:spcAft>
              <a:defRPr sz="2585" i="1">
                <a:solidFill>
                  <a:srgbClr val="00579C"/>
                </a:solidFill>
                <a:latin typeface="Arial" charset="0"/>
              </a:defRPr>
            </a:lvl8pPr>
            <a:lvl9pPr marL="1688159" algn="l" defTabSz="883645" rtl="0" fontAlgn="base">
              <a:spcBef>
                <a:spcPct val="0"/>
              </a:spcBef>
              <a:spcAft>
                <a:spcPct val="0"/>
              </a:spcAft>
              <a:defRPr sz="2585" i="1">
                <a:solidFill>
                  <a:srgbClr val="00579C"/>
                </a:solidFill>
                <a:latin typeface="Arial" charset="0"/>
              </a:defRPr>
            </a:lvl9pPr>
          </a:lstStyle>
          <a:p>
            <a:r>
              <a:rPr lang="ru-RU" sz="2400" kern="0" dirty="0">
                <a:solidFill>
                  <a:srgbClr val="FFFFFF"/>
                </a:solidFill>
                <a:latin typeface="Roboto"/>
              </a:rPr>
              <a:t>«СЕВЕРСТАЛЬ ДИДЖИТАЛ» ЭТО:</a:t>
            </a:r>
          </a:p>
        </p:txBody>
      </p:sp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C13E76B2-62CE-48B6-AAFC-995641BB143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741" y="1378095"/>
            <a:ext cx="927304" cy="941076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630001" y="2457028"/>
            <a:ext cx="179779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3296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/>
              </a:rPr>
              <a:t>50 тысяч сотрудников</a:t>
            </a:r>
          </a:p>
        </p:txBody>
      </p: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0B4E171B-6262-4195-8E07-C2CEC007D810}"/>
              </a:ext>
            </a:extLst>
          </p:cNvPr>
          <p:cNvGrpSpPr/>
          <p:nvPr/>
        </p:nvGrpSpPr>
        <p:grpSpPr>
          <a:xfrm>
            <a:off x="7468912" y="1374449"/>
            <a:ext cx="1171017" cy="1002170"/>
            <a:chOff x="7675497" y="2946295"/>
            <a:chExt cx="1422016" cy="1277566"/>
          </a:xfrm>
        </p:grpSpPr>
        <p:pic>
          <p:nvPicPr>
            <p:cNvPr id="63" name="Рисунок 62">
              <a:extLst>
                <a:ext uri="{FF2B5EF4-FFF2-40B4-BE49-F238E27FC236}">
                  <a16:creationId xmlns:a16="http://schemas.microsoft.com/office/drawing/2014/main" id="{B2B1DF7F-C595-4202-8BA0-02E3AFF3499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52487" y="2946295"/>
              <a:ext cx="675536" cy="685569"/>
            </a:xfrm>
            <a:prstGeom prst="rect">
              <a:avLst/>
            </a:prstGeom>
          </p:spPr>
        </p:pic>
        <p:sp>
          <p:nvSpPr>
            <p:cNvPr id="64" name="TextBox 63"/>
            <p:cNvSpPr txBox="1"/>
            <p:nvPr/>
          </p:nvSpPr>
          <p:spPr>
            <a:xfrm>
              <a:off x="7675497" y="3753037"/>
              <a:ext cx="1422016" cy="47082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3296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Roboto"/>
                </a:rPr>
                <a:t>6 тысяч клиентов</a:t>
              </a:r>
            </a:p>
          </p:txBody>
        </p:sp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63B6DCAD-31B9-4E2F-A3AB-B245F45217DB}"/>
              </a:ext>
            </a:extLst>
          </p:cNvPr>
          <p:cNvGrpSpPr/>
          <p:nvPr/>
        </p:nvGrpSpPr>
        <p:grpSpPr>
          <a:xfrm>
            <a:off x="9084508" y="1407111"/>
            <a:ext cx="1171017" cy="969422"/>
            <a:chOff x="10141474" y="2988044"/>
            <a:chExt cx="1422016" cy="1235817"/>
          </a:xfrm>
        </p:grpSpPr>
        <p:pic>
          <p:nvPicPr>
            <p:cNvPr id="66" name="Рисунок 65">
              <a:extLst>
                <a:ext uri="{FF2B5EF4-FFF2-40B4-BE49-F238E27FC236}">
                  <a16:creationId xmlns:a16="http://schemas.microsoft.com/office/drawing/2014/main" id="{FFB6190B-7F40-2947-9D70-26F1ECDFCDB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85265" y="2988044"/>
              <a:ext cx="734432" cy="605460"/>
            </a:xfrm>
            <a:prstGeom prst="rect">
              <a:avLst/>
            </a:prstGeom>
          </p:spPr>
        </p:pic>
        <p:sp>
          <p:nvSpPr>
            <p:cNvPr id="67" name="TextBox 66"/>
            <p:cNvSpPr txBox="1"/>
            <p:nvPr/>
          </p:nvSpPr>
          <p:spPr>
            <a:xfrm>
              <a:off x="10141474" y="3753037"/>
              <a:ext cx="1422016" cy="47082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3296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Roboto"/>
                </a:rPr>
                <a:t>70 предприятий</a:t>
              </a:r>
            </a:p>
          </p:txBody>
        </p:sp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362470AF-EB97-4694-8144-E8DE6CB507A1}"/>
              </a:ext>
            </a:extLst>
          </p:cNvPr>
          <p:cNvGrpSpPr/>
          <p:nvPr/>
        </p:nvGrpSpPr>
        <p:grpSpPr>
          <a:xfrm>
            <a:off x="4104139" y="1378095"/>
            <a:ext cx="1074326" cy="1006767"/>
            <a:chOff x="3236192" y="996219"/>
            <a:chExt cx="1304600" cy="1283425"/>
          </a:xfrm>
        </p:grpSpPr>
        <p:pic>
          <p:nvPicPr>
            <p:cNvPr id="69" name="Рисунок 68">
              <a:extLst>
                <a:ext uri="{FF2B5EF4-FFF2-40B4-BE49-F238E27FC236}">
                  <a16:creationId xmlns:a16="http://schemas.microsoft.com/office/drawing/2014/main" id="{429CD145-94E4-8448-BFC6-BE01D9CD8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63697" y="996219"/>
              <a:ext cx="654029" cy="663740"/>
            </a:xfrm>
            <a:prstGeom prst="rect">
              <a:avLst/>
            </a:prstGeom>
          </p:spPr>
        </p:pic>
        <p:sp>
          <p:nvSpPr>
            <p:cNvPr id="70" name="TextBox 69"/>
            <p:cNvSpPr txBox="1"/>
            <p:nvPr/>
          </p:nvSpPr>
          <p:spPr>
            <a:xfrm>
              <a:off x="3236192" y="1808820"/>
              <a:ext cx="1304600" cy="47082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3296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Roboto"/>
                </a:rPr>
                <a:t>12</a:t>
              </a: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Roboto"/>
                </a:rPr>
                <a:t> млн тонн стали</a:t>
              </a:r>
            </a:p>
          </p:txBody>
        </p:sp>
      </p:grp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id="{5AF7A253-0654-47EF-989D-FD01B7F23A1B}"/>
              </a:ext>
            </a:extLst>
          </p:cNvPr>
          <p:cNvGrpSpPr/>
          <p:nvPr/>
        </p:nvGrpSpPr>
        <p:grpSpPr>
          <a:xfrm>
            <a:off x="5696505" y="1256973"/>
            <a:ext cx="1327828" cy="1109440"/>
            <a:chOff x="5524595" y="2937561"/>
            <a:chExt cx="1422016" cy="1222418"/>
          </a:xfrm>
        </p:grpSpPr>
        <p:pic>
          <p:nvPicPr>
            <p:cNvPr id="72" name="Рисунок 71">
              <a:extLst>
                <a:ext uri="{FF2B5EF4-FFF2-40B4-BE49-F238E27FC236}">
                  <a16:creationId xmlns:a16="http://schemas.microsoft.com/office/drawing/2014/main" id="{502251E6-8E2A-4144-B1AF-8B04E25324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100000" contrast="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69496" y="2937561"/>
              <a:ext cx="716232" cy="726869"/>
            </a:xfrm>
            <a:prstGeom prst="rect">
              <a:avLst/>
            </a:prstGeom>
          </p:spPr>
        </p:pic>
        <p:sp>
          <p:nvSpPr>
            <p:cNvPr id="73" name="TextBox 72"/>
            <p:cNvSpPr txBox="1"/>
            <p:nvPr/>
          </p:nvSpPr>
          <p:spPr>
            <a:xfrm>
              <a:off x="5524595" y="3753037"/>
              <a:ext cx="1422016" cy="40694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3296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Roboto"/>
                </a:rPr>
                <a:t>19 тысяч продуктов</a:t>
              </a: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4994772" y="2524172"/>
            <a:ext cx="1171017" cy="1035449"/>
            <a:chOff x="5417980" y="2319171"/>
            <a:chExt cx="1171017" cy="1035449"/>
          </a:xfrm>
        </p:grpSpPr>
        <p:pic>
          <p:nvPicPr>
            <p:cNvPr id="74" name="Рисунок 73">
              <a:extLst>
                <a:ext uri="{FF2B5EF4-FFF2-40B4-BE49-F238E27FC236}">
                  <a16:creationId xmlns:a16="http://schemas.microsoft.com/office/drawing/2014/main" id="{86E6B2C3-3E1A-4880-A880-C9E0DA211B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37350" y="2319171"/>
              <a:ext cx="443606" cy="450194"/>
            </a:xfrm>
            <a:prstGeom prst="rect">
              <a:avLst/>
            </a:prstGeom>
          </p:spPr>
        </p:pic>
        <p:sp>
          <p:nvSpPr>
            <p:cNvPr id="75" name="TextBox 74"/>
            <p:cNvSpPr txBox="1"/>
            <p:nvPr/>
          </p:nvSpPr>
          <p:spPr>
            <a:xfrm>
              <a:off x="5417980" y="2985288"/>
              <a:ext cx="1171017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3296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Roboto"/>
                </a:rPr>
                <a:t>продажи в 7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Roboto"/>
                </a:rPr>
                <a:t>7</a:t>
              </a: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Roboto"/>
                </a:rPr>
                <a:t> стран</a:t>
              </a: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6561391" y="2481551"/>
            <a:ext cx="1609628" cy="1210637"/>
            <a:chOff x="7723818" y="2247970"/>
            <a:chExt cx="1609628" cy="1210637"/>
          </a:xfrm>
        </p:grpSpPr>
        <p:pic>
          <p:nvPicPr>
            <p:cNvPr id="76" name="Рисунок 75">
              <a:extLst>
                <a:ext uri="{FF2B5EF4-FFF2-40B4-BE49-F238E27FC236}">
                  <a16:creationId xmlns:a16="http://schemas.microsoft.com/office/drawing/2014/main" id="{D20F1C78-E91A-4F4A-9442-ADE6BC523D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screen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92665" y="2247970"/>
              <a:ext cx="515096" cy="522746"/>
            </a:xfrm>
            <a:prstGeom prst="rect">
              <a:avLst/>
            </a:prstGeom>
          </p:spPr>
        </p:pic>
        <p:sp>
          <p:nvSpPr>
            <p:cNvPr id="77" name="TextBox 76"/>
            <p:cNvSpPr txBox="1"/>
            <p:nvPr/>
          </p:nvSpPr>
          <p:spPr>
            <a:xfrm>
              <a:off x="7723818" y="2904609"/>
              <a:ext cx="1609628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3296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Roboto"/>
                </a:rPr>
                <a:t>дивидендная доходность </a:t>
              </a:r>
            </a:p>
            <a:p>
              <a:pPr marL="0" marR="0" lvl="0" indent="0" algn="ctr" defTabSz="93296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Roboto"/>
                </a:rPr>
                <a:t>10-15%</a:t>
              </a:r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589573" y="5459445"/>
            <a:ext cx="2135906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 defTabSz="932962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chemeClr val="bg1"/>
                </a:solidFill>
                <a:latin typeface="Roboto"/>
              </a:rPr>
              <a:t>Разработка и внедрения алгоритмов машинного обучения, цифровых моделей на предприятиях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boto"/>
            </a:endParaRPr>
          </a:p>
        </p:txBody>
      </p:sp>
      <p:sp>
        <p:nvSpPr>
          <p:cNvPr id="101" name="Oval 19"/>
          <p:cNvSpPr>
            <a:spLocks noChangeArrowheads="1"/>
          </p:cNvSpPr>
          <p:nvPr/>
        </p:nvSpPr>
        <p:spPr bwMode="auto">
          <a:xfrm>
            <a:off x="1261307" y="4620965"/>
            <a:ext cx="720738" cy="718763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600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170082" y="4311360"/>
            <a:ext cx="315618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32962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bg1"/>
                </a:solidFill>
                <a:latin typeface="Roboto"/>
              </a:rPr>
              <a:t>Решения наших </a:t>
            </a:r>
            <a:r>
              <a:rPr lang="ru-RU" sz="1400" b="1" dirty="0">
                <a:solidFill>
                  <a:schemeClr val="bg1"/>
                </a:solidFill>
                <a:latin typeface="Roboto"/>
              </a:rPr>
              <a:t>специалистов: </a:t>
            </a:r>
          </a:p>
        </p:txBody>
      </p:sp>
      <p:sp>
        <p:nvSpPr>
          <p:cNvPr id="103" name="Oval 19"/>
          <p:cNvSpPr>
            <a:spLocks noChangeArrowheads="1"/>
          </p:cNvSpPr>
          <p:nvPr/>
        </p:nvSpPr>
        <p:spPr bwMode="auto">
          <a:xfrm flipV="1">
            <a:off x="6786159" y="5033403"/>
            <a:ext cx="221922" cy="221314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600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7170082" y="5040327"/>
            <a:ext cx="430357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defTabSz="932962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chemeClr val="bg1"/>
                </a:solidFill>
                <a:latin typeface="Roboto"/>
              </a:rPr>
              <a:t>автоматизирует работу обжиговых машин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boto"/>
            </a:endParaRPr>
          </a:p>
        </p:txBody>
      </p:sp>
      <p:sp>
        <p:nvSpPr>
          <p:cNvPr id="106" name="Oval 19"/>
          <p:cNvSpPr>
            <a:spLocks noChangeArrowheads="1"/>
          </p:cNvSpPr>
          <p:nvPr/>
        </p:nvSpPr>
        <p:spPr bwMode="auto">
          <a:xfrm flipV="1">
            <a:off x="6773664" y="5542579"/>
            <a:ext cx="221922" cy="221314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600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7173258" y="5436059"/>
            <a:ext cx="430357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 lvl="0" algn="ctr" defTabSz="932962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algn="l"/>
            <a:r>
              <a:rPr lang="ru-RU" sz="1400" b="1" dirty="0">
                <a:latin typeface="Roboto"/>
              </a:rPr>
              <a:t>управляет скоростью ключевых агрегатов производства плоского проката</a:t>
            </a:r>
          </a:p>
        </p:txBody>
      </p:sp>
      <p:sp>
        <p:nvSpPr>
          <p:cNvPr id="108" name="Oval 19"/>
          <p:cNvSpPr>
            <a:spLocks noChangeArrowheads="1"/>
          </p:cNvSpPr>
          <p:nvPr/>
        </p:nvSpPr>
        <p:spPr bwMode="auto">
          <a:xfrm flipV="1">
            <a:off x="6773664" y="6042014"/>
            <a:ext cx="221922" cy="221314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600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7135158" y="5982665"/>
            <a:ext cx="4761874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 lvl="0" algn="ctr" defTabSz="932962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algn="l"/>
            <a:r>
              <a:rPr lang="ru-RU" sz="1400" b="1" dirty="0">
                <a:latin typeface="Roboto"/>
              </a:rPr>
              <a:t>помогает распознавать дефекты продукции в реальном времени и искать неисправности оборудования</a:t>
            </a:r>
          </a:p>
        </p:txBody>
      </p:sp>
    </p:spTree>
    <p:extLst>
      <p:ext uri="{BB962C8B-B14F-4D97-AF65-F5344CB8AC3E}">
        <p14:creationId xmlns:p14="http://schemas.microsoft.com/office/powerpoint/2010/main" val="3193198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Прямая соединительная линия 44"/>
          <p:cNvCxnSpPr/>
          <p:nvPr/>
        </p:nvCxnSpPr>
        <p:spPr bwMode="auto">
          <a:xfrm flipH="1">
            <a:off x="1035598" y="2232571"/>
            <a:ext cx="10177834" cy="0"/>
          </a:xfrm>
          <a:prstGeom prst="line">
            <a:avLst/>
          </a:prstGeom>
          <a:noFill/>
          <a:ln w="15875" cap="flat">
            <a:solidFill>
              <a:schemeClr val="bg1"/>
            </a:solidFill>
            <a:prstDash val="dash"/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9CAC58-44C9-4DC0-A6AF-0B4057C34224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Заголовок 3">
            <a:extLst>
              <a:ext uri="{FF2B5EF4-FFF2-40B4-BE49-F238E27FC236}">
                <a16:creationId xmlns:a16="http://schemas.microsoft.com/office/drawing/2014/main" id="{EC9853F7-503C-A849-BD36-67247889EA76}"/>
              </a:ext>
            </a:extLst>
          </p:cNvPr>
          <p:cNvSpPr txBox="1">
            <a:spLocks/>
          </p:cNvSpPr>
          <p:nvPr/>
        </p:nvSpPr>
        <p:spPr>
          <a:xfrm>
            <a:off x="987405" y="531611"/>
            <a:ext cx="10559716" cy="405683"/>
          </a:xfrm>
          <a:prstGeom prst="rect">
            <a:avLst/>
          </a:prstGeom>
        </p:spPr>
        <p:txBody>
          <a:bodyPr vert="horz" wrap="square" lIns="0" tIns="36000" rIns="0" bIns="0" rtlCol="0" anchor="b">
            <a:spAutoFit/>
          </a:bodyPr>
          <a:lstStyle>
            <a:lvl1pPr algn="l" defTabSz="883649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 b="1" i="0" spc="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defTabSz="883649" rtl="0" eaLnBrk="0" fontAlgn="base" hangingPunct="0">
              <a:spcBef>
                <a:spcPct val="0"/>
              </a:spcBef>
              <a:spcAft>
                <a:spcPct val="0"/>
              </a:spcAft>
              <a:defRPr sz="1846" i="1">
                <a:solidFill>
                  <a:srgbClr val="00579C"/>
                </a:solidFill>
                <a:latin typeface="Arial" charset="0"/>
              </a:defRPr>
            </a:lvl2pPr>
            <a:lvl3pPr algn="l" defTabSz="883649" rtl="0" eaLnBrk="0" fontAlgn="base" hangingPunct="0">
              <a:spcBef>
                <a:spcPct val="0"/>
              </a:spcBef>
              <a:spcAft>
                <a:spcPct val="0"/>
              </a:spcAft>
              <a:defRPr sz="1846" i="1">
                <a:solidFill>
                  <a:srgbClr val="00579C"/>
                </a:solidFill>
                <a:latin typeface="Arial" charset="0"/>
              </a:defRPr>
            </a:lvl3pPr>
            <a:lvl4pPr algn="l" defTabSz="883649" rtl="0" eaLnBrk="0" fontAlgn="base" hangingPunct="0">
              <a:spcBef>
                <a:spcPct val="0"/>
              </a:spcBef>
              <a:spcAft>
                <a:spcPct val="0"/>
              </a:spcAft>
              <a:defRPr sz="1846" i="1">
                <a:solidFill>
                  <a:srgbClr val="00579C"/>
                </a:solidFill>
                <a:latin typeface="Arial" charset="0"/>
              </a:defRPr>
            </a:lvl4pPr>
            <a:lvl5pPr algn="l" defTabSz="883649" rtl="0" eaLnBrk="0" fontAlgn="base" hangingPunct="0">
              <a:spcBef>
                <a:spcPct val="0"/>
              </a:spcBef>
              <a:spcAft>
                <a:spcPct val="0"/>
              </a:spcAft>
              <a:defRPr sz="1846" i="1">
                <a:solidFill>
                  <a:srgbClr val="00579C"/>
                </a:solidFill>
                <a:latin typeface="Arial" charset="0"/>
              </a:defRPr>
            </a:lvl5pPr>
            <a:lvl6pPr marL="422041" algn="l" defTabSz="883649" rtl="0" fontAlgn="base">
              <a:spcBef>
                <a:spcPct val="0"/>
              </a:spcBef>
              <a:spcAft>
                <a:spcPct val="0"/>
              </a:spcAft>
              <a:defRPr sz="2585" i="1">
                <a:solidFill>
                  <a:srgbClr val="00579C"/>
                </a:solidFill>
                <a:latin typeface="Arial" charset="0"/>
              </a:defRPr>
            </a:lvl6pPr>
            <a:lvl7pPr marL="844083" algn="l" defTabSz="883649" rtl="0" fontAlgn="base">
              <a:spcBef>
                <a:spcPct val="0"/>
              </a:spcBef>
              <a:spcAft>
                <a:spcPct val="0"/>
              </a:spcAft>
              <a:defRPr sz="2585" i="1">
                <a:solidFill>
                  <a:srgbClr val="00579C"/>
                </a:solidFill>
                <a:latin typeface="Arial" charset="0"/>
              </a:defRPr>
            </a:lvl7pPr>
            <a:lvl8pPr marL="1266124" algn="l" defTabSz="883649" rtl="0" fontAlgn="base">
              <a:spcBef>
                <a:spcPct val="0"/>
              </a:spcBef>
              <a:spcAft>
                <a:spcPct val="0"/>
              </a:spcAft>
              <a:defRPr sz="2585" i="1">
                <a:solidFill>
                  <a:srgbClr val="00579C"/>
                </a:solidFill>
                <a:latin typeface="Arial" charset="0"/>
              </a:defRPr>
            </a:lvl8pPr>
            <a:lvl9pPr marL="1688165" algn="l" defTabSz="883649" rtl="0" fontAlgn="base">
              <a:spcBef>
                <a:spcPct val="0"/>
              </a:spcBef>
              <a:spcAft>
                <a:spcPct val="0"/>
              </a:spcAft>
              <a:defRPr sz="2585" i="1">
                <a:solidFill>
                  <a:srgbClr val="00579C"/>
                </a:solidFill>
                <a:latin typeface="Arial" charset="0"/>
              </a:defRPr>
            </a:lvl9pPr>
          </a:lstStyle>
          <a:p>
            <a:pPr lvl="0">
              <a:lnSpc>
                <a:spcPct val="100000"/>
              </a:lnSpc>
              <a:defRPr/>
            </a:pPr>
            <a:r>
              <a:rPr lang="ru-RU" sz="2400" kern="0" dirty="0">
                <a:solidFill>
                  <a:srgbClr val="FFFFFF"/>
                </a:solidFill>
              </a:rPr>
              <a:t>НАПРАВЛЕНИЯ ПРАКТИКИ В «СЕВЕРСТАЛЬ ДИДЖИТАЛ»:</a:t>
            </a:r>
          </a:p>
        </p:txBody>
      </p:sp>
      <p:grpSp>
        <p:nvGrpSpPr>
          <p:cNvPr id="6" name="Group 8">
            <a:extLst>
              <a:ext uri="{FF2B5EF4-FFF2-40B4-BE49-F238E27FC236}">
                <a16:creationId xmlns:a16="http://schemas.microsoft.com/office/drawing/2014/main" id="{4DB161F7-C8D3-9440-9176-FBCFBDFBD83F}"/>
              </a:ext>
            </a:extLst>
          </p:cNvPr>
          <p:cNvGrpSpPr>
            <a:grpSpLocks noChangeAspect="1"/>
          </p:cNvGrpSpPr>
          <p:nvPr/>
        </p:nvGrpSpPr>
        <p:grpSpPr>
          <a:xfrm>
            <a:off x="10291344" y="446204"/>
            <a:ext cx="1373608" cy="429946"/>
            <a:chOff x="715963" y="1420813"/>
            <a:chExt cx="4321175" cy="1352550"/>
          </a:xfrm>
          <a:solidFill>
            <a:schemeClr val="bg1"/>
          </a:solidFill>
        </p:grpSpPr>
        <p:sp>
          <p:nvSpPr>
            <p:cNvPr id="7" name="Freeform 1">
              <a:extLst>
                <a:ext uri="{FF2B5EF4-FFF2-40B4-BE49-F238E27FC236}">
                  <a16:creationId xmlns:a16="http://schemas.microsoft.com/office/drawing/2014/main" id="{B68816DD-A446-6B45-9FF9-B6B0DD7626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1788" y="2143125"/>
              <a:ext cx="374650" cy="425450"/>
            </a:xfrm>
            <a:custGeom>
              <a:avLst/>
              <a:gdLst>
                <a:gd name="T0" fmla="*/ 482 w 1042"/>
                <a:gd name="T1" fmla="*/ 2 h 1180"/>
                <a:gd name="T2" fmla="*/ 687 w 1042"/>
                <a:gd name="T3" fmla="*/ 9 h 1180"/>
                <a:gd name="T4" fmla="*/ 992 w 1042"/>
                <a:gd name="T5" fmla="*/ 280 h 1180"/>
                <a:gd name="T6" fmla="*/ 792 w 1042"/>
                <a:gd name="T7" fmla="*/ 529 h 1180"/>
                <a:gd name="T8" fmla="*/ 792 w 1042"/>
                <a:gd name="T9" fmla="*/ 538 h 1180"/>
                <a:gd name="T10" fmla="*/ 1041 w 1042"/>
                <a:gd name="T11" fmla="*/ 818 h 1180"/>
                <a:gd name="T12" fmla="*/ 568 w 1042"/>
                <a:gd name="T13" fmla="*/ 1178 h 1180"/>
                <a:gd name="T14" fmla="*/ 405 w 1042"/>
                <a:gd name="T15" fmla="*/ 1179 h 1180"/>
                <a:gd name="T16" fmla="*/ 0 w 1042"/>
                <a:gd name="T17" fmla="*/ 1179 h 1180"/>
                <a:gd name="T18" fmla="*/ 0 w 1042"/>
                <a:gd name="T19" fmla="*/ 2 h 1180"/>
                <a:gd name="T20" fmla="*/ 482 w 1042"/>
                <a:gd name="T21" fmla="*/ 2 h 1180"/>
                <a:gd name="T22" fmla="*/ 338 w 1042"/>
                <a:gd name="T23" fmla="*/ 955 h 1180"/>
                <a:gd name="T24" fmla="*/ 475 w 1042"/>
                <a:gd name="T25" fmla="*/ 955 h 1180"/>
                <a:gd name="T26" fmla="*/ 706 w 1042"/>
                <a:gd name="T27" fmla="*/ 808 h 1180"/>
                <a:gd name="T28" fmla="*/ 459 w 1042"/>
                <a:gd name="T29" fmla="*/ 666 h 1180"/>
                <a:gd name="T30" fmla="*/ 338 w 1042"/>
                <a:gd name="T31" fmla="*/ 666 h 1180"/>
                <a:gd name="T32" fmla="*/ 338 w 1042"/>
                <a:gd name="T33" fmla="*/ 955 h 1180"/>
                <a:gd name="T34" fmla="*/ 345 w 1042"/>
                <a:gd name="T35" fmla="*/ 459 h 1180"/>
                <a:gd name="T36" fmla="*/ 447 w 1042"/>
                <a:gd name="T37" fmla="*/ 459 h 1180"/>
                <a:gd name="T38" fmla="*/ 671 w 1042"/>
                <a:gd name="T39" fmla="*/ 340 h 1180"/>
                <a:gd name="T40" fmla="*/ 482 w 1042"/>
                <a:gd name="T41" fmla="*/ 226 h 1180"/>
                <a:gd name="T42" fmla="*/ 344 w 1042"/>
                <a:gd name="T43" fmla="*/ 226 h 1180"/>
                <a:gd name="T44" fmla="*/ 344 w 1042"/>
                <a:gd name="T45" fmla="*/ 459 h 1180"/>
                <a:gd name="T46" fmla="*/ 345 w 1042"/>
                <a:gd name="T47" fmla="*/ 459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42" h="1180">
                  <a:moveTo>
                    <a:pt x="482" y="2"/>
                  </a:moveTo>
                  <a:cubicBezTo>
                    <a:pt x="539" y="1"/>
                    <a:pt x="621" y="0"/>
                    <a:pt x="687" y="9"/>
                  </a:cubicBezTo>
                  <a:cubicBezTo>
                    <a:pt x="838" y="29"/>
                    <a:pt x="992" y="96"/>
                    <a:pt x="992" y="280"/>
                  </a:cubicBezTo>
                  <a:cubicBezTo>
                    <a:pt x="992" y="433"/>
                    <a:pt x="901" y="506"/>
                    <a:pt x="792" y="529"/>
                  </a:cubicBezTo>
                  <a:lnTo>
                    <a:pt x="792" y="538"/>
                  </a:lnTo>
                  <a:cubicBezTo>
                    <a:pt x="950" y="566"/>
                    <a:pt x="1041" y="650"/>
                    <a:pt x="1041" y="818"/>
                  </a:cubicBezTo>
                  <a:cubicBezTo>
                    <a:pt x="1041" y="1092"/>
                    <a:pt x="780" y="1167"/>
                    <a:pt x="568" y="1178"/>
                  </a:cubicBezTo>
                  <a:cubicBezTo>
                    <a:pt x="516" y="1179"/>
                    <a:pt x="450" y="1179"/>
                    <a:pt x="405" y="1179"/>
                  </a:cubicBezTo>
                  <a:lnTo>
                    <a:pt x="0" y="1179"/>
                  </a:lnTo>
                  <a:lnTo>
                    <a:pt x="0" y="2"/>
                  </a:lnTo>
                  <a:lnTo>
                    <a:pt x="482" y="2"/>
                  </a:lnTo>
                  <a:close/>
                  <a:moveTo>
                    <a:pt x="338" y="955"/>
                  </a:moveTo>
                  <a:lnTo>
                    <a:pt x="475" y="955"/>
                  </a:lnTo>
                  <a:cubicBezTo>
                    <a:pt x="591" y="955"/>
                    <a:pt x="706" y="920"/>
                    <a:pt x="706" y="808"/>
                  </a:cubicBezTo>
                  <a:cubicBezTo>
                    <a:pt x="706" y="704"/>
                    <a:pt x="619" y="666"/>
                    <a:pt x="459" y="666"/>
                  </a:cubicBezTo>
                  <a:lnTo>
                    <a:pt x="338" y="666"/>
                  </a:lnTo>
                  <a:lnTo>
                    <a:pt x="338" y="955"/>
                  </a:lnTo>
                  <a:close/>
                  <a:moveTo>
                    <a:pt x="345" y="459"/>
                  </a:moveTo>
                  <a:lnTo>
                    <a:pt x="447" y="459"/>
                  </a:lnTo>
                  <a:cubicBezTo>
                    <a:pt x="587" y="459"/>
                    <a:pt x="671" y="431"/>
                    <a:pt x="671" y="340"/>
                  </a:cubicBezTo>
                  <a:cubicBezTo>
                    <a:pt x="671" y="268"/>
                    <a:pt x="619" y="226"/>
                    <a:pt x="482" y="226"/>
                  </a:cubicBezTo>
                  <a:lnTo>
                    <a:pt x="344" y="226"/>
                  </a:lnTo>
                  <a:lnTo>
                    <a:pt x="344" y="459"/>
                  </a:lnTo>
                  <a:lnTo>
                    <a:pt x="345" y="45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Freeform 2">
              <a:extLst>
                <a:ext uri="{FF2B5EF4-FFF2-40B4-BE49-F238E27FC236}">
                  <a16:creationId xmlns:a16="http://schemas.microsoft.com/office/drawing/2014/main" id="{733FDF1D-4259-5649-A9AB-E1BE030BF1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963" y="1971676"/>
              <a:ext cx="3636964" cy="801687"/>
            </a:xfrm>
            <a:custGeom>
              <a:avLst/>
              <a:gdLst>
                <a:gd name="T0" fmla="*/ 0 w 10102"/>
                <a:gd name="T1" fmla="*/ 847 h 2228"/>
                <a:gd name="T2" fmla="*/ 1235 w 10102"/>
                <a:gd name="T3" fmla="*/ 75 h 2228"/>
                <a:gd name="T4" fmla="*/ 874 w 10102"/>
                <a:gd name="T5" fmla="*/ 275 h 2228"/>
                <a:gd name="T6" fmla="*/ 841 w 10102"/>
                <a:gd name="T7" fmla="*/ 1388 h 2228"/>
                <a:gd name="T8" fmla="*/ 1293 w 10102"/>
                <a:gd name="T9" fmla="*/ 1528 h 2228"/>
                <a:gd name="T10" fmla="*/ 6541 w 10102"/>
                <a:gd name="T11" fmla="*/ 1677 h 2228"/>
                <a:gd name="T12" fmla="*/ 6569 w 10102"/>
                <a:gd name="T13" fmla="*/ 454 h 2228"/>
                <a:gd name="T14" fmla="*/ 6863 w 10102"/>
                <a:gd name="T15" fmla="*/ 787 h 2228"/>
                <a:gd name="T16" fmla="*/ 6306 w 10102"/>
                <a:gd name="T17" fmla="*/ 1053 h 2228"/>
                <a:gd name="T18" fmla="*/ 6842 w 10102"/>
                <a:gd name="T19" fmla="*/ 1348 h 2228"/>
                <a:gd name="T20" fmla="*/ 6541 w 10102"/>
                <a:gd name="T21" fmla="*/ 1677 h 2228"/>
                <a:gd name="T22" fmla="*/ 7585 w 10102"/>
                <a:gd name="T23" fmla="*/ 1654 h 2228"/>
                <a:gd name="T24" fmla="*/ 7250 w 10102"/>
                <a:gd name="T25" fmla="*/ 743 h 2228"/>
                <a:gd name="T26" fmla="*/ 6924 w 10102"/>
                <a:gd name="T27" fmla="*/ 477 h 2228"/>
                <a:gd name="T28" fmla="*/ 7870 w 10102"/>
                <a:gd name="T29" fmla="*/ 743 h 2228"/>
                <a:gd name="T30" fmla="*/ 9197 w 10102"/>
                <a:gd name="T31" fmla="*/ 614 h 2228"/>
                <a:gd name="T32" fmla="*/ 8951 w 10102"/>
                <a:gd name="T33" fmla="*/ 1428 h 2228"/>
                <a:gd name="T34" fmla="*/ 9321 w 10102"/>
                <a:gd name="T35" fmla="*/ 1560 h 2228"/>
                <a:gd name="T36" fmla="*/ 9503 w 10102"/>
                <a:gd name="T37" fmla="*/ 801 h 2228"/>
                <a:gd name="T38" fmla="*/ 9765 w 10102"/>
                <a:gd name="T39" fmla="*/ 743 h 2228"/>
                <a:gd name="T40" fmla="*/ 10101 w 10102"/>
                <a:gd name="T41" fmla="*/ 1654 h 2228"/>
                <a:gd name="T42" fmla="*/ 9197 w 10102"/>
                <a:gd name="T43" fmla="*/ 477 h 2228"/>
                <a:gd name="T44" fmla="*/ 1904 w 10102"/>
                <a:gd name="T45" fmla="*/ 1414 h 2228"/>
                <a:gd name="T46" fmla="*/ 2311 w 10102"/>
                <a:gd name="T47" fmla="*/ 1542 h 2228"/>
                <a:gd name="T48" fmla="*/ 1256 w 10102"/>
                <a:gd name="T49" fmla="*/ 1069 h 2228"/>
                <a:gd name="T50" fmla="*/ 2351 w 10102"/>
                <a:gd name="T51" fmla="*/ 1055 h 2228"/>
                <a:gd name="T52" fmla="*/ 1591 w 10102"/>
                <a:gd name="T53" fmla="*/ 1157 h 2228"/>
                <a:gd name="T54" fmla="*/ 1796 w 10102"/>
                <a:gd name="T55" fmla="*/ 698 h 2228"/>
                <a:gd name="T56" fmla="*/ 2008 w 10102"/>
                <a:gd name="T57" fmla="*/ 927 h 2228"/>
                <a:gd name="T58" fmla="*/ 4215 w 10102"/>
                <a:gd name="T59" fmla="*/ 1414 h 2228"/>
                <a:gd name="T60" fmla="*/ 4623 w 10102"/>
                <a:gd name="T61" fmla="*/ 1542 h 2228"/>
                <a:gd name="T62" fmla="*/ 3567 w 10102"/>
                <a:gd name="T63" fmla="*/ 1069 h 2228"/>
                <a:gd name="T64" fmla="*/ 4662 w 10102"/>
                <a:gd name="T65" fmla="*/ 1055 h 2228"/>
                <a:gd name="T66" fmla="*/ 3903 w 10102"/>
                <a:gd name="T67" fmla="*/ 1157 h 2228"/>
                <a:gd name="T68" fmla="*/ 4108 w 10102"/>
                <a:gd name="T69" fmla="*/ 698 h 2228"/>
                <a:gd name="T70" fmla="*/ 4320 w 10102"/>
                <a:gd name="T71" fmla="*/ 927 h 2228"/>
                <a:gd name="T72" fmla="*/ 8596 w 10102"/>
                <a:gd name="T73" fmla="*/ 1549 h 2228"/>
                <a:gd name="T74" fmla="*/ 7881 w 10102"/>
                <a:gd name="T75" fmla="*/ 1295 h 2228"/>
                <a:gd name="T76" fmla="*/ 8578 w 10102"/>
                <a:gd name="T77" fmla="*/ 901 h 2228"/>
                <a:gd name="T78" fmla="*/ 8361 w 10102"/>
                <a:gd name="T79" fmla="*/ 705 h 2228"/>
                <a:gd name="T80" fmla="*/ 7960 w 10102"/>
                <a:gd name="T81" fmla="*/ 582 h 2228"/>
                <a:gd name="T82" fmla="*/ 8911 w 10102"/>
                <a:gd name="T83" fmla="*/ 887 h 2228"/>
                <a:gd name="T84" fmla="*/ 8650 w 10102"/>
                <a:gd name="T85" fmla="*/ 1654 h 2228"/>
                <a:gd name="T86" fmla="*/ 8429 w 10102"/>
                <a:gd name="T87" fmla="*/ 1127 h 2228"/>
                <a:gd name="T88" fmla="*/ 8394 w 10102"/>
                <a:gd name="T89" fmla="*/ 1416 h 2228"/>
                <a:gd name="T90" fmla="*/ 8575 w 10102"/>
                <a:gd name="T91" fmla="*/ 1122 h 2228"/>
                <a:gd name="T92" fmla="*/ 5105 w 10102"/>
                <a:gd name="T93" fmla="*/ 1628 h 2228"/>
                <a:gd name="T94" fmla="*/ 4769 w 10102"/>
                <a:gd name="T95" fmla="*/ 2227 h 2228"/>
                <a:gd name="T96" fmla="*/ 5051 w 10102"/>
                <a:gd name="T97" fmla="*/ 477 h 2228"/>
                <a:gd name="T98" fmla="*/ 5406 w 10102"/>
                <a:gd name="T99" fmla="*/ 454 h 2228"/>
                <a:gd name="T100" fmla="*/ 5331 w 10102"/>
                <a:gd name="T101" fmla="*/ 1677 h 2228"/>
                <a:gd name="T102" fmla="*/ 5105 w 10102"/>
                <a:gd name="T103" fmla="*/ 831 h 2228"/>
                <a:gd name="T104" fmla="*/ 5249 w 10102"/>
                <a:gd name="T105" fmla="*/ 1435 h 2228"/>
                <a:gd name="T106" fmla="*/ 5338 w 10102"/>
                <a:gd name="T107" fmla="*/ 698 h 2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102" h="2228">
                  <a:moveTo>
                    <a:pt x="787" y="1677"/>
                  </a:moveTo>
                  <a:cubicBezTo>
                    <a:pt x="277" y="1677"/>
                    <a:pt x="0" y="1309"/>
                    <a:pt x="0" y="847"/>
                  </a:cubicBezTo>
                  <a:cubicBezTo>
                    <a:pt x="0" y="381"/>
                    <a:pt x="326" y="0"/>
                    <a:pt x="862" y="0"/>
                  </a:cubicBezTo>
                  <a:cubicBezTo>
                    <a:pt x="1004" y="0"/>
                    <a:pt x="1127" y="19"/>
                    <a:pt x="1235" y="75"/>
                  </a:cubicBezTo>
                  <a:lnTo>
                    <a:pt x="1235" y="374"/>
                  </a:lnTo>
                  <a:cubicBezTo>
                    <a:pt x="1093" y="292"/>
                    <a:pt x="978" y="275"/>
                    <a:pt x="874" y="275"/>
                  </a:cubicBezTo>
                  <a:cubicBezTo>
                    <a:pt x="510" y="275"/>
                    <a:pt x="368" y="542"/>
                    <a:pt x="368" y="824"/>
                  </a:cubicBezTo>
                  <a:cubicBezTo>
                    <a:pt x="368" y="1139"/>
                    <a:pt x="545" y="1388"/>
                    <a:pt x="841" y="1388"/>
                  </a:cubicBezTo>
                  <a:cubicBezTo>
                    <a:pt x="972" y="1388"/>
                    <a:pt x="1079" y="1358"/>
                    <a:pt x="1204" y="1290"/>
                  </a:cubicBezTo>
                  <a:lnTo>
                    <a:pt x="1293" y="1528"/>
                  </a:lnTo>
                  <a:cubicBezTo>
                    <a:pt x="1104" y="1647"/>
                    <a:pt x="944" y="1677"/>
                    <a:pt x="787" y="1677"/>
                  </a:cubicBezTo>
                  <a:close/>
                  <a:moveTo>
                    <a:pt x="6541" y="1677"/>
                  </a:moveTo>
                  <a:cubicBezTo>
                    <a:pt x="6164" y="1677"/>
                    <a:pt x="5972" y="1400"/>
                    <a:pt x="5972" y="1069"/>
                  </a:cubicBezTo>
                  <a:cubicBezTo>
                    <a:pt x="5972" y="698"/>
                    <a:pt x="6227" y="454"/>
                    <a:pt x="6569" y="454"/>
                  </a:cubicBezTo>
                  <a:cubicBezTo>
                    <a:pt x="6721" y="454"/>
                    <a:pt x="6800" y="484"/>
                    <a:pt x="6863" y="521"/>
                  </a:cubicBezTo>
                  <a:lnTo>
                    <a:pt x="6863" y="787"/>
                  </a:lnTo>
                  <a:cubicBezTo>
                    <a:pt x="6779" y="726"/>
                    <a:pt x="6712" y="705"/>
                    <a:pt x="6618" y="705"/>
                  </a:cubicBezTo>
                  <a:cubicBezTo>
                    <a:pt x="6425" y="705"/>
                    <a:pt x="6306" y="847"/>
                    <a:pt x="6306" y="1053"/>
                  </a:cubicBezTo>
                  <a:cubicBezTo>
                    <a:pt x="6306" y="1236"/>
                    <a:pt x="6397" y="1416"/>
                    <a:pt x="6614" y="1416"/>
                  </a:cubicBezTo>
                  <a:cubicBezTo>
                    <a:pt x="6674" y="1416"/>
                    <a:pt x="6756" y="1393"/>
                    <a:pt x="6842" y="1348"/>
                  </a:cubicBezTo>
                  <a:lnTo>
                    <a:pt x="6921" y="1565"/>
                  </a:lnTo>
                  <a:cubicBezTo>
                    <a:pt x="6823" y="1630"/>
                    <a:pt x="6660" y="1677"/>
                    <a:pt x="6541" y="1677"/>
                  </a:cubicBezTo>
                  <a:close/>
                  <a:moveTo>
                    <a:pt x="7585" y="743"/>
                  </a:moveTo>
                  <a:lnTo>
                    <a:pt x="7585" y="1654"/>
                  </a:lnTo>
                  <a:lnTo>
                    <a:pt x="7250" y="1654"/>
                  </a:lnTo>
                  <a:lnTo>
                    <a:pt x="7250" y="743"/>
                  </a:lnTo>
                  <a:lnTo>
                    <a:pt x="6924" y="743"/>
                  </a:lnTo>
                  <a:lnTo>
                    <a:pt x="6924" y="477"/>
                  </a:lnTo>
                  <a:lnTo>
                    <a:pt x="7953" y="477"/>
                  </a:lnTo>
                  <a:lnTo>
                    <a:pt x="7870" y="743"/>
                  </a:lnTo>
                  <a:lnTo>
                    <a:pt x="7585" y="743"/>
                  </a:lnTo>
                  <a:close/>
                  <a:moveTo>
                    <a:pt x="9197" y="614"/>
                  </a:moveTo>
                  <a:cubicBezTo>
                    <a:pt x="9197" y="1024"/>
                    <a:pt x="9181" y="1239"/>
                    <a:pt x="9107" y="1337"/>
                  </a:cubicBezTo>
                  <a:cubicBezTo>
                    <a:pt x="9069" y="1386"/>
                    <a:pt x="9011" y="1418"/>
                    <a:pt x="8951" y="1428"/>
                  </a:cubicBezTo>
                  <a:lnTo>
                    <a:pt x="9044" y="1677"/>
                  </a:lnTo>
                  <a:cubicBezTo>
                    <a:pt x="9121" y="1674"/>
                    <a:pt x="9239" y="1642"/>
                    <a:pt x="9321" y="1560"/>
                  </a:cubicBezTo>
                  <a:cubicBezTo>
                    <a:pt x="9428" y="1456"/>
                    <a:pt x="9463" y="1323"/>
                    <a:pt x="9479" y="1183"/>
                  </a:cubicBezTo>
                  <a:cubicBezTo>
                    <a:pt x="9494" y="1064"/>
                    <a:pt x="9503" y="924"/>
                    <a:pt x="9503" y="801"/>
                  </a:cubicBezTo>
                  <a:lnTo>
                    <a:pt x="9503" y="743"/>
                  </a:lnTo>
                  <a:lnTo>
                    <a:pt x="9765" y="743"/>
                  </a:lnTo>
                  <a:lnTo>
                    <a:pt x="9765" y="1654"/>
                  </a:lnTo>
                  <a:lnTo>
                    <a:pt x="10101" y="1654"/>
                  </a:lnTo>
                  <a:lnTo>
                    <a:pt x="10101" y="477"/>
                  </a:lnTo>
                  <a:lnTo>
                    <a:pt x="9197" y="477"/>
                  </a:lnTo>
                  <a:lnTo>
                    <a:pt x="9197" y="614"/>
                  </a:lnTo>
                  <a:close/>
                  <a:moveTo>
                    <a:pt x="1904" y="1414"/>
                  </a:moveTo>
                  <a:cubicBezTo>
                    <a:pt x="2018" y="1414"/>
                    <a:pt x="2104" y="1393"/>
                    <a:pt x="2237" y="1330"/>
                  </a:cubicBezTo>
                  <a:lnTo>
                    <a:pt x="2311" y="1542"/>
                  </a:lnTo>
                  <a:cubicBezTo>
                    <a:pt x="2148" y="1644"/>
                    <a:pt x="1990" y="1677"/>
                    <a:pt x="1848" y="1677"/>
                  </a:cubicBezTo>
                  <a:cubicBezTo>
                    <a:pt x="1428" y="1677"/>
                    <a:pt x="1256" y="1379"/>
                    <a:pt x="1256" y="1069"/>
                  </a:cubicBezTo>
                  <a:cubicBezTo>
                    <a:pt x="1256" y="738"/>
                    <a:pt x="1454" y="454"/>
                    <a:pt x="1805" y="454"/>
                  </a:cubicBezTo>
                  <a:cubicBezTo>
                    <a:pt x="2127" y="454"/>
                    <a:pt x="2351" y="691"/>
                    <a:pt x="2351" y="1055"/>
                  </a:cubicBezTo>
                  <a:lnTo>
                    <a:pt x="2351" y="1157"/>
                  </a:lnTo>
                  <a:lnTo>
                    <a:pt x="1591" y="1157"/>
                  </a:lnTo>
                  <a:cubicBezTo>
                    <a:pt x="1598" y="1316"/>
                    <a:pt x="1748" y="1414"/>
                    <a:pt x="1904" y="1414"/>
                  </a:cubicBezTo>
                  <a:close/>
                  <a:moveTo>
                    <a:pt x="1796" y="698"/>
                  </a:moveTo>
                  <a:cubicBezTo>
                    <a:pt x="1661" y="698"/>
                    <a:pt x="1584" y="819"/>
                    <a:pt x="1584" y="927"/>
                  </a:cubicBezTo>
                  <a:lnTo>
                    <a:pt x="2008" y="927"/>
                  </a:lnTo>
                  <a:cubicBezTo>
                    <a:pt x="2001" y="815"/>
                    <a:pt x="1938" y="698"/>
                    <a:pt x="1796" y="698"/>
                  </a:cubicBezTo>
                  <a:close/>
                  <a:moveTo>
                    <a:pt x="4215" y="1414"/>
                  </a:moveTo>
                  <a:cubicBezTo>
                    <a:pt x="4329" y="1414"/>
                    <a:pt x="4415" y="1393"/>
                    <a:pt x="4548" y="1330"/>
                  </a:cubicBezTo>
                  <a:lnTo>
                    <a:pt x="4623" y="1542"/>
                  </a:lnTo>
                  <a:cubicBezTo>
                    <a:pt x="4459" y="1644"/>
                    <a:pt x="4301" y="1677"/>
                    <a:pt x="4159" y="1677"/>
                  </a:cubicBezTo>
                  <a:cubicBezTo>
                    <a:pt x="3740" y="1677"/>
                    <a:pt x="3567" y="1379"/>
                    <a:pt x="3567" y="1069"/>
                  </a:cubicBezTo>
                  <a:cubicBezTo>
                    <a:pt x="3567" y="738"/>
                    <a:pt x="3765" y="454"/>
                    <a:pt x="4117" y="454"/>
                  </a:cubicBezTo>
                  <a:cubicBezTo>
                    <a:pt x="4438" y="454"/>
                    <a:pt x="4662" y="691"/>
                    <a:pt x="4662" y="1055"/>
                  </a:cubicBezTo>
                  <a:lnTo>
                    <a:pt x="4662" y="1157"/>
                  </a:lnTo>
                  <a:lnTo>
                    <a:pt x="3903" y="1157"/>
                  </a:lnTo>
                  <a:cubicBezTo>
                    <a:pt x="3910" y="1316"/>
                    <a:pt x="4059" y="1414"/>
                    <a:pt x="4215" y="1414"/>
                  </a:cubicBezTo>
                  <a:close/>
                  <a:moveTo>
                    <a:pt x="4108" y="698"/>
                  </a:moveTo>
                  <a:cubicBezTo>
                    <a:pt x="3973" y="698"/>
                    <a:pt x="3895" y="819"/>
                    <a:pt x="3895" y="927"/>
                  </a:cubicBezTo>
                  <a:lnTo>
                    <a:pt x="4320" y="927"/>
                  </a:lnTo>
                  <a:cubicBezTo>
                    <a:pt x="4313" y="815"/>
                    <a:pt x="4250" y="698"/>
                    <a:pt x="4108" y="698"/>
                  </a:cubicBezTo>
                  <a:close/>
                  <a:moveTo>
                    <a:pt x="8596" y="1549"/>
                  </a:moveTo>
                  <a:cubicBezTo>
                    <a:pt x="8517" y="1621"/>
                    <a:pt x="8424" y="1677"/>
                    <a:pt x="8273" y="1677"/>
                  </a:cubicBezTo>
                  <a:cubicBezTo>
                    <a:pt x="8049" y="1677"/>
                    <a:pt x="7881" y="1528"/>
                    <a:pt x="7881" y="1295"/>
                  </a:cubicBezTo>
                  <a:cubicBezTo>
                    <a:pt x="7881" y="1045"/>
                    <a:pt x="8082" y="917"/>
                    <a:pt x="8380" y="908"/>
                  </a:cubicBezTo>
                  <a:lnTo>
                    <a:pt x="8578" y="901"/>
                  </a:lnTo>
                  <a:lnTo>
                    <a:pt x="8578" y="878"/>
                  </a:lnTo>
                  <a:cubicBezTo>
                    <a:pt x="8578" y="754"/>
                    <a:pt x="8478" y="705"/>
                    <a:pt x="8361" y="705"/>
                  </a:cubicBezTo>
                  <a:cubicBezTo>
                    <a:pt x="8242" y="705"/>
                    <a:pt x="8140" y="740"/>
                    <a:pt x="8063" y="787"/>
                  </a:cubicBezTo>
                  <a:lnTo>
                    <a:pt x="7960" y="582"/>
                  </a:lnTo>
                  <a:cubicBezTo>
                    <a:pt x="8121" y="477"/>
                    <a:pt x="8275" y="454"/>
                    <a:pt x="8436" y="454"/>
                  </a:cubicBezTo>
                  <a:cubicBezTo>
                    <a:pt x="8746" y="454"/>
                    <a:pt x="8911" y="577"/>
                    <a:pt x="8911" y="887"/>
                  </a:cubicBezTo>
                  <a:lnTo>
                    <a:pt x="8911" y="1654"/>
                  </a:lnTo>
                  <a:lnTo>
                    <a:pt x="8650" y="1654"/>
                  </a:lnTo>
                  <a:lnTo>
                    <a:pt x="8596" y="1549"/>
                  </a:lnTo>
                  <a:close/>
                  <a:moveTo>
                    <a:pt x="8429" y="1127"/>
                  </a:moveTo>
                  <a:cubicBezTo>
                    <a:pt x="8284" y="1132"/>
                    <a:pt x="8217" y="1181"/>
                    <a:pt x="8217" y="1269"/>
                  </a:cubicBezTo>
                  <a:cubicBezTo>
                    <a:pt x="8217" y="1360"/>
                    <a:pt x="8279" y="1416"/>
                    <a:pt x="8394" y="1416"/>
                  </a:cubicBezTo>
                  <a:cubicBezTo>
                    <a:pt x="8482" y="1416"/>
                    <a:pt x="8545" y="1388"/>
                    <a:pt x="8575" y="1362"/>
                  </a:cubicBezTo>
                  <a:lnTo>
                    <a:pt x="8575" y="1122"/>
                  </a:lnTo>
                  <a:lnTo>
                    <a:pt x="8429" y="1127"/>
                  </a:lnTo>
                  <a:close/>
                  <a:moveTo>
                    <a:pt x="5105" y="1628"/>
                  </a:moveTo>
                  <a:lnTo>
                    <a:pt x="5105" y="2124"/>
                  </a:lnTo>
                  <a:lnTo>
                    <a:pt x="4769" y="2227"/>
                  </a:lnTo>
                  <a:lnTo>
                    <a:pt x="4769" y="477"/>
                  </a:lnTo>
                  <a:lnTo>
                    <a:pt x="5051" y="477"/>
                  </a:lnTo>
                  <a:lnTo>
                    <a:pt x="5089" y="584"/>
                  </a:lnTo>
                  <a:cubicBezTo>
                    <a:pt x="5175" y="517"/>
                    <a:pt x="5275" y="454"/>
                    <a:pt x="5406" y="454"/>
                  </a:cubicBezTo>
                  <a:cubicBezTo>
                    <a:pt x="5676" y="454"/>
                    <a:pt x="5888" y="659"/>
                    <a:pt x="5888" y="1031"/>
                  </a:cubicBezTo>
                  <a:cubicBezTo>
                    <a:pt x="5888" y="1381"/>
                    <a:pt x="5678" y="1677"/>
                    <a:pt x="5331" y="1677"/>
                  </a:cubicBezTo>
                  <a:cubicBezTo>
                    <a:pt x="5245" y="1677"/>
                    <a:pt x="5165" y="1660"/>
                    <a:pt x="5105" y="1628"/>
                  </a:cubicBezTo>
                  <a:close/>
                  <a:moveTo>
                    <a:pt x="5105" y="831"/>
                  </a:moveTo>
                  <a:lnTo>
                    <a:pt x="5105" y="1388"/>
                  </a:lnTo>
                  <a:cubicBezTo>
                    <a:pt x="5142" y="1414"/>
                    <a:pt x="5189" y="1435"/>
                    <a:pt x="5249" y="1435"/>
                  </a:cubicBezTo>
                  <a:cubicBezTo>
                    <a:pt x="5478" y="1435"/>
                    <a:pt x="5552" y="1227"/>
                    <a:pt x="5552" y="1027"/>
                  </a:cubicBezTo>
                  <a:cubicBezTo>
                    <a:pt x="5552" y="784"/>
                    <a:pt x="5473" y="698"/>
                    <a:pt x="5338" y="698"/>
                  </a:cubicBezTo>
                  <a:cubicBezTo>
                    <a:pt x="5249" y="698"/>
                    <a:pt x="5145" y="770"/>
                    <a:pt x="5105" y="83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Freeform 3">
              <a:extLst>
                <a:ext uri="{FF2B5EF4-FFF2-40B4-BE49-F238E27FC236}">
                  <a16:creationId xmlns:a16="http://schemas.microsoft.com/office/drawing/2014/main" id="{3A0C94EC-0414-034F-B616-427D102447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2138" y="2125663"/>
              <a:ext cx="371475" cy="441325"/>
            </a:xfrm>
            <a:custGeom>
              <a:avLst/>
              <a:gdLst>
                <a:gd name="T0" fmla="*/ 336 w 1033"/>
                <a:gd name="T1" fmla="*/ 433 h 1228"/>
                <a:gd name="T2" fmla="*/ 336 w 1033"/>
                <a:gd name="T3" fmla="*/ 0 h 1228"/>
                <a:gd name="T4" fmla="*/ 0 w 1033"/>
                <a:gd name="T5" fmla="*/ 102 h 1228"/>
                <a:gd name="T6" fmla="*/ 0 w 1033"/>
                <a:gd name="T7" fmla="*/ 1227 h 1228"/>
                <a:gd name="T8" fmla="*/ 429 w 1033"/>
                <a:gd name="T9" fmla="*/ 1227 h 1228"/>
                <a:gd name="T10" fmla="*/ 1032 w 1033"/>
                <a:gd name="T11" fmla="*/ 820 h 1228"/>
                <a:gd name="T12" fmla="*/ 508 w 1033"/>
                <a:gd name="T13" fmla="*/ 433 h 1228"/>
                <a:gd name="T14" fmla="*/ 336 w 1033"/>
                <a:gd name="T15" fmla="*/ 433 h 1228"/>
                <a:gd name="T16" fmla="*/ 336 w 1033"/>
                <a:gd name="T17" fmla="*/ 666 h 1228"/>
                <a:gd name="T18" fmla="*/ 447 w 1033"/>
                <a:gd name="T19" fmla="*/ 666 h 1228"/>
                <a:gd name="T20" fmla="*/ 697 w 1033"/>
                <a:gd name="T21" fmla="*/ 824 h 1228"/>
                <a:gd name="T22" fmla="*/ 452 w 1033"/>
                <a:gd name="T23" fmla="*/ 994 h 1228"/>
                <a:gd name="T24" fmla="*/ 336 w 1033"/>
                <a:gd name="T25" fmla="*/ 994 h 1228"/>
                <a:gd name="T26" fmla="*/ 336 w 1033"/>
                <a:gd name="T27" fmla="*/ 666 h 1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33" h="1228">
                  <a:moveTo>
                    <a:pt x="336" y="433"/>
                  </a:moveTo>
                  <a:lnTo>
                    <a:pt x="336" y="0"/>
                  </a:lnTo>
                  <a:lnTo>
                    <a:pt x="0" y="102"/>
                  </a:lnTo>
                  <a:lnTo>
                    <a:pt x="0" y="1227"/>
                  </a:lnTo>
                  <a:lnTo>
                    <a:pt x="429" y="1227"/>
                  </a:lnTo>
                  <a:cubicBezTo>
                    <a:pt x="741" y="1227"/>
                    <a:pt x="1032" y="1144"/>
                    <a:pt x="1032" y="820"/>
                  </a:cubicBezTo>
                  <a:cubicBezTo>
                    <a:pt x="1032" y="545"/>
                    <a:pt x="797" y="433"/>
                    <a:pt x="508" y="433"/>
                  </a:cubicBezTo>
                  <a:lnTo>
                    <a:pt x="336" y="433"/>
                  </a:lnTo>
                  <a:close/>
                  <a:moveTo>
                    <a:pt x="336" y="666"/>
                  </a:moveTo>
                  <a:lnTo>
                    <a:pt x="447" y="666"/>
                  </a:lnTo>
                  <a:cubicBezTo>
                    <a:pt x="566" y="666"/>
                    <a:pt x="697" y="685"/>
                    <a:pt x="697" y="824"/>
                  </a:cubicBezTo>
                  <a:cubicBezTo>
                    <a:pt x="697" y="962"/>
                    <a:pt x="585" y="994"/>
                    <a:pt x="452" y="994"/>
                  </a:cubicBezTo>
                  <a:lnTo>
                    <a:pt x="336" y="994"/>
                  </a:lnTo>
                  <a:lnTo>
                    <a:pt x="336" y="666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Freeform 4">
              <a:extLst>
                <a:ext uri="{FF2B5EF4-FFF2-40B4-BE49-F238E27FC236}">
                  <a16:creationId xmlns:a16="http://schemas.microsoft.com/office/drawing/2014/main" id="{39BC911E-F635-CE4F-BA1C-3E356C73B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8063" y="1420813"/>
              <a:ext cx="219075" cy="454025"/>
            </a:xfrm>
            <a:custGeom>
              <a:avLst/>
              <a:gdLst>
                <a:gd name="T0" fmla="*/ 389 w 609"/>
                <a:gd name="T1" fmla="*/ 1240 h 1262"/>
                <a:gd name="T2" fmla="*/ 450 w 609"/>
                <a:gd name="T3" fmla="*/ 1208 h 1262"/>
                <a:gd name="T4" fmla="*/ 534 w 609"/>
                <a:gd name="T5" fmla="*/ 944 h 1262"/>
                <a:gd name="T6" fmla="*/ 534 w 609"/>
                <a:gd name="T7" fmla="*/ 944 h 1262"/>
                <a:gd name="T8" fmla="*/ 598 w 609"/>
                <a:gd name="T9" fmla="*/ 594 h 1262"/>
                <a:gd name="T10" fmla="*/ 598 w 609"/>
                <a:gd name="T11" fmla="*/ 312 h 1262"/>
                <a:gd name="T12" fmla="*/ 515 w 609"/>
                <a:gd name="T13" fmla="*/ 85 h 1262"/>
                <a:gd name="T14" fmla="*/ 288 w 609"/>
                <a:gd name="T15" fmla="*/ 6 h 1262"/>
                <a:gd name="T16" fmla="*/ 5 w 609"/>
                <a:gd name="T17" fmla="*/ 12 h 1262"/>
                <a:gd name="T18" fmla="*/ 64 w 609"/>
                <a:gd name="T19" fmla="*/ 50 h 1262"/>
                <a:gd name="T20" fmla="*/ 151 w 609"/>
                <a:gd name="T21" fmla="*/ 257 h 1262"/>
                <a:gd name="T22" fmla="*/ 159 w 609"/>
                <a:gd name="T23" fmla="*/ 447 h 1262"/>
                <a:gd name="T24" fmla="*/ 100 w 609"/>
                <a:gd name="T25" fmla="*/ 832 h 1262"/>
                <a:gd name="T26" fmla="*/ 0 w 609"/>
                <a:gd name="T27" fmla="*/ 1125 h 1262"/>
                <a:gd name="T28" fmla="*/ 166 w 609"/>
                <a:gd name="T29" fmla="*/ 1211 h 1262"/>
                <a:gd name="T30" fmla="*/ 389 w 609"/>
                <a:gd name="T31" fmla="*/ 1240 h 1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9" h="1262">
                  <a:moveTo>
                    <a:pt x="389" y="1240"/>
                  </a:moveTo>
                  <a:cubicBezTo>
                    <a:pt x="410" y="1233"/>
                    <a:pt x="430" y="1222"/>
                    <a:pt x="450" y="1208"/>
                  </a:cubicBezTo>
                  <a:cubicBezTo>
                    <a:pt x="481" y="1129"/>
                    <a:pt x="509" y="1042"/>
                    <a:pt x="534" y="944"/>
                  </a:cubicBezTo>
                  <a:lnTo>
                    <a:pt x="534" y="944"/>
                  </a:lnTo>
                  <a:cubicBezTo>
                    <a:pt x="568" y="816"/>
                    <a:pt x="588" y="699"/>
                    <a:pt x="598" y="594"/>
                  </a:cubicBezTo>
                  <a:cubicBezTo>
                    <a:pt x="608" y="488"/>
                    <a:pt x="607" y="394"/>
                    <a:pt x="598" y="312"/>
                  </a:cubicBezTo>
                  <a:cubicBezTo>
                    <a:pt x="589" y="225"/>
                    <a:pt x="567" y="136"/>
                    <a:pt x="515" y="85"/>
                  </a:cubicBezTo>
                  <a:cubicBezTo>
                    <a:pt x="463" y="35"/>
                    <a:pt x="375" y="14"/>
                    <a:pt x="288" y="6"/>
                  </a:cubicBezTo>
                  <a:cubicBezTo>
                    <a:pt x="205" y="0"/>
                    <a:pt x="111" y="1"/>
                    <a:pt x="5" y="12"/>
                  </a:cubicBezTo>
                  <a:cubicBezTo>
                    <a:pt x="28" y="22"/>
                    <a:pt x="48" y="35"/>
                    <a:pt x="64" y="50"/>
                  </a:cubicBezTo>
                  <a:cubicBezTo>
                    <a:pt x="116" y="97"/>
                    <a:pt x="140" y="178"/>
                    <a:pt x="151" y="257"/>
                  </a:cubicBezTo>
                  <a:cubicBezTo>
                    <a:pt x="158" y="315"/>
                    <a:pt x="162" y="378"/>
                    <a:pt x="159" y="447"/>
                  </a:cubicBezTo>
                  <a:cubicBezTo>
                    <a:pt x="156" y="559"/>
                    <a:pt x="138" y="687"/>
                    <a:pt x="100" y="832"/>
                  </a:cubicBezTo>
                  <a:cubicBezTo>
                    <a:pt x="71" y="944"/>
                    <a:pt x="37" y="1041"/>
                    <a:pt x="0" y="1125"/>
                  </a:cubicBezTo>
                  <a:cubicBezTo>
                    <a:pt x="58" y="1161"/>
                    <a:pt x="113" y="1189"/>
                    <a:pt x="166" y="1211"/>
                  </a:cubicBezTo>
                  <a:cubicBezTo>
                    <a:pt x="240" y="1242"/>
                    <a:pt x="322" y="1261"/>
                    <a:pt x="389" y="124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031CE4A5-9F5C-D34E-AFD7-C024739A68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4850" y="1679575"/>
              <a:ext cx="454025" cy="355600"/>
            </a:xfrm>
            <a:custGeom>
              <a:avLst/>
              <a:gdLst>
                <a:gd name="T0" fmla="*/ 6 w 1262"/>
                <a:gd name="T1" fmla="*/ 279 h 986"/>
                <a:gd name="T2" fmla="*/ 3 w 1262"/>
                <a:gd name="T3" fmla="*/ 349 h 986"/>
                <a:gd name="T4" fmla="*/ 188 w 1262"/>
                <a:gd name="T5" fmla="*/ 552 h 986"/>
                <a:gd name="T6" fmla="*/ 461 w 1262"/>
                <a:gd name="T7" fmla="*/ 783 h 986"/>
                <a:gd name="T8" fmla="*/ 705 w 1262"/>
                <a:gd name="T9" fmla="*/ 924 h 986"/>
                <a:gd name="T10" fmla="*/ 942 w 1262"/>
                <a:gd name="T11" fmla="*/ 965 h 986"/>
                <a:gd name="T12" fmla="*/ 1125 w 1262"/>
                <a:gd name="T13" fmla="*/ 808 h 986"/>
                <a:gd name="T14" fmla="*/ 1261 w 1262"/>
                <a:gd name="T15" fmla="*/ 560 h 986"/>
                <a:gd name="T16" fmla="*/ 1198 w 1262"/>
                <a:gd name="T17" fmla="*/ 593 h 986"/>
                <a:gd name="T18" fmla="*/ 976 w 1262"/>
                <a:gd name="T19" fmla="*/ 564 h 986"/>
                <a:gd name="T20" fmla="*/ 806 w 1262"/>
                <a:gd name="T21" fmla="*/ 477 h 986"/>
                <a:gd name="T22" fmla="*/ 503 w 1262"/>
                <a:gd name="T23" fmla="*/ 233 h 986"/>
                <a:gd name="T24" fmla="*/ 503 w 1262"/>
                <a:gd name="T25" fmla="*/ 233 h 986"/>
                <a:gd name="T26" fmla="*/ 299 w 1262"/>
                <a:gd name="T27" fmla="*/ 0 h 986"/>
                <a:gd name="T28" fmla="*/ 142 w 1262"/>
                <a:gd name="T29" fmla="*/ 100 h 986"/>
                <a:gd name="T30" fmla="*/ 6 w 1262"/>
                <a:gd name="T31" fmla="*/ 279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62" h="986">
                  <a:moveTo>
                    <a:pt x="6" y="279"/>
                  </a:moveTo>
                  <a:cubicBezTo>
                    <a:pt x="1" y="301"/>
                    <a:pt x="0" y="324"/>
                    <a:pt x="3" y="349"/>
                  </a:cubicBezTo>
                  <a:cubicBezTo>
                    <a:pt x="55" y="414"/>
                    <a:pt x="117" y="482"/>
                    <a:pt x="188" y="552"/>
                  </a:cubicBezTo>
                  <a:cubicBezTo>
                    <a:pt x="284" y="646"/>
                    <a:pt x="375" y="722"/>
                    <a:pt x="461" y="783"/>
                  </a:cubicBezTo>
                  <a:cubicBezTo>
                    <a:pt x="548" y="844"/>
                    <a:pt x="629" y="890"/>
                    <a:pt x="705" y="924"/>
                  </a:cubicBezTo>
                  <a:cubicBezTo>
                    <a:pt x="784" y="961"/>
                    <a:pt x="872" y="985"/>
                    <a:pt x="942" y="965"/>
                  </a:cubicBezTo>
                  <a:cubicBezTo>
                    <a:pt x="1012" y="946"/>
                    <a:pt x="1075" y="880"/>
                    <a:pt x="1125" y="808"/>
                  </a:cubicBezTo>
                  <a:cubicBezTo>
                    <a:pt x="1172" y="740"/>
                    <a:pt x="1218" y="658"/>
                    <a:pt x="1261" y="560"/>
                  </a:cubicBezTo>
                  <a:cubicBezTo>
                    <a:pt x="1241" y="575"/>
                    <a:pt x="1220" y="586"/>
                    <a:pt x="1198" y="593"/>
                  </a:cubicBezTo>
                  <a:cubicBezTo>
                    <a:pt x="1132" y="614"/>
                    <a:pt x="1049" y="595"/>
                    <a:pt x="976" y="564"/>
                  </a:cubicBezTo>
                  <a:cubicBezTo>
                    <a:pt x="922" y="542"/>
                    <a:pt x="865" y="513"/>
                    <a:pt x="806" y="477"/>
                  </a:cubicBezTo>
                  <a:cubicBezTo>
                    <a:pt x="711" y="418"/>
                    <a:pt x="610" y="338"/>
                    <a:pt x="503" y="233"/>
                  </a:cubicBezTo>
                  <a:lnTo>
                    <a:pt x="503" y="233"/>
                  </a:lnTo>
                  <a:cubicBezTo>
                    <a:pt x="420" y="152"/>
                    <a:pt x="354" y="74"/>
                    <a:pt x="299" y="0"/>
                  </a:cubicBezTo>
                  <a:cubicBezTo>
                    <a:pt x="239" y="32"/>
                    <a:pt x="187" y="66"/>
                    <a:pt x="142" y="100"/>
                  </a:cubicBezTo>
                  <a:cubicBezTo>
                    <a:pt x="79" y="149"/>
                    <a:pt x="21" y="211"/>
                    <a:pt x="6" y="27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9756E8BC-D87B-CE44-BE48-4423610425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2775" y="1428750"/>
              <a:ext cx="423863" cy="354013"/>
            </a:xfrm>
            <a:custGeom>
              <a:avLst/>
              <a:gdLst>
                <a:gd name="T0" fmla="*/ 1081 w 1179"/>
                <a:gd name="T1" fmla="*/ 36 h 985"/>
                <a:gd name="T2" fmla="*/ 1025 w 1179"/>
                <a:gd name="T3" fmla="*/ 0 h 985"/>
                <a:gd name="T4" fmla="*/ 753 w 1179"/>
                <a:gd name="T5" fmla="*/ 59 h 985"/>
                <a:gd name="T6" fmla="*/ 419 w 1179"/>
                <a:gd name="T7" fmla="*/ 179 h 985"/>
                <a:gd name="T8" fmla="*/ 175 w 1179"/>
                <a:gd name="T9" fmla="*/ 319 h 985"/>
                <a:gd name="T10" fmla="*/ 19 w 1179"/>
                <a:gd name="T11" fmla="*/ 505 h 985"/>
                <a:gd name="T12" fmla="*/ 65 w 1179"/>
                <a:gd name="T13" fmla="*/ 744 h 985"/>
                <a:gd name="T14" fmla="*/ 210 w 1179"/>
                <a:gd name="T15" fmla="*/ 984 h 985"/>
                <a:gd name="T16" fmla="*/ 213 w 1179"/>
                <a:gd name="T17" fmla="*/ 914 h 985"/>
                <a:gd name="T18" fmla="*/ 350 w 1179"/>
                <a:gd name="T19" fmla="*/ 735 h 985"/>
                <a:gd name="T20" fmla="*/ 510 w 1179"/>
                <a:gd name="T21" fmla="*/ 632 h 985"/>
                <a:gd name="T22" fmla="*/ 873 w 1179"/>
                <a:gd name="T23" fmla="*/ 491 h 985"/>
                <a:gd name="T24" fmla="*/ 873 w 1179"/>
                <a:gd name="T25" fmla="*/ 491 h 985"/>
                <a:gd name="T26" fmla="*/ 1176 w 1179"/>
                <a:gd name="T27" fmla="*/ 432 h 985"/>
                <a:gd name="T28" fmla="*/ 1167 w 1179"/>
                <a:gd name="T29" fmla="*/ 244 h 985"/>
                <a:gd name="T30" fmla="*/ 1081 w 1179"/>
                <a:gd name="T31" fmla="*/ 36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9" h="985">
                  <a:moveTo>
                    <a:pt x="1081" y="36"/>
                  </a:moveTo>
                  <a:cubicBezTo>
                    <a:pt x="1065" y="22"/>
                    <a:pt x="1046" y="10"/>
                    <a:pt x="1025" y="0"/>
                  </a:cubicBezTo>
                  <a:cubicBezTo>
                    <a:pt x="941" y="13"/>
                    <a:pt x="851" y="32"/>
                    <a:pt x="753" y="59"/>
                  </a:cubicBezTo>
                  <a:cubicBezTo>
                    <a:pt x="625" y="95"/>
                    <a:pt x="514" y="135"/>
                    <a:pt x="419" y="179"/>
                  </a:cubicBezTo>
                  <a:cubicBezTo>
                    <a:pt x="322" y="223"/>
                    <a:pt x="242" y="270"/>
                    <a:pt x="175" y="319"/>
                  </a:cubicBezTo>
                  <a:cubicBezTo>
                    <a:pt x="103" y="370"/>
                    <a:pt x="37" y="435"/>
                    <a:pt x="19" y="505"/>
                  </a:cubicBezTo>
                  <a:cubicBezTo>
                    <a:pt x="0" y="576"/>
                    <a:pt x="27" y="664"/>
                    <a:pt x="65" y="744"/>
                  </a:cubicBezTo>
                  <a:cubicBezTo>
                    <a:pt x="100" y="819"/>
                    <a:pt x="148" y="899"/>
                    <a:pt x="210" y="984"/>
                  </a:cubicBezTo>
                  <a:cubicBezTo>
                    <a:pt x="208" y="960"/>
                    <a:pt x="208" y="936"/>
                    <a:pt x="213" y="914"/>
                  </a:cubicBezTo>
                  <a:cubicBezTo>
                    <a:pt x="228" y="845"/>
                    <a:pt x="286" y="784"/>
                    <a:pt x="350" y="735"/>
                  </a:cubicBezTo>
                  <a:cubicBezTo>
                    <a:pt x="395" y="700"/>
                    <a:pt x="449" y="665"/>
                    <a:pt x="510" y="632"/>
                  </a:cubicBezTo>
                  <a:cubicBezTo>
                    <a:pt x="609" y="580"/>
                    <a:pt x="728" y="531"/>
                    <a:pt x="873" y="491"/>
                  </a:cubicBezTo>
                  <a:lnTo>
                    <a:pt x="873" y="491"/>
                  </a:lnTo>
                  <a:cubicBezTo>
                    <a:pt x="984" y="460"/>
                    <a:pt x="1085" y="442"/>
                    <a:pt x="1176" y="432"/>
                  </a:cubicBezTo>
                  <a:cubicBezTo>
                    <a:pt x="1178" y="363"/>
                    <a:pt x="1175" y="301"/>
                    <a:pt x="1167" y="244"/>
                  </a:cubicBezTo>
                  <a:cubicBezTo>
                    <a:pt x="1157" y="164"/>
                    <a:pt x="1133" y="83"/>
                    <a:pt x="1081" y="3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1" name="TextBox 130"/>
          <p:cNvSpPr txBox="1"/>
          <p:nvPr/>
        </p:nvSpPr>
        <p:spPr>
          <a:xfrm>
            <a:off x="737711" y="2975062"/>
            <a:ext cx="31894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 algn="ctr">
              <a:defRPr b="1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ru-RU" dirty="0"/>
              <a:t>Поддержка и доработка действующих инструментов.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1893807" y="1742559"/>
            <a:ext cx="995966" cy="993236"/>
            <a:chOff x="1740561" y="4313883"/>
            <a:chExt cx="995966" cy="993236"/>
          </a:xfrm>
        </p:grpSpPr>
        <p:sp>
          <p:nvSpPr>
            <p:cNvPr id="33" name="Oval 19"/>
            <p:cNvSpPr>
              <a:spLocks noChangeArrowheads="1"/>
            </p:cNvSpPr>
            <p:nvPr/>
          </p:nvSpPr>
          <p:spPr bwMode="auto">
            <a:xfrm>
              <a:off x="1740561" y="4313883"/>
              <a:ext cx="995966" cy="99323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2" name="Рисунок 98">
              <a:extLst>
                <a:ext uri="{FF2B5EF4-FFF2-40B4-BE49-F238E27FC236}">
                  <a16:creationId xmlns:a16="http://schemas.microsoft.com/office/drawing/2014/main" id="{6695A28B-0CCB-684B-A50A-0F82086CE798}"/>
                </a:ext>
              </a:extLst>
            </p:cNvPr>
            <p:cNvGrpSpPr/>
            <p:nvPr/>
          </p:nvGrpSpPr>
          <p:grpSpPr>
            <a:xfrm>
              <a:off x="2041044" y="4595575"/>
              <a:ext cx="394999" cy="429852"/>
              <a:chOff x="7455950" y="5879236"/>
              <a:chExt cx="394999" cy="429852"/>
            </a:xfrm>
            <a:solidFill>
              <a:schemeClr val="bg1"/>
            </a:solidFill>
            <a:effectLst>
              <a:outerShdw blurRad="63500" sx="102000" sy="102000" algn="ctr" rotWithShape="0">
                <a:prstClr val="black">
                  <a:alpha val="15000"/>
                </a:prstClr>
              </a:outerShdw>
            </a:effectLst>
          </p:grpSpPr>
          <p:sp>
            <p:nvSpPr>
              <p:cNvPr id="93" name="Полилиния: фигура 619">
                <a:extLst>
                  <a:ext uri="{FF2B5EF4-FFF2-40B4-BE49-F238E27FC236}">
                    <a16:creationId xmlns:a16="http://schemas.microsoft.com/office/drawing/2014/main" id="{EC872061-936E-4FDE-B65C-0F41C40622CD}"/>
                  </a:ext>
                </a:extLst>
              </p:cNvPr>
              <p:cNvSpPr/>
              <p:nvPr/>
            </p:nvSpPr>
            <p:spPr>
              <a:xfrm>
                <a:off x="7455950" y="5879236"/>
                <a:ext cx="394999" cy="429852"/>
              </a:xfrm>
              <a:custGeom>
                <a:avLst/>
                <a:gdLst>
                  <a:gd name="connsiteX0" fmla="*/ 333022 w 394999"/>
                  <a:gd name="connsiteY0" fmla="*/ 360682 h 429852"/>
                  <a:gd name="connsiteX1" fmla="*/ 284616 w 394999"/>
                  <a:gd name="connsiteY1" fmla="*/ 360682 h 429852"/>
                  <a:gd name="connsiteX2" fmla="*/ 284616 w 394999"/>
                  <a:gd name="connsiteY2" fmla="*/ 313728 h 429852"/>
                  <a:gd name="connsiteX3" fmla="*/ 286075 w 394999"/>
                  <a:gd name="connsiteY3" fmla="*/ 312905 h 429852"/>
                  <a:gd name="connsiteX4" fmla="*/ 352496 w 394999"/>
                  <a:gd name="connsiteY4" fmla="*/ 214694 h 429852"/>
                  <a:gd name="connsiteX5" fmla="*/ 367599 w 394999"/>
                  <a:gd name="connsiteY5" fmla="*/ 173264 h 429852"/>
                  <a:gd name="connsiteX6" fmla="*/ 367599 w 394999"/>
                  <a:gd name="connsiteY6" fmla="*/ 143770 h 429852"/>
                  <a:gd name="connsiteX7" fmla="*/ 351197 w 394999"/>
                  <a:gd name="connsiteY7" fmla="*/ 114275 h 429852"/>
                  <a:gd name="connsiteX8" fmla="*/ 215463 w 394999"/>
                  <a:gd name="connsiteY8" fmla="*/ 1089 h 429852"/>
                  <a:gd name="connsiteX9" fmla="*/ 116929 w 394999"/>
                  <a:gd name="connsiteY9" fmla="*/ 42580 h 429852"/>
                  <a:gd name="connsiteX10" fmla="*/ 42582 w 394999"/>
                  <a:gd name="connsiteY10" fmla="*/ 42580 h 429852"/>
                  <a:gd name="connsiteX11" fmla="*/ 42582 w 394999"/>
                  <a:gd name="connsiteY11" fmla="*/ 49495 h 429852"/>
                  <a:gd name="connsiteX12" fmla="*/ 79295 w 394999"/>
                  <a:gd name="connsiteY12" fmla="*/ 114471 h 429852"/>
                  <a:gd name="connsiteX13" fmla="*/ 67227 w 394999"/>
                  <a:gd name="connsiteY13" fmla="*/ 125563 h 429852"/>
                  <a:gd name="connsiteX14" fmla="*/ 56412 w 394999"/>
                  <a:gd name="connsiteY14" fmla="*/ 125563 h 429852"/>
                  <a:gd name="connsiteX15" fmla="*/ 35666 w 394999"/>
                  <a:gd name="connsiteY15" fmla="*/ 146309 h 429852"/>
                  <a:gd name="connsiteX16" fmla="*/ 35666 w 394999"/>
                  <a:gd name="connsiteY16" fmla="*/ 153846 h 429852"/>
                  <a:gd name="connsiteX17" fmla="*/ 1089 w 394999"/>
                  <a:gd name="connsiteY17" fmla="*/ 194716 h 429852"/>
                  <a:gd name="connsiteX18" fmla="*/ 1089 w 394999"/>
                  <a:gd name="connsiteY18" fmla="*/ 250037 h 429852"/>
                  <a:gd name="connsiteX19" fmla="*/ 42580 w 394999"/>
                  <a:gd name="connsiteY19" fmla="*/ 291528 h 429852"/>
                  <a:gd name="connsiteX20" fmla="*/ 49495 w 394999"/>
                  <a:gd name="connsiteY20" fmla="*/ 291528 h 429852"/>
                  <a:gd name="connsiteX21" fmla="*/ 77157 w 394999"/>
                  <a:gd name="connsiteY21" fmla="*/ 319190 h 429852"/>
                  <a:gd name="connsiteX22" fmla="*/ 77157 w 394999"/>
                  <a:gd name="connsiteY22" fmla="*/ 364311 h 429852"/>
                  <a:gd name="connsiteX23" fmla="*/ 35666 w 394999"/>
                  <a:gd name="connsiteY23" fmla="*/ 422918 h 429852"/>
                  <a:gd name="connsiteX24" fmla="*/ 35666 w 394999"/>
                  <a:gd name="connsiteY24" fmla="*/ 429833 h 429852"/>
                  <a:gd name="connsiteX25" fmla="*/ 49497 w 394999"/>
                  <a:gd name="connsiteY25" fmla="*/ 429833 h 429852"/>
                  <a:gd name="connsiteX26" fmla="*/ 49497 w 394999"/>
                  <a:gd name="connsiteY26" fmla="*/ 422918 h 429852"/>
                  <a:gd name="connsiteX27" fmla="*/ 77158 w 394999"/>
                  <a:gd name="connsiteY27" fmla="*/ 379249 h 429852"/>
                  <a:gd name="connsiteX28" fmla="*/ 77158 w 394999"/>
                  <a:gd name="connsiteY28" fmla="*/ 429833 h 429852"/>
                  <a:gd name="connsiteX29" fmla="*/ 90989 w 394999"/>
                  <a:gd name="connsiteY29" fmla="*/ 429833 h 429852"/>
                  <a:gd name="connsiteX30" fmla="*/ 90989 w 394999"/>
                  <a:gd name="connsiteY30" fmla="*/ 375065 h 429852"/>
                  <a:gd name="connsiteX31" fmla="*/ 97905 w 394999"/>
                  <a:gd name="connsiteY31" fmla="*/ 374512 h 429852"/>
                  <a:gd name="connsiteX32" fmla="*/ 150855 w 394999"/>
                  <a:gd name="connsiteY32" fmla="*/ 374512 h 429852"/>
                  <a:gd name="connsiteX33" fmla="*/ 215463 w 394999"/>
                  <a:gd name="connsiteY33" fmla="*/ 424765 h 429852"/>
                  <a:gd name="connsiteX34" fmla="*/ 280072 w 394999"/>
                  <a:gd name="connsiteY34" fmla="*/ 374512 h 429852"/>
                  <a:gd name="connsiteX35" fmla="*/ 333022 w 394999"/>
                  <a:gd name="connsiteY35" fmla="*/ 374512 h 429852"/>
                  <a:gd name="connsiteX36" fmla="*/ 381428 w 394999"/>
                  <a:gd name="connsiteY36" fmla="*/ 422918 h 429852"/>
                  <a:gd name="connsiteX37" fmla="*/ 381428 w 394999"/>
                  <a:gd name="connsiteY37" fmla="*/ 429833 h 429852"/>
                  <a:gd name="connsiteX38" fmla="*/ 395259 w 394999"/>
                  <a:gd name="connsiteY38" fmla="*/ 429833 h 429852"/>
                  <a:gd name="connsiteX39" fmla="*/ 395259 w 394999"/>
                  <a:gd name="connsiteY39" fmla="*/ 422918 h 429852"/>
                  <a:gd name="connsiteX40" fmla="*/ 333022 w 394999"/>
                  <a:gd name="connsiteY40" fmla="*/ 360682 h 429852"/>
                  <a:gd name="connsiteX41" fmla="*/ 56800 w 394999"/>
                  <a:gd name="connsiteY41" fmla="*/ 56411 h 429852"/>
                  <a:gd name="connsiteX42" fmla="*/ 122875 w 394999"/>
                  <a:gd name="connsiteY42" fmla="*/ 56411 h 429852"/>
                  <a:gd name="connsiteX43" fmla="*/ 124929 w 394999"/>
                  <a:gd name="connsiteY43" fmla="*/ 54225 h 429852"/>
                  <a:gd name="connsiteX44" fmla="*/ 215463 w 394999"/>
                  <a:gd name="connsiteY44" fmla="*/ 14918 h 429852"/>
                  <a:gd name="connsiteX45" fmla="*/ 336653 w 394999"/>
                  <a:gd name="connsiteY45" fmla="*/ 111621 h 429852"/>
                  <a:gd name="connsiteX46" fmla="*/ 298142 w 394999"/>
                  <a:gd name="connsiteY46" fmla="*/ 84257 h 429852"/>
                  <a:gd name="connsiteX47" fmla="*/ 284616 w 394999"/>
                  <a:gd name="connsiteY47" fmla="*/ 52674 h 429852"/>
                  <a:gd name="connsiteX48" fmla="*/ 271090 w 394999"/>
                  <a:gd name="connsiteY48" fmla="*/ 84250 h 429852"/>
                  <a:gd name="connsiteX49" fmla="*/ 229419 w 394999"/>
                  <a:gd name="connsiteY49" fmla="*/ 111731 h 429852"/>
                  <a:gd name="connsiteX50" fmla="*/ 118649 w 394999"/>
                  <a:gd name="connsiteY50" fmla="*/ 111731 h 429852"/>
                  <a:gd name="connsiteX51" fmla="*/ 56800 w 394999"/>
                  <a:gd name="connsiteY51" fmla="*/ 56411 h 429852"/>
                  <a:gd name="connsiteX52" fmla="*/ 301938 w 394999"/>
                  <a:gd name="connsiteY52" fmla="*/ 111733 h 429852"/>
                  <a:gd name="connsiteX53" fmla="*/ 267293 w 394999"/>
                  <a:gd name="connsiteY53" fmla="*/ 111733 h 429852"/>
                  <a:gd name="connsiteX54" fmla="*/ 283800 w 394999"/>
                  <a:gd name="connsiteY54" fmla="*/ 89701 h 429852"/>
                  <a:gd name="connsiteX55" fmla="*/ 284616 w 394999"/>
                  <a:gd name="connsiteY55" fmla="*/ 87806 h 429852"/>
                  <a:gd name="connsiteX56" fmla="*/ 285432 w 394999"/>
                  <a:gd name="connsiteY56" fmla="*/ 89708 h 429852"/>
                  <a:gd name="connsiteX57" fmla="*/ 301938 w 394999"/>
                  <a:gd name="connsiteY57" fmla="*/ 111733 h 429852"/>
                  <a:gd name="connsiteX58" fmla="*/ 77157 w 394999"/>
                  <a:gd name="connsiteY58" fmla="*/ 139519 h 429852"/>
                  <a:gd name="connsiteX59" fmla="*/ 91113 w 394999"/>
                  <a:gd name="connsiteY59" fmla="*/ 125563 h 429852"/>
                  <a:gd name="connsiteX60" fmla="*/ 118649 w 394999"/>
                  <a:gd name="connsiteY60" fmla="*/ 125563 h 429852"/>
                  <a:gd name="connsiteX61" fmla="*/ 229418 w 394999"/>
                  <a:gd name="connsiteY61" fmla="*/ 125563 h 429852"/>
                  <a:gd name="connsiteX62" fmla="*/ 339820 w 394999"/>
                  <a:gd name="connsiteY62" fmla="*/ 125563 h 429852"/>
                  <a:gd name="connsiteX63" fmla="*/ 353768 w 394999"/>
                  <a:gd name="connsiteY63" fmla="*/ 143771 h 429852"/>
                  <a:gd name="connsiteX64" fmla="*/ 353768 w 394999"/>
                  <a:gd name="connsiteY64" fmla="*/ 173265 h 429852"/>
                  <a:gd name="connsiteX65" fmla="*/ 319344 w 394999"/>
                  <a:gd name="connsiteY65" fmla="*/ 220420 h 429852"/>
                  <a:gd name="connsiteX66" fmla="*/ 273419 w 394999"/>
                  <a:gd name="connsiteY66" fmla="*/ 210275 h 429852"/>
                  <a:gd name="connsiteX67" fmla="*/ 271469 w 394999"/>
                  <a:gd name="connsiteY67" fmla="*/ 208547 h 429852"/>
                  <a:gd name="connsiteX68" fmla="*/ 159456 w 394999"/>
                  <a:gd name="connsiteY68" fmla="*/ 208547 h 429852"/>
                  <a:gd name="connsiteX69" fmla="*/ 157499 w 394999"/>
                  <a:gd name="connsiteY69" fmla="*/ 210275 h 429852"/>
                  <a:gd name="connsiteX70" fmla="*/ 116449 w 394999"/>
                  <a:gd name="connsiteY70" fmla="*/ 221539 h 429852"/>
                  <a:gd name="connsiteX71" fmla="*/ 77157 w 394999"/>
                  <a:gd name="connsiteY71" fmla="*/ 172074 h 429852"/>
                  <a:gd name="connsiteX72" fmla="*/ 77157 w 394999"/>
                  <a:gd name="connsiteY72" fmla="*/ 139519 h 429852"/>
                  <a:gd name="connsiteX73" fmla="*/ 49497 w 394999"/>
                  <a:gd name="connsiteY73" fmla="*/ 146309 h 429852"/>
                  <a:gd name="connsiteX74" fmla="*/ 56412 w 394999"/>
                  <a:gd name="connsiteY74" fmla="*/ 139394 h 429852"/>
                  <a:gd name="connsiteX75" fmla="*/ 63328 w 394999"/>
                  <a:gd name="connsiteY75" fmla="*/ 139394 h 429852"/>
                  <a:gd name="connsiteX76" fmla="*/ 63328 w 394999"/>
                  <a:gd name="connsiteY76" fmla="*/ 139519 h 429852"/>
                  <a:gd name="connsiteX77" fmla="*/ 63328 w 394999"/>
                  <a:gd name="connsiteY77" fmla="*/ 172076 h 429852"/>
                  <a:gd name="connsiteX78" fmla="*/ 63328 w 394999"/>
                  <a:gd name="connsiteY78" fmla="*/ 180886 h 429852"/>
                  <a:gd name="connsiteX79" fmla="*/ 56412 w 394999"/>
                  <a:gd name="connsiteY79" fmla="*/ 180886 h 429852"/>
                  <a:gd name="connsiteX80" fmla="*/ 49497 w 394999"/>
                  <a:gd name="connsiteY80" fmla="*/ 174096 h 429852"/>
                  <a:gd name="connsiteX81" fmla="*/ 49497 w 394999"/>
                  <a:gd name="connsiteY81" fmla="*/ 146309 h 429852"/>
                  <a:gd name="connsiteX82" fmla="*/ 146312 w 394999"/>
                  <a:gd name="connsiteY82" fmla="*/ 360682 h 429852"/>
                  <a:gd name="connsiteX83" fmla="*/ 97903 w 394999"/>
                  <a:gd name="connsiteY83" fmla="*/ 360682 h 429852"/>
                  <a:gd name="connsiteX84" fmla="*/ 90989 w 394999"/>
                  <a:gd name="connsiteY84" fmla="*/ 361090 h 429852"/>
                  <a:gd name="connsiteX85" fmla="*/ 90989 w 394999"/>
                  <a:gd name="connsiteY85" fmla="*/ 319191 h 429852"/>
                  <a:gd name="connsiteX86" fmla="*/ 49498 w 394999"/>
                  <a:gd name="connsiteY86" fmla="*/ 277701 h 429852"/>
                  <a:gd name="connsiteX87" fmla="*/ 42583 w 394999"/>
                  <a:gd name="connsiteY87" fmla="*/ 277701 h 429852"/>
                  <a:gd name="connsiteX88" fmla="*/ 14921 w 394999"/>
                  <a:gd name="connsiteY88" fmla="*/ 250039 h 429852"/>
                  <a:gd name="connsiteX89" fmla="*/ 14921 w 394999"/>
                  <a:gd name="connsiteY89" fmla="*/ 194717 h 429852"/>
                  <a:gd name="connsiteX90" fmla="*/ 35668 w 394999"/>
                  <a:gd name="connsiteY90" fmla="*/ 168039 h 429852"/>
                  <a:gd name="connsiteX91" fmla="*/ 35668 w 394999"/>
                  <a:gd name="connsiteY91" fmla="*/ 174096 h 429852"/>
                  <a:gd name="connsiteX92" fmla="*/ 56414 w 394999"/>
                  <a:gd name="connsiteY92" fmla="*/ 194717 h 429852"/>
                  <a:gd name="connsiteX93" fmla="*/ 67320 w 394999"/>
                  <a:gd name="connsiteY93" fmla="*/ 194717 h 429852"/>
                  <a:gd name="connsiteX94" fmla="*/ 78357 w 394999"/>
                  <a:gd name="connsiteY94" fmla="*/ 214052 h 429852"/>
                  <a:gd name="connsiteX95" fmla="*/ 144853 w 394999"/>
                  <a:gd name="connsiteY95" fmla="*/ 312877 h 429852"/>
                  <a:gd name="connsiteX96" fmla="*/ 146312 w 394999"/>
                  <a:gd name="connsiteY96" fmla="*/ 313728 h 429852"/>
                  <a:gd name="connsiteX97" fmla="*/ 146312 w 394999"/>
                  <a:gd name="connsiteY97" fmla="*/ 360682 h 429852"/>
                  <a:gd name="connsiteX98" fmla="*/ 270785 w 394999"/>
                  <a:gd name="connsiteY98" fmla="*/ 364216 h 429852"/>
                  <a:gd name="connsiteX99" fmla="*/ 215463 w 394999"/>
                  <a:gd name="connsiteY99" fmla="*/ 407243 h 429852"/>
                  <a:gd name="connsiteX100" fmla="*/ 160142 w 394999"/>
                  <a:gd name="connsiteY100" fmla="*/ 364216 h 429852"/>
                  <a:gd name="connsiteX101" fmla="*/ 160142 w 394999"/>
                  <a:gd name="connsiteY101" fmla="*/ 321506 h 429852"/>
                  <a:gd name="connsiteX102" fmla="*/ 173246 w 394999"/>
                  <a:gd name="connsiteY102" fmla="*/ 328878 h 429852"/>
                  <a:gd name="connsiteX103" fmla="*/ 215463 w 394999"/>
                  <a:gd name="connsiteY103" fmla="*/ 339935 h 429852"/>
                  <a:gd name="connsiteX104" fmla="*/ 257680 w 394999"/>
                  <a:gd name="connsiteY104" fmla="*/ 328878 h 429852"/>
                  <a:gd name="connsiteX105" fmla="*/ 270785 w 394999"/>
                  <a:gd name="connsiteY105" fmla="*/ 321506 h 429852"/>
                  <a:gd name="connsiteX106" fmla="*/ 270785 w 394999"/>
                  <a:gd name="connsiteY106" fmla="*/ 364216 h 429852"/>
                  <a:gd name="connsiteX107" fmla="*/ 279291 w 394999"/>
                  <a:gd name="connsiteY107" fmla="*/ 300852 h 429852"/>
                  <a:gd name="connsiteX108" fmla="*/ 250903 w 394999"/>
                  <a:gd name="connsiteY108" fmla="*/ 316826 h 429852"/>
                  <a:gd name="connsiteX109" fmla="*/ 180021 w 394999"/>
                  <a:gd name="connsiteY109" fmla="*/ 316826 h 429852"/>
                  <a:gd name="connsiteX110" fmla="*/ 151633 w 394999"/>
                  <a:gd name="connsiteY110" fmla="*/ 300852 h 429852"/>
                  <a:gd name="connsiteX111" fmla="*/ 95253 w 394999"/>
                  <a:gd name="connsiteY111" fmla="*/ 228283 h 429852"/>
                  <a:gd name="connsiteX112" fmla="*/ 113972 w 394999"/>
                  <a:gd name="connsiteY112" fmla="*/ 235151 h 429852"/>
                  <a:gd name="connsiteX113" fmla="*/ 164599 w 394999"/>
                  <a:gd name="connsiteY113" fmla="*/ 222379 h 429852"/>
                  <a:gd name="connsiteX114" fmla="*/ 266328 w 394999"/>
                  <a:gd name="connsiteY114" fmla="*/ 222379 h 429852"/>
                  <a:gd name="connsiteX115" fmla="*/ 305240 w 394999"/>
                  <a:gd name="connsiteY115" fmla="*/ 236223 h 429852"/>
                  <a:gd name="connsiteX116" fmla="*/ 323075 w 394999"/>
                  <a:gd name="connsiteY116" fmla="*/ 233734 h 429852"/>
                  <a:gd name="connsiteX117" fmla="*/ 335606 w 394999"/>
                  <a:gd name="connsiteY117" fmla="*/ 228548 h 429852"/>
                  <a:gd name="connsiteX118" fmla="*/ 279291 w 394999"/>
                  <a:gd name="connsiteY118" fmla="*/ 300852 h 429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</a:cxnLst>
                <a:rect l="l" t="t" r="r" b="b"/>
                <a:pathLst>
                  <a:path w="394999" h="429852">
                    <a:moveTo>
                      <a:pt x="333022" y="360682"/>
                    </a:moveTo>
                    <a:lnTo>
                      <a:pt x="284616" y="360682"/>
                    </a:lnTo>
                    <a:lnTo>
                      <a:pt x="284616" y="313728"/>
                    </a:lnTo>
                    <a:lnTo>
                      <a:pt x="286075" y="312905"/>
                    </a:lnTo>
                    <a:cubicBezTo>
                      <a:pt x="322338" y="292504"/>
                      <a:pt x="346992" y="255916"/>
                      <a:pt x="352496" y="214694"/>
                    </a:cubicBezTo>
                    <a:cubicBezTo>
                      <a:pt x="361963" y="203526"/>
                      <a:pt x="367599" y="188927"/>
                      <a:pt x="367599" y="173264"/>
                    </a:cubicBezTo>
                    <a:lnTo>
                      <a:pt x="367599" y="143770"/>
                    </a:lnTo>
                    <a:cubicBezTo>
                      <a:pt x="367599" y="129966"/>
                      <a:pt x="361127" y="119007"/>
                      <a:pt x="351197" y="114275"/>
                    </a:cubicBezTo>
                    <a:cubicBezTo>
                      <a:pt x="339142" y="48466"/>
                      <a:pt x="282790" y="1089"/>
                      <a:pt x="215463" y="1089"/>
                    </a:cubicBezTo>
                    <a:cubicBezTo>
                      <a:pt x="177997" y="1089"/>
                      <a:pt x="143123" y="15799"/>
                      <a:pt x="116929" y="42580"/>
                    </a:cubicBezTo>
                    <a:lnTo>
                      <a:pt x="42582" y="42580"/>
                    </a:lnTo>
                    <a:lnTo>
                      <a:pt x="42582" y="49495"/>
                    </a:lnTo>
                    <a:cubicBezTo>
                      <a:pt x="42582" y="77025"/>
                      <a:pt x="57332" y="101118"/>
                      <a:pt x="79295" y="114471"/>
                    </a:cubicBezTo>
                    <a:cubicBezTo>
                      <a:pt x="74226" y="116870"/>
                      <a:pt x="70048" y="120751"/>
                      <a:pt x="67227" y="125563"/>
                    </a:cubicBezTo>
                    <a:lnTo>
                      <a:pt x="56412" y="125563"/>
                    </a:lnTo>
                    <a:cubicBezTo>
                      <a:pt x="44975" y="125563"/>
                      <a:pt x="35666" y="134872"/>
                      <a:pt x="35666" y="146309"/>
                    </a:cubicBezTo>
                    <a:lnTo>
                      <a:pt x="35666" y="153846"/>
                    </a:lnTo>
                    <a:cubicBezTo>
                      <a:pt x="16076" y="157159"/>
                      <a:pt x="1089" y="174198"/>
                      <a:pt x="1089" y="194716"/>
                    </a:cubicBezTo>
                    <a:lnTo>
                      <a:pt x="1089" y="250037"/>
                    </a:lnTo>
                    <a:cubicBezTo>
                      <a:pt x="1089" y="272920"/>
                      <a:pt x="19698" y="291528"/>
                      <a:pt x="42580" y="291528"/>
                    </a:cubicBezTo>
                    <a:lnTo>
                      <a:pt x="49495" y="291528"/>
                    </a:lnTo>
                    <a:cubicBezTo>
                      <a:pt x="64751" y="291528"/>
                      <a:pt x="77157" y="303935"/>
                      <a:pt x="77157" y="319190"/>
                    </a:cubicBezTo>
                    <a:lnTo>
                      <a:pt x="77157" y="364311"/>
                    </a:lnTo>
                    <a:cubicBezTo>
                      <a:pt x="53023" y="372887"/>
                      <a:pt x="35666" y="395887"/>
                      <a:pt x="35666" y="422918"/>
                    </a:cubicBezTo>
                    <a:lnTo>
                      <a:pt x="35666" y="429833"/>
                    </a:lnTo>
                    <a:lnTo>
                      <a:pt x="49497" y="429833"/>
                    </a:lnTo>
                    <a:lnTo>
                      <a:pt x="49497" y="422918"/>
                    </a:lnTo>
                    <a:cubicBezTo>
                      <a:pt x="49497" y="403659"/>
                      <a:pt x="60831" y="387034"/>
                      <a:pt x="77158" y="379249"/>
                    </a:cubicBezTo>
                    <a:lnTo>
                      <a:pt x="77158" y="429833"/>
                    </a:lnTo>
                    <a:lnTo>
                      <a:pt x="90989" y="429833"/>
                    </a:lnTo>
                    <a:lnTo>
                      <a:pt x="90989" y="375065"/>
                    </a:lnTo>
                    <a:cubicBezTo>
                      <a:pt x="93258" y="374740"/>
                      <a:pt x="95554" y="374512"/>
                      <a:pt x="97905" y="374512"/>
                    </a:cubicBezTo>
                    <a:lnTo>
                      <a:pt x="150855" y="374512"/>
                    </a:lnTo>
                    <a:lnTo>
                      <a:pt x="215463" y="424765"/>
                    </a:lnTo>
                    <a:lnTo>
                      <a:pt x="280072" y="374512"/>
                    </a:lnTo>
                    <a:lnTo>
                      <a:pt x="333022" y="374512"/>
                    </a:lnTo>
                    <a:cubicBezTo>
                      <a:pt x="359708" y="374512"/>
                      <a:pt x="381428" y="396225"/>
                      <a:pt x="381428" y="422918"/>
                    </a:cubicBezTo>
                    <a:lnTo>
                      <a:pt x="381428" y="429833"/>
                    </a:lnTo>
                    <a:lnTo>
                      <a:pt x="395259" y="429833"/>
                    </a:lnTo>
                    <a:lnTo>
                      <a:pt x="395259" y="422918"/>
                    </a:lnTo>
                    <a:cubicBezTo>
                      <a:pt x="395259" y="388607"/>
                      <a:pt x="367344" y="360682"/>
                      <a:pt x="333022" y="360682"/>
                    </a:cubicBezTo>
                    <a:close/>
                    <a:moveTo>
                      <a:pt x="56800" y="56411"/>
                    </a:moveTo>
                    <a:lnTo>
                      <a:pt x="122875" y="56411"/>
                    </a:lnTo>
                    <a:lnTo>
                      <a:pt x="124929" y="54225"/>
                    </a:lnTo>
                    <a:cubicBezTo>
                      <a:pt x="148697" y="28881"/>
                      <a:pt x="180853" y="14918"/>
                      <a:pt x="215463" y="14918"/>
                    </a:cubicBezTo>
                    <a:cubicBezTo>
                      <a:pt x="273296" y="14918"/>
                      <a:pt x="323881" y="55898"/>
                      <a:pt x="336653" y="111621"/>
                    </a:cubicBezTo>
                    <a:cubicBezTo>
                      <a:pt x="319780" y="110452"/>
                      <a:pt x="304877" y="99968"/>
                      <a:pt x="298142" y="84257"/>
                    </a:cubicBezTo>
                    <a:lnTo>
                      <a:pt x="284616" y="52674"/>
                    </a:lnTo>
                    <a:lnTo>
                      <a:pt x="271090" y="84250"/>
                    </a:lnTo>
                    <a:cubicBezTo>
                      <a:pt x="263932" y="100943"/>
                      <a:pt x="247579" y="111731"/>
                      <a:pt x="229419" y="111731"/>
                    </a:cubicBezTo>
                    <a:lnTo>
                      <a:pt x="118649" y="111731"/>
                    </a:lnTo>
                    <a:cubicBezTo>
                      <a:pt x="86666" y="111733"/>
                      <a:pt x="60250" y="87488"/>
                      <a:pt x="56800" y="56411"/>
                    </a:cubicBezTo>
                    <a:close/>
                    <a:moveTo>
                      <a:pt x="301938" y="111733"/>
                    </a:moveTo>
                    <a:lnTo>
                      <a:pt x="267293" y="111733"/>
                    </a:lnTo>
                    <a:cubicBezTo>
                      <a:pt x="274298" y="105882"/>
                      <a:pt x="280044" y="98455"/>
                      <a:pt x="283800" y="89701"/>
                    </a:cubicBezTo>
                    <a:lnTo>
                      <a:pt x="284616" y="87806"/>
                    </a:lnTo>
                    <a:lnTo>
                      <a:pt x="285432" y="89708"/>
                    </a:lnTo>
                    <a:cubicBezTo>
                      <a:pt x="289186" y="98456"/>
                      <a:pt x="294940" y="105883"/>
                      <a:pt x="301938" y="111733"/>
                    </a:cubicBezTo>
                    <a:close/>
                    <a:moveTo>
                      <a:pt x="77157" y="139519"/>
                    </a:moveTo>
                    <a:cubicBezTo>
                      <a:pt x="77157" y="131822"/>
                      <a:pt x="83416" y="125563"/>
                      <a:pt x="91113" y="125563"/>
                    </a:cubicBezTo>
                    <a:lnTo>
                      <a:pt x="118649" y="125563"/>
                    </a:lnTo>
                    <a:lnTo>
                      <a:pt x="229418" y="125563"/>
                    </a:lnTo>
                    <a:lnTo>
                      <a:pt x="339820" y="125563"/>
                    </a:lnTo>
                    <a:cubicBezTo>
                      <a:pt x="348291" y="125563"/>
                      <a:pt x="353768" y="132707"/>
                      <a:pt x="353768" y="143771"/>
                    </a:cubicBezTo>
                    <a:lnTo>
                      <a:pt x="353768" y="173265"/>
                    </a:lnTo>
                    <a:cubicBezTo>
                      <a:pt x="353768" y="195353"/>
                      <a:pt x="339612" y="214750"/>
                      <a:pt x="319344" y="220420"/>
                    </a:cubicBezTo>
                    <a:cubicBezTo>
                      <a:pt x="302747" y="225052"/>
                      <a:pt x="286013" y="221361"/>
                      <a:pt x="273419" y="210275"/>
                    </a:cubicBezTo>
                    <a:lnTo>
                      <a:pt x="271469" y="208547"/>
                    </a:lnTo>
                    <a:lnTo>
                      <a:pt x="159456" y="208547"/>
                    </a:lnTo>
                    <a:lnTo>
                      <a:pt x="157499" y="210275"/>
                    </a:lnTo>
                    <a:cubicBezTo>
                      <a:pt x="146282" y="220157"/>
                      <a:pt x="131297" y="224258"/>
                      <a:pt x="116449" y="221539"/>
                    </a:cubicBezTo>
                    <a:cubicBezTo>
                      <a:pt x="93685" y="217383"/>
                      <a:pt x="77157" y="196582"/>
                      <a:pt x="77157" y="172074"/>
                    </a:cubicBezTo>
                    <a:lnTo>
                      <a:pt x="77157" y="139519"/>
                    </a:lnTo>
                    <a:close/>
                    <a:moveTo>
                      <a:pt x="49497" y="146309"/>
                    </a:moveTo>
                    <a:cubicBezTo>
                      <a:pt x="49497" y="142499"/>
                      <a:pt x="52594" y="139394"/>
                      <a:pt x="56412" y="139394"/>
                    </a:cubicBezTo>
                    <a:lnTo>
                      <a:pt x="63328" y="139394"/>
                    </a:lnTo>
                    <a:lnTo>
                      <a:pt x="63328" y="139519"/>
                    </a:lnTo>
                    <a:lnTo>
                      <a:pt x="63328" y="172076"/>
                    </a:lnTo>
                    <a:lnTo>
                      <a:pt x="63328" y="180886"/>
                    </a:lnTo>
                    <a:lnTo>
                      <a:pt x="56412" y="180886"/>
                    </a:lnTo>
                    <a:cubicBezTo>
                      <a:pt x="52594" y="180886"/>
                      <a:pt x="49497" y="177907"/>
                      <a:pt x="49497" y="174096"/>
                    </a:cubicBezTo>
                    <a:lnTo>
                      <a:pt x="49497" y="146309"/>
                    </a:lnTo>
                    <a:close/>
                    <a:moveTo>
                      <a:pt x="146312" y="360682"/>
                    </a:moveTo>
                    <a:lnTo>
                      <a:pt x="97903" y="360682"/>
                    </a:lnTo>
                    <a:cubicBezTo>
                      <a:pt x="95567" y="360682"/>
                      <a:pt x="93263" y="360835"/>
                      <a:pt x="90989" y="361090"/>
                    </a:cubicBezTo>
                    <a:lnTo>
                      <a:pt x="90989" y="319191"/>
                    </a:lnTo>
                    <a:cubicBezTo>
                      <a:pt x="90989" y="296309"/>
                      <a:pt x="72381" y="277701"/>
                      <a:pt x="49498" y="277701"/>
                    </a:cubicBezTo>
                    <a:lnTo>
                      <a:pt x="42583" y="277701"/>
                    </a:lnTo>
                    <a:cubicBezTo>
                      <a:pt x="27328" y="277701"/>
                      <a:pt x="14921" y="265294"/>
                      <a:pt x="14921" y="250039"/>
                    </a:cubicBezTo>
                    <a:lnTo>
                      <a:pt x="14921" y="194717"/>
                    </a:lnTo>
                    <a:cubicBezTo>
                      <a:pt x="14921" y="181868"/>
                      <a:pt x="23765" y="171129"/>
                      <a:pt x="35668" y="168039"/>
                    </a:cubicBezTo>
                    <a:lnTo>
                      <a:pt x="35668" y="174096"/>
                    </a:lnTo>
                    <a:cubicBezTo>
                      <a:pt x="35668" y="185534"/>
                      <a:pt x="44976" y="194717"/>
                      <a:pt x="56414" y="194717"/>
                    </a:cubicBezTo>
                    <a:lnTo>
                      <a:pt x="67320" y="194717"/>
                    </a:lnTo>
                    <a:cubicBezTo>
                      <a:pt x="69892" y="201633"/>
                      <a:pt x="73654" y="208388"/>
                      <a:pt x="78357" y="214052"/>
                    </a:cubicBezTo>
                    <a:cubicBezTo>
                      <a:pt x="83702" y="255522"/>
                      <a:pt x="108390" y="292368"/>
                      <a:pt x="144853" y="312877"/>
                    </a:cubicBezTo>
                    <a:lnTo>
                      <a:pt x="146312" y="313728"/>
                    </a:lnTo>
                    <a:lnTo>
                      <a:pt x="146312" y="360682"/>
                    </a:lnTo>
                    <a:close/>
                    <a:moveTo>
                      <a:pt x="270785" y="364216"/>
                    </a:moveTo>
                    <a:lnTo>
                      <a:pt x="215463" y="407243"/>
                    </a:lnTo>
                    <a:lnTo>
                      <a:pt x="160142" y="364216"/>
                    </a:lnTo>
                    <a:lnTo>
                      <a:pt x="160142" y="321506"/>
                    </a:lnTo>
                    <a:lnTo>
                      <a:pt x="173246" y="328878"/>
                    </a:lnTo>
                    <a:cubicBezTo>
                      <a:pt x="186109" y="336111"/>
                      <a:pt x="200708" y="339935"/>
                      <a:pt x="215463" y="339935"/>
                    </a:cubicBezTo>
                    <a:cubicBezTo>
                      <a:pt x="230221" y="339935"/>
                      <a:pt x="244818" y="336111"/>
                      <a:pt x="257680" y="328878"/>
                    </a:cubicBezTo>
                    <a:lnTo>
                      <a:pt x="270785" y="321506"/>
                    </a:lnTo>
                    <a:lnTo>
                      <a:pt x="270785" y="364216"/>
                    </a:lnTo>
                    <a:close/>
                    <a:moveTo>
                      <a:pt x="279291" y="300852"/>
                    </a:moveTo>
                    <a:lnTo>
                      <a:pt x="250903" y="316826"/>
                    </a:lnTo>
                    <a:cubicBezTo>
                      <a:pt x="229307" y="328969"/>
                      <a:pt x="201618" y="328969"/>
                      <a:pt x="180021" y="316826"/>
                    </a:cubicBezTo>
                    <a:lnTo>
                      <a:pt x="151633" y="300852"/>
                    </a:lnTo>
                    <a:cubicBezTo>
                      <a:pt x="123731" y="285153"/>
                      <a:pt x="103538" y="258793"/>
                      <a:pt x="95253" y="228283"/>
                    </a:cubicBezTo>
                    <a:cubicBezTo>
                      <a:pt x="100972" y="231534"/>
                      <a:pt x="107244" y="233919"/>
                      <a:pt x="113972" y="235151"/>
                    </a:cubicBezTo>
                    <a:cubicBezTo>
                      <a:pt x="132159" y="238471"/>
                      <a:pt x="150437" y="233824"/>
                      <a:pt x="164599" y="222379"/>
                    </a:cubicBezTo>
                    <a:lnTo>
                      <a:pt x="266328" y="222379"/>
                    </a:lnTo>
                    <a:cubicBezTo>
                      <a:pt x="277558" y="231486"/>
                      <a:pt x="291099" y="236230"/>
                      <a:pt x="305240" y="236223"/>
                    </a:cubicBezTo>
                    <a:cubicBezTo>
                      <a:pt x="311124" y="236223"/>
                      <a:pt x="317113" y="235399"/>
                      <a:pt x="323075" y="233734"/>
                    </a:cubicBezTo>
                    <a:cubicBezTo>
                      <a:pt x="327501" y="232496"/>
                      <a:pt x="331677" y="230719"/>
                      <a:pt x="335606" y="228548"/>
                    </a:cubicBezTo>
                    <a:cubicBezTo>
                      <a:pt x="327263" y="258945"/>
                      <a:pt x="307090" y="285216"/>
                      <a:pt x="279291" y="3008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4" name="Полилиния: фигура 620">
                <a:extLst>
                  <a:ext uri="{FF2B5EF4-FFF2-40B4-BE49-F238E27FC236}">
                    <a16:creationId xmlns:a16="http://schemas.microsoft.com/office/drawing/2014/main" id="{1417B384-5B7C-49F6-86E8-F43D10C179E4}"/>
                  </a:ext>
                </a:extLst>
              </p:cNvPr>
              <p:cNvSpPr/>
              <p:nvPr/>
            </p:nvSpPr>
            <p:spPr>
              <a:xfrm>
                <a:off x="7559679" y="6052118"/>
                <a:ext cx="188786" cy="15974"/>
              </a:xfrm>
              <a:custGeom>
                <a:avLst/>
                <a:gdLst>
                  <a:gd name="connsiteX0" fmla="*/ 1089 w 188786"/>
                  <a:gd name="connsiteY0" fmla="*/ 1089 h 15974"/>
                  <a:gd name="connsiteX1" fmla="*/ 187800 w 188786"/>
                  <a:gd name="connsiteY1" fmla="*/ 1089 h 15974"/>
                  <a:gd name="connsiteX2" fmla="*/ 187800 w 188786"/>
                  <a:gd name="connsiteY2" fmla="*/ 14920 h 15974"/>
                  <a:gd name="connsiteX3" fmla="*/ 1089 w 188786"/>
                  <a:gd name="connsiteY3" fmla="*/ 14920 h 15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786" h="15974">
                    <a:moveTo>
                      <a:pt x="1089" y="1089"/>
                    </a:moveTo>
                    <a:lnTo>
                      <a:pt x="187800" y="1089"/>
                    </a:lnTo>
                    <a:lnTo>
                      <a:pt x="187800" y="14920"/>
                    </a:lnTo>
                    <a:lnTo>
                      <a:pt x="1089" y="1492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5" name="Полилиния: фигура 621">
                <a:extLst>
                  <a:ext uri="{FF2B5EF4-FFF2-40B4-BE49-F238E27FC236}">
                    <a16:creationId xmlns:a16="http://schemas.microsoft.com/office/drawing/2014/main" id="{E7590DF6-B504-42FB-9245-4C3312367FF8}"/>
                  </a:ext>
                </a:extLst>
              </p:cNvPr>
              <p:cNvSpPr/>
              <p:nvPr/>
            </p:nvSpPr>
            <p:spPr>
              <a:xfrm>
                <a:off x="7760223" y="6052118"/>
                <a:ext cx="21783" cy="15974"/>
              </a:xfrm>
              <a:custGeom>
                <a:avLst/>
                <a:gdLst>
                  <a:gd name="connsiteX0" fmla="*/ 1089 w 21783"/>
                  <a:gd name="connsiteY0" fmla="*/ 1089 h 15974"/>
                  <a:gd name="connsiteX1" fmla="*/ 21835 w 21783"/>
                  <a:gd name="connsiteY1" fmla="*/ 1089 h 15974"/>
                  <a:gd name="connsiteX2" fmla="*/ 21835 w 21783"/>
                  <a:gd name="connsiteY2" fmla="*/ 14920 h 15974"/>
                  <a:gd name="connsiteX3" fmla="*/ 1089 w 21783"/>
                  <a:gd name="connsiteY3" fmla="*/ 14920 h 15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783" h="15974">
                    <a:moveTo>
                      <a:pt x="1089" y="1089"/>
                    </a:moveTo>
                    <a:lnTo>
                      <a:pt x="21835" y="1089"/>
                    </a:lnTo>
                    <a:lnTo>
                      <a:pt x="21835" y="14920"/>
                    </a:lnTo>
                    <a:lnTo>
                      <a:pt x="1089" y="1492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3" name="Прямоугольник 2"/>
          <p:cNvSpPr/>
          <p:nvPr/>
        </p:nvSpPr>
        <p:spPr>
          <a:xfrm>
            <a:off x="4627554" y="2945195"/>
            <a:ext cx="309859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b="1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Участие в разработке продуктивного приложения.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388078" y="2949974"/>
            <a:ext cx="289014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b="1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Проведение исследований по новым проектам</a:t>
            </a:r>
          </a:p>
        </p:txBody>
      </p:sp>
      <p:grpSp>
        <p:nvGrpSpPr>
          <p:cNvPr id="22" name="Группа 21"/>
          <p:cNvGrpSpPr/>
          <p:nvPr/>
        </p:nvGrpSpPr>
        <p:grpSpPr>
          <a:xfrm>
            <a:off x="9268892" y="1704420"/>
            <a:ext cx="995966" cy="993236"/>
            <a:chOff x="6570409" y="3280869"/>
            <a:chExt cx="995966" cy="993236"/>
          </a:xfrm>
        </p:grpSpPr>
        <p:sp>
          <p:nvSpPr>
            <p:cNvPr id="39" name="Oval 19"/>
            <p:cNvSpPr>
              <a:spLocks noChangeArrowheads="1"/>
            </p:cNvSpPr>
            <p:nvPr/>
          </p:nvSpPr>
          <p:spPr bwMode="auto">
            <a:xfrm>
              <a:off x="6570409" y="3280869"/>
              <a:ext cx="995966" cy="993236"/>
            </a:xfrm>
            <a:prstGeom prst="ellipse">
              <a:avLst/>
            </a:prstGeom>
            <a:gradFill flip="none" rotWithShape="1">
              <a:gsLst>
                <a:gs pos="29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ontAwesome" pitchFamily="2" charset="0"/>
                <a:ea typeface="+mn-ea"/>
                <a:cs typeface="+mn-cs"/>
              </a:endParaRPr>
            </a:p>
          </p:txBody>
        </p:sp>
        <p:grpSp>
          <p:nvGrpSpPr>
            <p:cNvPr id="86" name="Рисунок 94">
              <a:extLst>
                <a:ext uri="{FF2B5EF4-FFF2-40B4-BE49-F238E27FC236}">
                  <a16:creationId xmlns:a16="http://schemas.microsoft.com/office/drawing/2014/main" id="{A9494514-2F77-3E4F-A772-F243FA8C3EB2}"/>
                </a:ext>
              </a:extLst>
            </p:cNvPr>
            <p:cNvGrpSpPr/>
            <p:nvPr/>
          </p:nvGrpSpPr>
          <p:grpSpPr>
            <a:xfrm>
              <a:off x="6808938" y="3524251"/>
              <a:ext cx="518908" cy="519208"/>
              <a:chOff x="4797450" y="2677031"/>
              <a:chExt cx="429237" cy="429486"/>
            </a:xfrm>
            <a:solidFill>
              <a:schemeClr val="bg1"/>
            </a:solidFill>
            <a:effectLst>
              <a:outerShdw blurRad="63500" sx="102000" sy="102000" algn="ctr" rotWithShape="0">
                <a:prstClr val="black">
                  <a:alpha val="22000"/>
                </a:prstClr>
              </a:outerShdw>
            </a:effectLst>
          </p:grpSpPr>
          <p:sp>
            <p:nvSpPr>
              <p:cNvPr id="87" name="Полилиния: фигура 574">
                <a:extLst>
                  <a:ext uri="{FF2B5EF4-FFF2-40B4-BE49-F238E27FC236}">
                    <a16:creationId xmlns:a16="http://schemas.microsoft.com/office/drawing/2014/main" id="{775DC347-CDF7-473A-8B5A-55516918CCEA}"/>
                  </a:ext>
                </a:extLst>
              </p:cNvPr>
              <p:cNvSpPr/>
              <p:nvPr/>
            </p:nvSpPr>
            <p:spPr>
              <a:xfrm>
                <a:off x="5068019" y="2749183"/>
                <a:ext cx="77815" cy="77815"/>
              </a:xfrm>
              <a:custGeom>
                <a:avLst/>
                <a:gdLst>
                  <a:gd name="connsiteX0" fmla="*/ 38958 w 77814"/>
                  <a:gd name="connsiteY0" fmla="*/ 77289 h 77814"/>
                  <a:gd name="connsiteX1" fmla="*/ 77289 w 77814"/>
                  <a:gd name="connsiteY1" fmla="*/ 38958 h 77814"/>
                  <a:gd name="connsiteX2" fmla="*/ 38958 w 77814"/>
                  <a:gd name="connsiteY2" fmla="*/ 628 h 77814"/>
                  <a:gd name="connsiteX3" fmla="*/ 628 w 77814"/>
                  <a:gd name="connsiteY3" fmla="*/ 38958 h 77814"/>
                  <a:gd name="connsiteX4" fmla="*/ 38958 w 77814"/>
                  <a:gd name="connsiteY4" fmla="*/ 77289 h 77814"/>
                  <a:gd name="connsiteX5" fmla="*/ 38958 w 77814"/>
                  <a:gd name="connsiteY5" fmla="*/ 14156 h 77814"/>
                  <a:gd name="connsiteX6" fmla="*/ 63760 w 77814"/>
                  <a:gd name="connsiteY6" fmla="*/ 38958 h 77814"/>
                  <a:gd name="connsiteX7" fmla="*/ 38958 w 77814"/>
                  <a:gd name="connsiteY7" fmla="*/ 63760 h 77814"/>
                  <a:gd name="connsiteX8" fmla="*/ 14156 w 77814"/>
                  <a:gd name="connsiteY8" fmla="*/ 38958 h 77814"/>
                  <a:gd name="connsiteX9" fmla="*/ 38958 w 77814"/>
                  <a:gd name="connsiteY9" fmla="*/ 14156 h 77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7814" h="77814">
                    <a:moveTo>
                      <a:pt x="38958" y="77289"/>
                    </a:moveTo>
                    <a:cubicBezTo>
                      <a:pt x="60094" y="77289"/>
                      <a:pt x="77289" y="60095"/>
                      <a:pt x="77289" y="38958"/>
                    </a:cubicBezTo>
                    <a:cubicBezTo>
                      <a:pt x="77289" y="17822"/>
                      <a:pt x="60094" y="628"/>
                      <a:pt x="38958" y="628"/>
                    </a:cubicBezTo>
                    <a:cubicBezTo>
                      <a:pt x="17823" y="628"/>
                      <a:pt x="628" y="17822"/>
                      <a:pt x="628" y="38958"/>
                    </a:cubicBezTo>
                    <a:cubicBezTo>
                      <a:pt x="628" y="60095"/>
                      <a:pt x="17822" y="77289"/>
                      <a:pt x="38958" y="77289"/>
                    </a:cubicBezTo>
                    <a:close/>
                    <a:moveTo>
                      <a:pt x="38958" y="14156"/>
                    </a:moveTo>
                    <a:cubicBezTo>
                      <a:pt x="52634" y="14156"/>
                      <a:pt x="63760" y="25283"/>
                      <a:pt x="63760" y="38958"/>
                    </a:cubicBezTo>
                    <a:cubicBezTo>
                      <a:pt x="63760" y="52634"/>
                      <a:pt x="52634" y="63760"/>
                      <a:pt x="38958" y="63760"/>
                    </a:cubicBezTo>
                    <a:cubicBezTo>
                      <a:pt x="25283" y="63760"/>
                      <a:pt x="14156" y="52634"/>
                      <a:pt x="14156" y="38958"/>
                    </a:cubicBezTo>
                    <a:cubicBezTo>
                      <a:pt x="14156" y="25283"/>
                      <a:pt x="25283" y="14156"/>
                      <a:pt x="38958" y="1415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8" name="Полилиния: фигура 575">
                <a:extLst>
                  <a:ext uri="{FF2B5EF4-FFF2-40B4-BE49-F238E27FC236}">
                    <a16:creationId xmlns:a16="http://schemas.microsoft.com/office/drawing/2014/main" id="{0DAB70AA-3068-470D-B2BB-F3480832EE07}"/>
                  </a:ext>
                </a:extLst>
              </p:cNvPr>
              <p:cNvSpPr/>
              <p:nvPr/>
            </p:nvSpPr>
            <p:spPr>
              <a:xfrm>
                <a:off x="4797450" y="2799441"/>
                <a:ext cx="429237" cy="307076"/>
              </a:xfrm>
              <a:custGeom>
                <a:avLst/>
                <a:gdLst>
                  <a:gd name="connsiteX0" fmla="*/ 386188 w 429236"/>
                  <a:gd name="connsiteY0" fmla="*/ 126239 h 307075"/>
                  <a:gd name="connsiteX1" fmla="*/ 370405 w 429236"/>
                  <a:gd name="connsiteY1" fmla="*/ 126239 h 307075"/>
                  <a:gd name="connsiteX2" fmla="*/ 370405 w 429236"/>
                  <a:gd name="connsiteY2" fmla="*/ 100027 h 307075"/>
                  <a:gd name="connsiteX3" fmla="*/ 309527 w 429236"/>
                  <a:gd name="connsiteY3" fmla="*/ 39149 h 307075"/>
                  <a:gd name="connsiteX4" fmla="*/ 291687 w 429236"/>
                  <a:gd name="connsiteY4" fmla="*/ 41812 h 307075"/>
                  <a:gd name="connsiteX5" fmla="*/ 219774 w 429236"/>
                  <a:gd name="connsiteY5" fmla="*/ 628 h 307075"/>
                  <a:gd name="connsiteX6" fmla="*/ 209882 w 429236"/>
                  <a:gd name="connsiteY6" fmla="*/ 628 h 307075"/>
                  <a:gd name="connsiteX7" fmla="*/ 137161 w 429236"/>
                  <a:gd name="connsiteY7" fmla="*/ 43212 h 307075"/>
                  <a:gd name="connsiteX8" fmla="*/ 135913 w 429236"/>
                  <a:gd name="connsiteY8" fmla="*/ 42622 h 307075"/>
                  <a:gd name="connsiteX9" fmla="*/ 115619 w 429236"/>
                  <a:gd name="connsiteY9" fmla="*/ 39148 h 307075"/>
                  <a:gd name="connsiteX10" fmla="*/ 54741 w 429236"/>
                  <a:gd name="connsiteY10" fmla="*/ 100026 h 307075"/>
                  <a:gd name="connsiteX11" fmla="*/ 54741 w 429236"/>
                  <a:gd name="connsiteY11" fmla="*/ 126239 h 307075"/>
                  <a:gd name="connsiteX12" fmla="*/ 43468 w 429236"/>
                  <a:gd name="connsiteY12" fmla="*/ 126239 h 307075"/>
                  <a:gd name="connsiteX13" fmla="*/ 628 w 429236"/>
                  <a:gd name="connsiteY13" fmla="*/ 169079 h 307075"/>
                  <a:gd name="connsiteX14" fmla="*/ 43468 w 429236"/>
                  <a:gd name="connsiteY14" fmla="*/ 211919 h 307075"/>
                  <a:gd name="connsiteX15" fmla="*/ 122865 w 429236"/>
                  <a:gd name="connsiteY15" fmla="*/ 211919 h 307075"/>
                  <a:gd name="connsiteX16" fmla="*/ 208063 w 429236"/>
                  <a:gd name="connsiteY16" fmla="*/ 270311 h 307075"/>
                  <a:gd name="connsiteX17" fmla="*/ 208063 w 429236"/>
                  <a:gd name="connsiteY17" fmla="*/ 299853 h 307075"/>
                  <a:gd name="connsiteX18" fmla="*/ 214827 w 429236"/>
                  <a:gd name="connsiteY18" fmla="*/ 306617 h 307075"/>
                  <a:gd name="connsiteX19" fmla="*/ 221591 w 429236"/>
                  <a:gd name="connsiteY19" fmla="*/ 299853 h 307075"/>
                  <a:gd name="connsiteX20" fmla="*/ 221591 w 429236"/>
                  <a:gd name="connsiteY20" fmla="*/ 270311 h 307075"/>
                  <a:gd name="connsiteX21" fmla="*/ 306788 w 429236"/>
                  <a:gd name="connsiteY21" fmla="*/ 211919 h 307075"/>
                  <a:gd name="connsiteX22" fmla="*/ 386188 w 429236"/>
                  <a:gd name="connsiteY22" fmla="*/ 211919 h 307075"/>
                  <a:gd name="connsiteX23" fmla="*/ 429028 w 429236"/>
                  <a:gd name="connsiteY23" fmla="*/ 169079 h 307075"/>
                  <a:gd name="connsiteX24" fmla="*/ 386188 w 429236"/>
                  <a:gd name="connsiteY24" fmla="*/ 126239 h 307075"/>
                  <a:gd name="connsiteX25" fmla="*/ 139986 w 429236"/>
                  <a:gd name="connsiteY25" fmla="*/ 84053 h 307075"/>
                  <a:gd name="connsiteX26" fmla="*/ 209882 w 429236"/>
                  <a:gd name="connsiteY26" fmla="*/ 14157 h 307075"/>
                  <a:gd name="connsiteX27" fmla="*/ 219774 w 429236"/>
                  <a:gd name="connsiteY27" fmla="*/ 14157 h 307075"/>
                  <a:gd name="connsiteX28" fmla="*/ 289670 w 429236"/>
                  <a:gd name="connsiteY28" fmla="*/ 84054 h 307075"/>
                  <a:gd name="connsiteX29" fmla="*/ 289670 w 429236"/>
                  <a:gd name="connsiteY29" fmla="*/ 100646 h 307075"/>
                  <a:gd name="connsiteX30" fmla="*/ 221592 w 429236"/>
                  <a:gd name="connsiteY30" fmla="*/ 67848 h 307075"/>
                  <a:gd name="connsiteX31" fmla="*/ 221592 w 429236"/>
                  <a:gd name="connsiteY31" fmla="*/ 38304 h 307075"/>
                  <a:gd name="connsiteX32" fmla="*/ 214828 w 429236"/>
                  <a:gd name="connsiteY32" fmla="*/ 31540 h 307075"/>
                  <a:gd name="connsiteX33" fmla="*/ 208064 w 429236"/>
                  <a:gd name="connsiteY33" fmla="*/ 38304 h 307075"/>
                  <a:gd name="connsiteX34" fmla="*/ 208064 w 429236"/>
                  <a:gd name="connsiteY34" fmla="*/ 67847 h 307075"/>
                  <a:gd name="connsiteX35" fmla="*/ 139986 w 429236"/>
                  <a:gd name="connsiteY35" fmla="*/ 100645 h 307075"/>
                  <a:gd name="connsiteX36" fmla="*/ 139986 w 429236"/>
                  <a:gd name="connsiteY36" fmla="*/ 84053 h 307075"/>
                  <a:gd name="connsiteX37" fmla="*/ 302504 w 429236"/>
                  <a:gd name="connsiteY37" fmla="*/ 162314 h 307075"/>
                  <a:gd name="connsiteX38" fmla="*/ 284392 w 429236"/>
                  <a:gd name="connsiteY38" fmla="*/ 162314 h 307075"/>
                  <a:gd name="connsiteX39" fmla="*/ 284392 w 429236"/>
                  <a:gd name="connsiteY39" fmla="*/ 162315 h 307075"/>
                  <a:gd name="connsiteX40" fmla="*/ 221592 w 429236"/>
                  <a:gd name="connsiteY40" fmla="*/ 99515 h 307075"/>
                  <a:gd name="connsiteX41" fmla="*/ 221592 w 429236"/>
                  <a:gd name="connsiteY41" fmla="*/ 81402 h 307075"/>
                  <a:gd name="connsiteX42" fmla="*/ 302504 w 429236"/>
                  <a:gd name="connsiteY42" fmla="*/ 162314 h 307075"/>
                  <a:gd name="connsiteX43" fmla="*/ 208064 w 429236"/>
                  <a:gd name="connsiteY43" fmla="*/ 81403 h 307075"/>
                  <a:gd name="connsiteX44" fmla="*/ 208064 w 429236"/>
                  <a:gd name="connsiteY44" fmla="*/ 99516 h 307075"/>
                  <a:gd name="connsiteX45" fmla="*/ 145264 w 429236"/>
                  <a:gd name="connsiteY45" fmla="*/ 162316 h 307075"/>
                  <a:gd name="connsiteX46" fmla="*/ 127151 w 429236"/>
                  <a:gd name="connsiteY46" fmla="*/ 162316 h 307075"/>
                  <a:gd name="connsiteX47" fmla="*/ 127151 w 429236"/>
                  <a:gd name="connsiteY47" fmla="*/ 162315 h 307075"/>
                  <a:gd name="connsiteX48" fmla="*/ 208064 w 429236"/>
                  <a:gd name="connsiteY48" fmla="*/ 81403 h 307075"/>
                  <a:gd name="connsiteX49" fmla="*/ 43468 w 429236"/>
                  <a:gd name="connsiteY49" fmla="*/ 198391 h 307075"/>
                  <a:gd name="connsiteX50" fmla="*/ 14156 w 429236"/>
                  <a:gd name="connsiteY50" fmla="*/ 169079 h 307075"/>
                  <a:gd name="connsiteX51" fmla="*/ 43468 w 429236"/>
                  <a:gd name="connsiteY51" fmla="*/ 139767 h 307075"/>
                  <a:gd name="connsiteX52" fmla="*/ 54741 w 429236"/>
                  <a:gd name="connsiteY52" fmla="*/ 139767 h 307075"/>
                  <a:gd name="connsiteX53" fmla="*/ 54741 w 429236"/>
                  <a:gd name="connsiteY53" fmla="*/ 162314 h 307075"/>
                  <a:gd name="connsiteX54" fmla="*/ 45722 w 429236"/>
                  <a:gd name="connsiteY54" fmla="*/ 162314 h 307075"/>
                  <a:gd name="connsiteX55" fmla="*/ 38958 w 429236"/>
                  <a:gd name="connsiteY55" fmla="*/ 169078 h 307075"/>
                  <a:gd name="connsiteX56" fmla="*/ 45722 w 429236"/>
                  <a:gd name="connsiteY56" fmla="*/ 175842 h 307075"/>
                  <a:gd name="connsiteX57" fmla="*/ 113595 w 429236"/>
                  <a:gd name="connsiteY57" fmla="*/ 175842 h 307075"/>
                  <a:gd name="connsiteX58" fmla="*/ 117687 w 429236"/>
                  <a:gd name="connsiteY58" fmla="*/ 198389 h 307075"/>
                  <a:gd name="connsiteX59" fmla="*/ 43468 w 429236"/>
                  <a:gd name="connsiteY59" fmla="*/ 198389 h 307075"/>
                  <a:gd name="connsiteX60" fmla="*/ 126457 w 429236"/>
                  <a:gd name="connsiteY60" fmla="*/ 119276 h 307075"/>
                  <a:gd name="connsiteX61" fmla="*/ 113595 w 429236"/>
                  <a:gd name="connsiteY61" fmla="*/ 162316 h 307075"/>
                  <a:gd name="connsiteX62" fmla="*/ 68270 w 429236"/>
                  <a:gd name="connsiteY62" fmla="*/ 162316 h 307075"/>
                  <a:gd name="connsiteX63" fmla="*/ 68270 w 429236"/>
                  <a:gd name="connsiteY63" fmla="*/ 100028 h 307075"/>
                  <a:gd name="connsiteX64" fmla="*/ 115619 w 429236"/>
                  <a:gd name="connsiteY64" fmla="*/ 52679 h 307075"/>
                  <a:gd name="connsiteX65" fmla="*/ 131400 w 429236"/>
                  <a:gd name="connsiteY65" fmla="*/ 55377 h 307075"/>
                  <a:gd name="connsiteX66" fmla="*/ 131522 w 429236"/>
                  <a:gd name="connsiteY66" fmla="*/ 55413 h 307075"/>
                  <a:gd name="connsiteX67" fmla="*/ 126456 w 429236"/>
                  <a:gd name="connsiteY67" fmla="*/ 84054 h 307075"/>
                  <a:gd name="connsiteX68" fmla="*/ 126456 w 429236"/>
                  <a:gd name="connsiteY68" fmla="*/ 119276 h 307075"/>
                  <a:gd name="connsiteX69" fmla="*/ 208064 w 429236"/>
                  <a:gd name="connsiteY69" fmla="*/ 256757 h 307075"/>
                  <a:gd name="connsiteX70" fmla="*/ 127151 w 429236"/>
                  <a:gd name="connsiteY70" fmla="*/ 175844 h 307075"/>
                  <a:gd name="connsiteX71" fmla="*/ 145264 w 429236"/>
                  <a:gd name="connsiteY71" fmla="*/ 175844 h 307075"/>
                  <a:gd name="connsiteX72" fmla="*/ 208064 w 429236"/>
                  <a:gd name="connsiteY72" fmla="*/ 238644 h 307075"/>
                  <a:gd name="connsiteX73" fmla="*/ 208064 w 429236"/>
                  <a:gd name="connsiteY73" fmla="*/ 256757 h 307075"/>
                  <a:gd name="connsiteX74" fmla="*/ 214828 w 429236"/>
                  <a:gd name="connsiteY74" fmla="*/ 211919 h 307075"/>
                  <a:gd name="connsiteX75" fmla="*/ 208064 w 429236"/>
                  <a:gd name="connsiteY75" fmla="*/ 218683 h 307075"/>
                  <a:gd name="connsiteX76" fmla="*/ 208064 w 429236"/>
                  <a:gd name="connsiteY76" fmla="*/ 225027 h 307075"/>
                  <a:gd name="connsiteX77" fmla="*/ 158880 w 429236"/>
                  <a:gd name="connsiteY77" fmla="*/ 175843 h 307075"/>
                  <a:gd name="connsiteX78" fmla="*/ 162969 w 429236"/>
                  <a:gd name="connsiteY78" fmla="*/ 175843 h 307075"/>
                  <a:gd name="connsiteX79" fmla="*/ 169733 w 429236"/>
                  <a:gd name="connsiteY79" fmla="*/ 169079 h 307075"/>
                  <a:gd name="connsiteX80" fmla="*/ 162969 w 429236"/>
                  <a:gd name="connsiteY80" fmla="*/ 162315 h 307075"/>
                  <a:gd name="connsiteX81" fmla="*/ 158880 w 429236"/>
                  <a:gd name="connsiteY81" fmla="*/ 162315 h 307075"/>
                  <a:gd name="connsiteX82" fmla="*/ 208064 w 429236"/>
                  <a:gd name="connsiteY82" fmla="*/ 113131 h 307075"/>
                  <a:gd name="connsiteX83" fmla="*/ 208064 w 429236"/>
                  <a:gd name="connsiteY83" fmla="*/ 119475 h 307075"/>
                  <a:gd name="connsiteX84" fmla="*/ 214828 w 429236"/>
                  <a:gd name="connsiteY84" fmla="*/ 126239 h 307075"/>
                  <a:gd name="connsiteX85" fmla="*/ 221592 w 429236"/>
                  <a:gd name="connsiteY85" fmla="*/ 119475 h 307075"/>
                  <a:gd name="connsiteX86" fmla="*/ 221592 w 429236"/>
                  <a:gd name="connsiteY86" fmla="*/ 113131 h 307075"/>
                  <a:gd name="connsiteX87" fmla="*/ 270776 w 429236"/>
                  <a:gd name="connsiteY87" fmla="*/ 162315 h 307075"/>
                  <a:gd name="connsiteX88" fmla="*/ 266687 w 429236"/>
                  <a:gd name="connsiteY88" fmla="*/ 162315 h 307075"/>
                  <a:gd name="connsiteX89" fmla="*/ 259922 w 429236"/>
                  <a:gd name="connsiteY89" fmla="*/ 169079 h 307075"/>
                  <a:gd name="connsiteX90" fmla="*/ 266687 w 429236"/>
                  <a:gd name="connsiteY90" fmla="*/ 175843 h 307075"/>
                  <a:gd name="connsiteX91" fmla="*/ 270776 w 429236"/>
                  <a:gd name="connsiteY91" fmla="*/ 175843 h 307075"/>
                  <a:gd name="connsiteX92" fmla="*/ 221592 w 429236"/>
                  <a:gd name="connsiteY92" fmla="*/ 225027 h 307075"/>
                  <a:gd name="connsiteX93" fmla="*/ 221592 w 429236"/>
                  <a:gd name="connsiteY93" fmla="*/ 218683 h 307075"/>
                  <a:gd name="connsiteX94" fmla="*/ 214828 w 429236"/>
                  <a:gd name="connsiteY94" fmla="*/ 211919 h 307075"/>
                  <a:gd name="connsiteX95" fmla="*/ 221592 w 429236"/>
                  <a:gd name="connsiteY95" fmla="*/ 256756 h 307075"/>
                  <a:gd name="connsiteX96" fmla="*/ 221592 w 429236"/>
                  <a:gd name="connsiteY96" fmla="*/ 238642 h 307075"/>
                  <a:gd name="connsiteX97" fmla="*/ 284392 w 429236"/>
                  <a:gd name="connsiteY97" fmla="*/ 175842 h 307075"/>
                  <a:gd name="connsiteX98" fmla="*/ 302505 w 429236"/>
                  <a:gd name="connsiteY98" fmla="*/ 175842 h 307075"/>
                  <a:gd name="connsiteX99" fmla="*/ 221592 w 429236"/>
                  <a:gd name="connsiteY99" fmla="*/ 256756 h 307075"/>
                  <a:gd name="connsiteX100" fmla="*/ 303198 w 429236"/>
                  <a:gd name="connsiteY100" fmla="*/ 119275 h 307075"/>
                  <a:gd name="connsiteX101" fmla="*/ 303198 w 429236"/>
                  <a:gd name="connsiteY101" fmla="*/ 84053 h 307075"/>
                  <a:gd name="connsiteX102" fmla="*/ 297664 w 429236"/>
                  <a:gd name="connsiteY102" fmla="*/ 54180 h 307075"/>
                  <a:gd name="connsiteX103" fmla="*/ 309527 w 429236"/>
                  <a:gd name="connsiteY103" fmla="*/ 52679 h 307075"/>
                  <a:gd name="connsiteX104" fmla="*/ 356876 w 429236"/>
                  <a:gd name="connsiteY104" fmla="*/ 100028 h 307075"/>
                  <a:gd name="connsiteX105" fmla="*/ 356876 w 429236"/>
                  <a:gd name="connsiteY105" fmla="*/ 162315 h 307075"/>
                  <a:gd name="connsiteX106" fmla="*/ 316060 w 429236"/>
                  <a:gd name="connsiteY106" fmla="*/ 162315 h 307075"/>
                  <a:gd name="connsiteX107" fmla="*/ 303198 w 429236"/>
                  <a:gd name="connsiteY107" fmla="*/ 119275 h 307075"/>
                  <a:gd name="connsiteX108" fmla="*/ 386188 w 429236"/>
                  <a:gd name="connsiteY108" fmla="*/ 198391 h 307075"/>
                  <a:gd name="connsiteX109" fmla="*/ 311968 w 429236"/>
                  <a:gd name="connsiteY109" fmla="*/ 198391 h 307075"/>
                  <a:gd name="connsiteX110" fmla="*/ 316060 w 429236"/>
                  <a:gd name="connsiteY110" fmla="*/ 175844 h 307075"/>
                  <a:gd name="connsiteX111" fmla="*/ 383933 w 429236"/>
                  <a:gd name="connsiteY111" fmla="*/ 175844 h 307075"/>
                  <a:gd name="connsiteX112" fmla="*/ 390697 w 429236"/>
                  <a:gd name="connsiteY112" fmla="*/ 169080 h 307075"/>
                  <a:gd name="connsiteX113" fmla="*/ 383933 w 429236"/>
                  <a:gd name="connsiteY113" fmla="*/ 162316 h 307075"/>
                  <a:gd name="connsiteX114" fmla="*/ 370405 w 429236"/>
                  <a:gd name="connsiteY114" fmla="*/ 162316 h 307075"/>
                  <a:gd name="connsiteX115" fmla="*/ 370405 w 429236"/>
                  <a:gd name="connsiteY115" fmla="*/ 139769 h 307075"/>
                  <a:gd name="connsiteX116" fmla="*/ 386188 w 429236"/>
                  <a:gd name="connsiteY116" fmla="*/ 139769 h 307075"/>
                  <a:gd name="connsiteX117" fmla="*/ 415499 w 429236"/>
                  <a:gd name="connsiteY117" fmla="*/ 169081 h 307075"/>
                  <a:gd name="connsiteX118" fmla="*/ 386188 w 429236"/>
                  <a:gd name="connsiteY118" fmla="*/ 198391 h 307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</a:cxnLst>
                <a:rect l="l" t="t" r="r" b="b"/>
                <a:pathLst>
                  <a:path w="429236" h="307075">
                    <a:moveTo>
                      <a:pt x="386188" y="126239"/>
                    </a:moveTo>
                    <a:lnTo>
                      <a:pt x="370405" y="126239"/>
                    </a:lnTo>
                    <a:lnTo>
                      <a:pt x="370405" y="100027"/>
                    </a:lnTo>
                    <a:cubicBezTo>
                      <a:pt x="370405" y="66459"/>
                      <a:pt x="343095" y="39149"/>
                      <a:pt x="309527" y="39149"/>
                    </a:cubicBezTo>
                    <a:cubicBezTo>
                      <a:pt x="303439" y="39149"/>
                      <a:pt x="297451" y="40044"/>
                      <a:pt x="291687" y="41812"/>
                    </a:cubicBezTo>
                    <a:cubicBezTo>
                      <a:pt x="277167" y="17187"/>
                      <a:pt x="250371" y="628"/>
                      <a:pt x="219774" y="628"/>
                    </a:cubicBezTo>
                    <a:lnTo>
                      <a:pt x="209882" y="628"/>
                    </a:lnTo>
                    <a:cubicBezTo>
                      <a:pt x="178710" y="628"/>
                      <a:pt x="151480" y="17817"/>
                      <a:pt x="137161" y="43212"/>
                    </a:cubicBezTo>
                    <a:cubicBezTo>
                      <a:pt x="136773" y="42977"/>
                      <a:pt x="136358" y="42779"/>
                      <a:pt x="135913" y="42622"/>
                    </a:cubicBezTo>
                    <a:cubicBezTo>
                      <a:pt x="129403" y="40317"/>
                      <a:pt x="122575" y="39148"/>
                      <a:pt x="115619" y="39148"/>
                    </a:cubicBezTo>
                    <a:cubicBezTo>
                      <a:pt x="82050" y="39148"/>
                      <a:pt x="54741" y="66458"/>
                      <a:pt x="54741" y="100026"/>
                    </a:cubicBezTo>
                    <a:lnTo>
                      <a:pt x="54741" y="126239"/>
                    </a:lnTo>
                    <a:lnTo>
                      <a:pt x="43468" y="126239"/>
                    </a:lnTo>
                    <a:cubicBezTo>
                      <a:pt x="19846" y="126239"/>
                      <a:pt x="628" y="145458"/>
                      <a:pt x="628" y="169079"/>
                    </a:cubicBezTo>
                    <a:cubicBezTo>
                      <a:pt x="628" y="192701"/>
                      <a:pt x="19846" y="211919"/>
                      <a:pt x="43468" y="211919"/>
                    </a:cubicBezTo>
                    <a:lnTo>
                      <a:pt x="122865" y="211919"/>
                    </a:lnTo>
                    <a:cubicBezTo>
                      <a:pt x="138141" y="244580"/>
                      <a:pt x="170311" y="267814"/>
                      <a:pt x="208063" y="270311"/>
                    </a:cubicBezTo>
                    <a:lnTo>
                      <a:pt x="208063" y="299853"/>
                    </a:lnTo>
                    <a:cubicBezTo>
                      <a:pt x="208063" y="303590"/>
                      <a:pt x="211091" y="306617"/>
                      <a:pt x="214827" y="306617"/>
                    </a:cubicBezTo>
                    <a:cubicBezTo>
                      <a:pt x="218563" y="306617"/>
                      <a:pt x="221591" y="303590"/>
                      <a:pt x="221591" y="299853"/>
                    </a:cubicBezTo>
                    <a:lnTo>
                      <a:pt x="221591" y="270311"/>
                    </a:lnTo>
                    <a:cubicBezTo>
                      <a:pt x="259343" y="267814"/>
                      <a:pt x="291512" y="244580"/>
                      <a:pt x="306788" y="211919"/>
                    </a:cubicBezTo>
                    <a:lnTo>
                      <a:pt x="386188" y="211919"/>
                    </a:lnTo>
                    <a:cubicBezTo>
                      <a:pt x="409809" y="211919"/>
                      <a:pt x="429028" y="192701"/>
                      <a:pt x="429028" y="169079"/>
                    </a:cubicBezTo>
                    <a:cubicBezTo>
                      <a:pt x="429028" y="145458"/>
                      <a:pt x="409809" y="126239"/>
                      <a:pt x="386188" y="126239"/>
                    </a:cubicBezTo>
                    <a:close/>
                    <a:moveTo>
                      <a:pt x="139986" y="84053"/>
                    </a:moveTo>
                    <a:cubicBezTo>
                      <a:pt x="139986" y="45512"/>
                      <a:pt x="171340" y="14157"/>
                      <a:pt x="209882" y="14157"/>
                    </a:cubicBezTo>
                    <a:lnTo>
                      <a:pt x="219774" y="14157"/>
                    </a:lnTo>
                    <a:cubicBezTo>
                      <a:pt x="258315" y="14157"/>
                      <a:pt x="289670" y="45513"/>
                      <a:pt x="289670" y="84054"/>
                    </a:cubicBezTo>
                    <a:lnTo>
                      <a:pt x="289670" y="100646"/>
                    </a:lnTo>
                    <a:cubicBezTo>
                      <a:pt x="272532" y="81917"/>
                      <a:pt x="248476" y="69627"/>
                      <a:pt x="221592" y="67848"/>
                    </a:cubicBezTo>
                    <a:lnTo>
                      <a:pt x="221592" y="38304"/>
                    </a:lnTo>
                    <a:cubicBezTo>
                      <a:pt x="221592" y="34567"/>
                      <a:pt x="218564" y="31540"/>
                      <a:pt x="214828" y="31540"/>
                    </a:cubicBezTo>
                    <a:cubicBezTo>
                      <a:pt x="211092" y="31540"/>
                      <a:pt x="208064" y="34567"/>
                      <a:pt x="208064" y="38304"/>
                    </a:cubicBezTo>
                    <a:lnTo>
                      <a:pt x="208064" y="67847"/>
                    </a:lnTo>
                    <a:cubicBezTo>
                      <a:pt x="181180" y="69626"/>
                      <a:pt x="157124" y="81917"/>
                      <a:pt x="139986" y="100645"/>
                    </a:cubicBezTo>
                    <a:lnTo>
                      <a:pt x="139986" y="84053"/>
                    </a:lnTo>
                    <a:close/>
                    <a:moveTo>
                      <a:pt x="302504" y="162314"/>
                    </a:moveTo>
                    <a:lnTo>
                      <a:pt x="284392" y="162314"/>
                    </a:lnTo>
                    <a:lnTo>
                      <a:pt x="284392" y="162315"/>
                    </a:lnTo>
                    <a:cubicBezTo>
                      <a:pt x="281193" y="129164"/>
                      <a:pt x="254743" y="102715"/>
                      <a:pt x="221592" y="99515"/>
                    </a:cubicBezTo>
                    <a:lnTo>
                      <a:pt x="221592" y="81402"/>
                    </a:lnTo>
                    <a:cubicBezTo>
                      <a:pt x="264698" y="84696"/>
                      <a:pt x="299211" y="119208"/>
                      <a:pt x="302504" y="162314"/>
                    </a:cubicBezTo>
                    <a:close/>
                    <a:moveTo>
                      <a:pt x="208064" y="81403"/>
                    </a:moveTo>
                    <a:lnTo>
                      <a:pt x="208064" y="99516"/>
                    </a:lnTo>
                    <a:cubicBezTo>
                      <a:pt x="174913" y="102715"/>
                      <a:pt x="148463" y="129164"/>
                      <a:pt x="145264" y="162316"/>
                    </a:cubicBezTo>
                    <a:lnTo>
                      <a:pt x="127151" y="162316"/>
                    </a:lnTo>
                    <a:lnTo>
                      <a:pt x="127151" y="162315"/>
                    </a:lnTo>
                    <a:cubicBezTo>
                      <a:pt x="130445" y="119209"/>
                      <a:pt x="164957" y="84696"/>
                      <a:pt x="208064" y="81403"/>
                    </a:cubicBezTo>
                    <a:close/>
                    <a:moveTo>
                      <a:pt x="43468" y="198391"/>
                    </a:moveTo>
                    <a:cubicBezTo>
                      <a:pt x="27305" y="198391"/>
                      <a:pt x="14156" y="185242"/>
                      <a:pt x="14156" y="169079"/>
                    </a:cubicBezTo>
                    <a:cubicBezTo>
                      <a:pt x="14156" y="152916"/>
                      <a:pt x="27305" y="139767"/>
                      <a:pt x="43468" y="139767"/>
                    </a:cubicBezTo>
                    <a:lnTo>
                      <a:pt x="54741" y="139767"/>
                    </a:lnTo>
                    <a:lnTo>
                      <a:pt x="54741" y="162314"/>
                    </a:lnTo>
                    <a:lnTo>
                      <a:pt x="45722" y="162314"/>
                    </a:lnTo>
                    <a:cubicBezTo>
                      <a:pt x="41986" y="162314"/>
                      <a:pt x="38958" y="165341"/>
                      <a:pt x="38958" y="169078"/>
                    </a:cubicBezTo>
                    <a:cubicBezTo>
                      <a:pt x="38958" y="172815"/>
                      <a:pt x="41986" y="175842"/>
                      <a:pt x="45722" y="175842"/>
                    </a:cubicBezTo>
                    <a:lnTo>
                      <a:pt x="113595" y="175842"/>
                    </a:lnTo>
                    <a:cubicBezTo>
                      <a:pt x="114110" y="183628"/>
                      <a:pt x="115507" y="191177"/>
                      <a:pt x="117687" y="198389"/>
                    </a:cubicBezTo>
                    <a:lnTo>
                      <a:pt x="43468" y="198389"/>
                    </a:lnTo>
                    <a:close/>
                    <a:moveTo>
                      <a:pt x="126457" y="119276"/>
                    </a:moveTo>
                    <a:cubicBezTo>
                      <a:pt x="119174" y="132147"/>
                      <a:pt x="114625" y="146758"/>
                      <a:pt x="113595" y="162316"/>
                    </a:cubicBezTo>
                    <a:lnTo>
                      <a:pt x="68270" y="162316"/>
                    </a:lnTo>
                    <a:lnTo>
                      <a:pt x="68270" y="100028"/>
                    </a:lnTo>
                    <a:cubicBezTo>
                      <a:pt x="68270" y="73920"/>
                      <a:pt x="89511" y="52679"/>
                      <a:pt x="115619" y="52679"/>
                    </a:cubicBezTo>
                    <a:cubicBezTo>
                      <a:pt x="121033" y="52679"/>
                      <a:pt x="126342" y="53587"/>
                      <a:pt x="131400" y="55377"/>
                    </a:cubicBezTo>
                    <a:cubicBezTo>
                      <a:pt x="131440" y="55391"/>
                      <a:pt x="131481" y="55399"/>
                      <a:pt x="131522" y="55413"/>
                    </a:cubicBezTo>
                    <a:cubicBezTo>
                      <a:pt x="128246" y="64349"/>
                      <a:pt x="126456" y="73996"/>
                      <a:pt x="126456" y="84054"/>
                    </a:cubicBezTo>
                    <a:lnTo>
                      <a:pt x="126456" y="119276"/>
                    </a:lnTo>
                    <a:close/>
                    <a:moveTo>
                      <a:pt x="208064" y="256757"/>
                    </a:moveTo>
                    <a:cubicBezTo>
                      <a:pt x="164957" y="253462"/>
                      <a:pt x="130445" y="218950"/>
                      <a:pt x="127151" y="175844"/>
                    </a:cubicBezTo>
                    <a:lnTo>
                      <a:pt x="145264" y="175844"/>
                    </a:lnTo>
                    <a:cubicBezTo>
                      <a:pt x="148463" y="208995"/>
                      <a:pt x="174913" y="235444"/>
                      <a:pt x="208064" y="238644"/>
                    </a:cubicBezTo>
                    <a:lnTo>
                      <a:pt x="208064" y="256757"/>
                    </a:lnTo>
                    <a:close/>
                    <a:moveTo>
                      <a:pt x="214828" y="211919"/>
                    </a:moveTo>
                    <a:cubicBezTo>
                      <a:pt x="211091" y="211919"/>
                      <a:pt x="208064" y="214946"/>
                      <a:pt x="208064" y="218683"/>
                    </a:cubicBezTo>
                    <a:lnTo>
                      <a:pt x="208064" y="225027"/>
                    </a:lnTo>
                    <a:cubicBezTo>
                      <a:pt x="182381" y="221940"/>
                      <a:pt x="161967" y="201525"/>
                      <a:pt x="158880" y="175843"/>
                    </a:cubicBezTo>
                    <a:lnTo>
                      <a:pt x="162969" y="175843"/>
                    </a:lnTo>
                    <a:cubicBezTo>
                      <a:pt x="166705" y="175843"/>
                      <a:pt x="169733" y="172816"/>
                      <a:pt x="169733" y="169079"/>
                    </a:cubicBezTo>
                    <a:cubicBezTo>
                      <a:pt x="169733" y="165342"/>
                      <a:pt x="166704" y="162315"/>
                      <a:pt x="162969" y="162315"/>
                    </a:cubicBezTo>
                    <a:lnTo>
                      <a:pt x="158880" y="162315"/>
                    </a:lnTo>
                    <a:cubicBezTo>
                      <a:pt x="161967" y="136633"/>
                      <a:pt x="182381" y="116219"/>
                      <a:pt x="208064" y="113131"/>
                    </a:cubicBezTo>
                    <a:lnTo>
                      <a:pt x="208064" y="119475"/>
                    </a:lnTo>
                    <a:cubicBezTo>
                      <a:pt x="208064" y="123212"/>
                      <a:pt x="211092" y="126239"/>
                      <a:pt x="214828" y="126239"/>
                    </a:cubicBezTo>
                    <a:cubicBezTo>
                      <a:pt x="218564" y="126239"/>
                      <a:pt x="221592" y="123211"/>
                      <a:pt x="221592" y="119475"/>
                    </a:cubicBezTo>
                    <a:lnTo>
                      <a:pt x="221592" y="113131"/>
                    </a:lnTo>
                    <a:cubicBezTo>
                      <a:pt x="247274" y="116219"/>
                      <a:pt x="267688" y="136633"/>
                      <a:pt x="270776" y="162315"/>
                    </a:cubicBezTo>
                    <a:lnTo>
                      <a:pt x="266687" y="162315"/>
                    </a:lnTo>
                    <a:cubicBezTo>
                      <a:pt x="262950" y="162315"/>
                      <a:pt x="259922" y="165342"/>
                      <a:pt x="259922" y="169079"/>
                    </a:cubicBezTo>
                    <a:cubicBezTo>
                      <a:pt x="259922" y="172816"/>
                      <a:pt x="262951" y="175843"/>
                      <a:pt x="266687" y="175843"/>
                    </a:cubicBezTo>
                    <a:lnTo>
                      <a:pt x="270776" y="175843"/>
                    </a:lnTo>
                    <a:cubicBezTo>
                      <a:pt x="267688" y="201525"/>
                      <a:pt x="247274" y="221940"/>
                      <a:pt x="221592" y="225027"/>
                    </a:cubicBezTo>
                    <a:lnTo>
                      <a:pt x="221592" y="218683"/>
                    </a:lnTo>
                    <a:cubicBezTo>
                      <a:pt x="221592" y="214947"/>
                      <a:pt x="218564" y="211919"/>
                      <a:pt x="214828" y="211919"/>
                    </a:cubicBezTo>
                    <a:close/>
                    <a:moveTo>
                      <a:pt x="221592" y="256756"/>
                    </a:moveTo>
                    <a:lnTo>
                      <a:pt x="221592" y="238642"/>
                    </a:lnTo>
                    <a:cubicBezTo>
                      <a:pt x="254742" y="235443"/>
                      <a:pt x="281192" y="208994"/>
                      <a:pt x="284392" y="175842"/>
                    </a:cubicBezTo>
                    <a:lnTo>
                      <a:pt x="302505" y="175842"/>
                    </a:lnTo>
                    <a:cubicBezTo>
                      <a:pt x="299211" y="218949"/>
                      <a:pt x="264698" y="253462"/>
                      <a:pt x="221592" y="256756"/>
                    </a:cubicBezTo>
                    <a:close/>
                    <a:moveTo>
                      <a:pt x="303198" y="119275"/>
                    </a:moveTo>
                    <a:lnTo>
                      <a:pt x="303198" y="84053"/>
                    </a:lnTo>
                    <a:cubicBezTo>
                      <a:pt x="303198" y="73531"/>
                      <a:pt x="301234" y="63460"/>
                      <a:pt x="297664" y="54180"/>
                    </a:cubicBezTo>
                    <a:cubicBezTo>
                      <a:pt x="301519" y="53184"/>
                      <a:pt x="305494" y="52679"/>
                      <a:pt x="309527" y="52679"/>
                    </a:cubicBezTo>
                    <a:cubicBezTo>
                      <a:pt x="335635" y="52679"/>
                      <a:pt x="356876" y="73921"/>
                      <a:pt x="356876" y="100028"/>
                    </a:cubicBezTo>
                    <a:lnTo>
                      <a:pt x="356876" y="162315"/>
                    </a:lnTo>
                    <a:lnTo>
                      <a:pt x="316060" y="162315"/>
                    </a:lnTo>
                    <a:cubicBezTo>
                      <a:pt x="315030" y="146756"/>
                      <a:pt x="310480" y="132146"/>
                      <a:pt x="303198" y="119275"/>
                    </a:cubicBezTo>
                    <a:close/>
                    <a:moveTo>
                      <a:pt x="386188" y="198391"/>
                    </a:moveTo>
                    <a:lnTo>
                      <a:pt x="311968" y="198391"/>
                    </a:lnTo>
                    <a:cubicBezTo>
                      <a:pt x="314149" y="191179"/>
                      <a:pt x="315545" y="183630"/>
                      <a:pt x="316060" y="175844"/>
                    </a:cubicBezTo>
                    <a:lnTo>
                      <a:pt x="383933" y="175844"/>
                    </a:lnTo>
                    <a:cubicBezTo>
                      <a:pt x="387669" y="175844"/>
                      <a:pt x="390697" y="172817"/>
                      <a:pt x="390697" y="169080"/>
                    </a:cubicBezTo>
                    <a:cubicBezTo>
                      <a:pt x="390697" y="165343"/>
                      <a:pt x="387669" y="162316"/>
                      <a:pt x="383933" y="162316"/>
                    </a:cubicBezTo>
                    <a:lnTo>
                      <a:pt x="370405" y="162316"/>
                    </a:lnTo>
                    <a:lnTo>
                      <a:pt x="370405" y="139769"/>
                    </a:lnTo>
                    <a:lnTo>
                      <a:pt x="386188" y="139769"/>
                    </a:lnTo>
                    <a:cubicBezTo>
                      <a:pt x="402350" y="139769"/>
                      <a:pt x="415499" y="152918"/>
                      <a:pt x="415499" y="169081"/>
                    </a:cubicBezTo>
                    <a:cubicBezTo>
                      <a:pt x="415499" y="185242"/>
                      <a:pt x="402350" y="198391"/>
                      <a:pt x="386188" y="19839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9" name="Полилиния: фигура 576">
                <a:extLst>
                  <a:ext uri="{FF2B5EF4-FFF2-40B4-BE49-F238E27FC236}">
                    <a16:creationId xmlns:a16="http://schemas.microsoft.com/office/drawing/2014/main" id="{8210B758-2090-4FA9-9264-2154034FB7F9}"/>
                  </a:ext>
                </a:extLst>
              </p:cNvPr>
              <p:cNvSpPr/>
              <p:nvPr/>
            </p:nvSpPr>
            <p:spPr>
              <a:xfrm>
                <a:off x="4957282" y="2677031"/>
                <a:ext cx="109610" cy="109610"/>
              </a:xfrm>
              <a:custGeom>
                <a:avLst/>
                <a:gdLst>
                  <a:gd name="connsiteX0" fmla="*/ 54996 w 109610"/>
                  <a:gd name="connsiteY0" fmla="*/ 109363 h 109610"/>
                  <a:gd name="connsiteX1" fmla="*/ 109364 w 109610"/>
                  <a:gd name="connsiteY1" fmla="*/ 54995 h 109610"/>
                  <a:gd name="connsiteX2" fmla="*/ 54996 w 109610"/>
                  <a:gd name="connsiteY2" fmla="*/ 628 h 109610"/>
                  <a:gd name="connsiteX3" fmla="*/ 628 w 109610"/>
                  <a:gd name="connsiteY3" fmla="*/ 54996 h 109610"/>
                  <a:gd name="connsiteX4" fmla="*/ 54996 w 109610"/>
                  <a:gd name="connsiteY4" fmla="*/ 109363 h 109610"/>
                  <a:gd name="connsiteX5" fmla="*/ 54996 w 109610"/>
                  <a:gd name="connsiteY5" fmla="*/ 14156 h 109610"/>
                  <a:gd name="connsiteX6" fmla="*/ 95835 w 109610"/>
                  <a:gd name="connsiteY6" fmla="*/ 54995 h 109610"/>
                  <a:gd name="connsiteX7" fmla="*/ 54996 w 109610"/>
                  <a:gd name="connsiteY7" fmla="*/ 95835 h 109610"/>
                  <a:gd name="connsiteX8" fmla="*/ 14156 w 109610"/>
                  <a:gd name="connsiteY8" fmla="*/ 54996 h 109610"/>
                  <a:gd name="connsiteX9" fmla="*/ 54996 w 109610"/>
                  <a:gd name="connsiteY9" fmla="*/ 14156 h 109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9610" h="109610">
                    <a:moveTo>
                      <a:pt x="54996" y="109363"/>
                    </a:moveTo>
                    <a:cubicBezTo>
                      <a:pt x="84974" y="109363"/>
                      <a:pt x="109364" y="84973"/>
                      <a:pt x="109364" y="54995"/>
                    </a:cubicBezTo>
                    <a:cubicBezTo>
                      <a:pt x="109364" y="25017"/>
                      <a:pt x="84974" y="628"/>
                      <a:pt x="54996" y="628"/>
                    </a:cubicBezTo>
                    <a:cubicBezTo>
                      <a:pt x="25018" y="628"/>
                      <a:pt x="628" y="25018"/>
                      <a:pt x="628" y="54996"/>
                    </a:cubicBezTo>
                    <a:cubicBezTo>
                      <a:pt x="628" y="84974"/>
                      <a:pt x="25018" y="109363"/>
                      <a:pt x="54996" y="109363"/>
                    </a:cubicBezTo>
                    <a:close/>
                    <a:moveTo>
                      <a:pt x="54996" y="14156"/>
                    </a:moveTo>
                    <a:cubicBezTo>
                      <a:pt x="77515" y="14156"/>
                      <a:pt x="95835" y="32476"/>
                      <a:pt x="95835" y="54995"/>
                    </a:cubicBezTo>
                    <a:cubicBezTo>
                      <a:pt x="95835" y="77514"/>
                      <a:pt x="77515" y="95835"/>
                      <a:pt x="54996" y="95835"/>
                    </a:cubicBezTo>
                    <a:cubicBezTo>
                      <a:pt x="32476" y="95835"/>
                      <a:pt x="14156" y="77515"/>
                      <a:pt x="14156" y="54996"/>
                    </a:cubicBezTo>
                    <a:cubicBezTo>
                      <a:pt x="14156" y="32476"/>
                      <a:pt x="32476" y="14156"/>
                      <a:pt x="54996" y="1415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0" name="Полилиния: фигура 577">
                <a:extLst>
                  <a:ext uri="{FF2B5EF4-FFF2-40B4-BE49-F238E27FC236}">
                    <a16:creationId xmlns:a16="http://schemas.microsoft.com/office/drawing/2014/main" id="{84107D55-BDFC-40EC-89A1-EF8D17627B21}"/>
                  </a:ext>
                </a:extLst>
              </p:cNvPr>
              <p:cNvSpPr/>
              <p:nvPr/>
            </p:nvSpPr>
            <p:spPr>
              <a:xfrm>
                <a:off x="4986848" y="2943090"/>
                <a:ext cx="50203" cy="50203"/>
              </a:xfrm>
              <a:custGeom>
                <a:avLst/>
                <a:gdLst>
                  <a:gd name="connsiteX0" fmla="*/ 50232 w 50203"/>
                  <a:gd name="connsiteY0" fmla="*/ 25430 h 50203"/>
                  <a:gd name="connsiteX1" fmla="*/ 25430 w 50203"/>
                  <a:gd name="connsiteY1" fmla="*/ 628 h 50203"/>
                  <a:gd name="connsiteX2" fmla="*/ 628 w 50203"/>
                  <a:gd name="connsiteY2" fmla="*/ 25430 h 50203"/>
                  <a:gd name="connsiteX3" fmla="*/ 25430 w 50203"/>
                  <a:gd name="connsiteY3" fmla="*/ 50232 h 50203"/>
                  <a:gd name="connsiteX4" fmla="*/ 50232 w 50203"/>
                  <a:gd name="connsiteY4" fmla="*/ 25430 h 50203"/>
                  <a:gd name="connsiteX5" fmla="*/ 25430 w 50203"/>
                  <a:gd name="connsiteY5" fmla="*/ 36704 h 50203"/>
                  <a:gd name="connsiteX6" fmla="*/ 14156 w 50203"/>
                  <a:gd name="connsiteY6" fmla="*/ 25430 h 50203"/>
                  <a:gd name="connsiteX7" fmla="*/ 25430 w 50203"/>
                  <a:gd name="connsiteY7" fmla="*/ 14156 h 50203"/>
                  <a:gd name="connsiteX8" fmla="*/ 36704 w 50203"/>
                  <a:gd name="connsiteY8" fmla="*/ 25430 h 50203"/>
                  <a:gd name="connsiteX9" fmla="*/ 25430 w 50203"/>
                  <a:gd name="connsiteY9" fmla="*/ 36704 h 50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0203" h="50203">
                    <a:moveTo>
                      <a:pt x="50232" y="25430"/>
                    </a:moveTo>
                    <a:cubicBezTo>
                      <a:pt x="50232" y="11754"/>
                      <a:pt x="39105" y="628"/>
                      <a:pt x="25430" y="628"/>
                    </a:cubicBezTo>
                    <a:cubicBezTo>
                      <a:pt x="11754" y="628"/>
                      <a:pt x="628" y="11754"/>
                      <a:pt x="628" y="25430"/>
                    </a:cubicBezTo>
                    <a:cubicBezTo>
                      <a:pt x="628" y="39105"/>
                      <a:pt x="11754" y="50232"/>
                      <a:pt x="25430" y="50232"/>
                    </a:cubicBezTo>
                    <a:cubicBezTo>
                      <a:pt x="39105" y="50232"/>
                      <a:pt x="50232" y="39105"/>
                      <a:pt x="50232" y="25430"/>
                    </a:cubicBezTo>
                    <a:close/>
                    <a:moveTo>
                      <a:pt x="25430" y="36704"/>
                    </a:moveTo>
                    <a:cubicBezTo>
                      <a:pt x="19213" y="36704"/>
                      <a:pt x="14156" y="31646"/>
                      <a:pt x="14156" y="25430"/>
                    </a:cubicBezTo>
                    <a:cubicBezTo>
                      <a:pt x="14156" y="19213"/>
                      <a:pt x="19213" y="14156"/>
                      <a:pt x="25430" y="14156"/>
                    </a:cubicBezTo>
                    <a:cubicBezTo>
                      <a:pt x="31646" y="14156"/>
                      <a:pt x="36704" y="19213"/>
                      <a:pt x="36704" y="25430"/>
                    </a:cubicBezTo>
                    <a:cubicBezTo>
                      <a:pt x="36704" y="31646"/>
                      <a:pt x="31646" y="36704"/>
                      <a:pt x="25430" y="367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1" name="Полилиния: фигура 578">
                <a:extLst>
                  <a:ext uri="{FF2B5EF4-FFF2-40B4-BE49-F238E27FC236}">
                    <a16:creationId xmlns:a16="http://schemas.microsoft.com/office/drawing/2014/main" id="{85626672-7A81-4472-88B3-08259113E658}"/>
                  </a:ext>
                </a:extLst>
              </p:cNvPr>
              <p:cNvSpPr/>
              <p:nvPr/>
            </p:nvSpPr>
            <p:spPr>
              <a:xfrm>
                <a:off x="4874112" y="2749183"/>
                <a:ext cx="77815" cy="77815"/>
              </a:xfrm>
              <a:custGeom>
                <a:avLst/>
                <a:gdLst>
                  <a:gd name="connsiteX0" fmla="*/ 38958 w 77814"/>
                  <a:gd name="connsiteY0" fmla="*/ 77289 h 77814"/>
                  <a:gd name="connsiteX1" fmla="*/ 77289 w 77814"/>
                  <a:gd name="connsiteY1" fmla="*/ 38958 h 77814"/>
                  <a:gd name="connsiteX2" fmla="*/ 38958 w 77814"/>
                  <a:gd name="connsiteY2" fmla="*/ 628 h 77814"/>
                  <a:gd name="connsiteX3" fmla="*/ 628 w 77814"/>
                  <a:gd name="connsiteY3" fmla="*/ 38958 h 77814"/>
                  <a:gd name="connsiteX4" fmla="*/ 38958 w 77814"/>
                  <a:gd name="connsiteY4" fmla="*/ 77289 h 77814"/>
                  <a:gd name="connsiteX5" fmla="*/ 38958 w 77814"/>
                  <a:gd name="connsiteY5" fmla="*/ 14156 h 77814"/>
                  <a:gd name="connsiteX6" fmla="*/ 63760 w 77814"/>
                  <a:gd name="connsiteY6" fmla="*/ 38958 h 77814"/>
                  <a:gd name="connsiteX7" fmla="*/ 38958 w 77814"/>
                  <a:gd name="connsiteY7" fmla="*/ 63760 h 77814"/>
                  <a:gd name="connsiteX8" fmla="*/ 14156 w 77814"/>
                  <a:gd name="connsiteY8" fmla="*/ 38958 h 77814"/>
                  <a:gd name="connsiteX9" fmla="*/ 38958 w 77814"/>
                  <a:gd name="connsiteY9" fmla="*/ 14156 h 77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7814" h="77814">
                    <a:moveTo>
                      <a:pt x="38958" y="77289"/>
                    </a:moveTo>
                    <a:cubicBezTo>
                      <a:pt x="60093" y="77289"/>
                      <a:pt x="77289" y="60095"/>
                      <a:pt x="77289" y="38958"/>
                    </a:cubicBezTo>
                    <a:cubicBezTo>
                      <a:pt x="77289" y="17822"/>
                      <a:pt x="60094" y="628"/>
                      <a:pt x="38958" y="628"/>
                    </a:cubicBezTo>
                    <a:cubicBezTo>
                      <a:pt x="17822" y="628"/>
                      <a:pt x="628" y="17822"/>
                      <a:pt x="628" y="38958"/>
                    </a:cubicBezTo>
                    <a:cubicBezTo>
                      <a:pt x="628" y="60095"/>
                      <a:pt x="17821" y="77289"/>
                      <a:pt x="38958" y="77289"/>
                    </a:cubicBezTo>
                    <a:close/>
                    <a:moveTo>
                      <a:pt x="38958" y="14156"/>
                    </a:moveTo>
                    <a:cubicBezTo>
                      <a:pt x="52633" y="14156"/>
                      <a:pt x="63760" y="25283"/>
                      <a:pt x="63760" y="38958"/>
                    </a:cubicBezTo>
                    <a:cubicBezTo>
                      <a:pt x="63760" y="52634"/>
                      <a:pt x="52633" y="63760"/>
                      <a:pt x="38958" y="63760"/>
                    </a:cubicBezTo>
                    <a:cubicBezTo>
                      <a:pt x="25282" y="63760"/>
                      <a:pt x="14156" y="52634"/>
                      <a:pt x="14156" y="38958"/>
                    </a:cubicBezTo>
                    <a:cubicBezTo>
                      <a:pt x="14156" y="25283"/>
                      <a:pt x="25281" y="14156"/>
                      <a:pt x="38958" y="1415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1" name="Группа 20"/>
          <p:cNvGrpSpPr/>
          <p:nvPr/>
        </p:nvGrpSpPr>
        <p:grpSpPr>
          <a:xfrm>
            <a:off x="5624417" y="1704420"/>
            <a:ext cx="995966" cy="993236"/>
            <a:chOff x="4363745" y="2725070"/>
            <a:chExt cx="995966" cy="993236"/>
          </a:xfrm>
        </p:grpSpPr>
        <p:sp>
          <p:nvSpPr>
            <p:cNvPr id="36" name="Oval 19"/>
            <p:cNvSpPr>
              <a:spLocks noChangeArrowheads="1"/>
            </p:cNvSpPr>
            <p:nvPr/>
          </p:nvSpPr>
          <p:spPr bwMode="auto">
            <a:xfrm>
              <a:off x="4363745" y="2725070"/>
              <a:ext cx="995966" cy="993236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ontAwesome" pitchFamily="2" charset="0"/>
                <a:ea typeface="+mn-ea"/>
                <a:cs typeface="+mn-cs"/>
              </a:endParaRPr>
            </a:p>
          </p:txBody>
        </p:sp>
        <p:grpSp>
          <p:nvGrpSpPr>
            <p:cNvPr id="81" name="Рисунок 25">
              <a:extLst>
                <a:ext uri="{FF2B5EF4-FFF2-40B4-BE49-F238E27FC236}">
                  <a16:creationId xmlns:a16="http://schemas.microsoft.com/office/drawing/2014/main" id="{D5F210D6-BAA8-49B7-A24A-E9C69C0CDC3F}"/>
                </a:ext>
              </a:extLst>
            </p:cNvPr>
            <p:cNvGrpSpPr/>
            <p:nvPr/>
          </p:nvGrpSpPr>
          <p:grpSpPr>
            <a:xfrm>
              <a:off x="4650272" y="2972609"/>
              <a:ext cx="435540" cy="497760"/>
              <a:chOff x="405560" y="1888391"/>
              <a:chExt cx="346500" cy="396000"/>
            </a:xfrm>
            <a:solidFill>
              <a:schemeClr val="bg1"/>
            </a:solidFill>
            <a:effectLst>
              <a:outerShdw blurRad="63500" sx="102000" sy="102000" algn="ctr" rotWithShape="0">
                <a:prstClr val="black">
                  <a:alpha val="24000"/>
                </a:prstClr>
              </a:outerShdw>
            </a:effectLst>
          </p:grpSpPr>
          <p:sp>
            <p:nvSpPr>
              <p:cNvPr id="82" name="Полилиния: фигура 154">
                <a:extLst>
                  <a:ext uri="{FF2B5EF4-FFF2-40B4-BE49-F238E27FC236}">
                    <a16:creationId xmlns:a16="http://schemas.microsoft.com/office/drawing/2014/main" id="{1BD608BA-D1B4-47C4-87D3-41EE6B61A333}"/>
                  </a:ext>
                </a:extLst>
              </p:cNvPr>
              <p:cNvSpPr/>
              <p:nvPr/>
            </p:nvSpPr>
            <p:spPr>
              <a:xfrm>
                <a:off x="572960" y="2154990"/>
                <a:ext cx="11602" cy="17789"/>
              </a:xfrm>
              <a:custGeom>
                <a:avLst/>
                <a:gdLst>
                  <a:gd name="connsiteX0" fmla="*/ 6041 w 11601"/>
                  <a:gd name="connsiteY0" fmla="*/ 240 h 17789"/>
                  <a:gd name="connsiteX1" fmla="*/ 240 w 11601"/>
                  <a:gd name="connsiteY1" fmla="*/ 6041 h 17789"/>
                  <a:gd name="connsiteX2" fmla="*/ 240 w 11601"/>
                  <a:gd name="connsiteY2" fmla="*/ 12238 h 17789"/>
                  <a:gd name="connsiteX3" fmla="*/ 6041 w 11601"/>
                  <a:gd name="connsiteY3" fmla="*/ 18039 h 17789"/>
                  <a:gd name="connsiteX4" fmla="*/ 11842 w 11601"/>
                  <a:gd name="connsiteY4" fmla="*/ 12238 h 17789"/>
                  <a:gd name="connsiteX5" fmla="*/ 11842 w 11601"/>
                  <a:gd name="connsiteY5" fmla="*/ 6041 h 17789"/>
                  <a:gd name="connsiteX6" fmla="*/ 6041 w 11601"/>
                  <a:gd name="connsiteY6" fmla="*/ 240 h 17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601" h="17789">
                    <a:moveTo>
                      <a:pt x="6041" y="240"/>
                    </a:moveTo>
                    <a:cubicBezTo>
                      <a:pt x="2838" y="240"/>
                      <a:pt x="240" y="2838"/>
                      <a:pt x="240" y="6041"/>
                    </a:cubicBezTo>
                    <a:lnTo>
                      <a:pt x="240" y="12238"/>
                    </a:lnTo>
                    <a:cubicBezTo>
                      <a:pt x="240" y="15441"/>
                      <a:pt x="2838" y="18039"/>
                      <a:pt x="6041" y="18039"/>
                    </a:cubicBezTo>
                    <a:cubicBezTo>
                      <a:pt x="9245" y="18039"/>
                      <a:pt x="11842" y="15441"/>
                      <a:pt x="11842" y="12238"/>
                    </a:cubicBezTo>
                    <a:lnTo>
                      <a:pt x="11842" y="6041"/>
                    </a:lnTo>
                    <a:cubicBezTo>
                      <a:pt x="11842" y="2838"/>
                      <a:pt x="9245" y="240"/>
                      <a:pt x="6041" y="24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3" name="Полилиния: фигура 156">
                <a:extLst>
                  <a:ext uri="{FF2B5EF4-FFF2-40B4-BE49-F238E27FC236}">
                    <a16:creationId xmlns:a16="http://schemas.microsoft.com/office/drawing/2014/main" id="{EBC710C6-EADB-46EF-B4F6-22787F481146}"/>
                  </a:ext>
                </a:extLst>
              </p:cNvPr>
              <p:cNvSpPr/>
              <p:nvPr/>
            </p:nvSpPr>
            <p:spPr>
              <a:xfrm>
                <a:off x="405560" y="1888391"/>
                <a:ext cx="346500" cy="396000"/>
              </a:xfrm>
              <a:custGeom>
                <a:avLst/>
                <a:gdLst>
                  <a:gd name="connsiteX0" fmla="*/ 346501 w 346500"/>
                  <a:gd name="connsiteY0" fmla="*/ 219788 h 396000"/>
                  <a:gd name="connsiteX1" fmla="*/ 334931 w 346500"/>
                  <a:gd name="connsiteY1" fmla="*/ 196575 h 396000"/>
                  <a:gd name="connsiteX2" fmla="*/ 337780 w 346500"/>
                  <a:gd name="connsiteY2" fmla="*/ 128199 h 396000"/>
                  <a:gd name="connsiteX3" fmla="*/ 305354 w 346500"/>
                  <a:gd name="connsiteY3" fmla="*/ 81099 h 396000"/>
                  <a:gd name="connsiteX4" fmla="*/ 296765 w 346500"/>
                  <a:gd name="connsiteY4" fmla="*/ 79387 h 396000"/>
                  <a:gd name="connsiteX5" fmla="*/ 297042 w 346500"/>
                  <a:gd name="connsiteY5" fmla="*/ 74241 h 396000"/>
                  <a:gd name="connsiteX6" fmla="*/ 247841 w 346500"/>
                  <a:gd name="connsiteY6" fmla="*/ 25041 h 396000"/>
                  <a:gd name="connsiteX7" fmla="*/ 239472 w 346500"/>
                  <a:gd name="connsiteY7" fmla="*/ 25761 h 396000"/>
                  <a:gd name="connsiteX8" fmla="*/ 204440 w 346500"/>
                  <a:gd name="connsiteY8" fmla="*/ 240 h 396000"/>
                  <a:gd name="connsiteX9" fmla="*/ 173440 w 346500"/>
                  <a:gd name="connsiteY9" fmla="*/ 17247 h 396000"/>
                  <a:gd name="connsiteX10" fmla="*/ 142441 w 346500"/>
                  <a:gd name="connsiteY10" fmla="*/ 240 h 396000"/>
                  <a:gd name="connsiteX11" fmla="*/ 107410 w 346500"/>
                  <a:gd name="connsiteY11" fmla="*/ 25758 h 396000"/>
                  <a:gd name="connsiteX12" fmla="*/ 99041 w 346500"/>
                  <a:gd name="connsiteY12" fmla="*/ 25041 h 396000"/>
                  <a:gd name="connsiteX13" fmla="*/ 49840 w 346500"/>
                  <a:gd name="connsiteY13" fmla="*/ 74241 h 396000"/>
                  <a:gd name="connsiteX14" fmla="*/ 50108 w 346500"/>
                  <a:gd name="connsiteY14" fmla="*/ 79368 h 396000"/>
                  <a:gd name="connsiteX15" fmla="*/ 41527 w 346500"/>
                  <a:gd name="connsiteY15" fmla="*/ 81099 h 396000"/>
                  <a:gd name="connsiteX16" fmla="*/ 9102 w 346500"/>
                  <a:gd name="connsiteY16" fmla="*/ 128199 h 396000"/>
                  <a:gd name="connsiteX17" fmla="*/ 11857 w 346500"/>
                  <a:gd name="connsiteY17" fmla="*/ 196243 h 396000"/>
                  <a:gd name="connsiteX18" fmla="*/ 240 w 346500"/>
                  <a:gd name="connsiteY18" fmla="*/ 223040 h 396000"/>
                  <a:gd name="connsiteX19" fmla="*/ 16947 w 346500"/>
                  <a:gd name="connsiteY19" fmla="*/ 253883 h 396000"/>
                  <a:gd name="connsiteX20" fmla="*/ 12640 w 346500"/>
                  <a:gd name="connsiteY20" fmla="*/ 272640 h 396000"/>
                  <a:gd name="connsiteX21" fmla="*/ 43684 w 346500"/>
                  <a:gd name="connsiteY21" fmla="*/ 313936 h 396000"/>
                  <a:gd name="connsiteX22" fmla="*/ 43640 w 346500"/>
                  <a:gd name="connsiteY22" fmla="*/ 316039 h 396000"/>
                  <a:gd name="connsiteX23" fmla="*/ 99041 w 346500"/>
                  <a:gd name="connsiteY23" fmla="*/ 371439 h 396000"/>
                  <a:gd name="connsiteX24" fmla="*/ 112620 w 346500"/>
                  <a:gd name="connsiteY24" fmla="*/ 369729 h 396000"/>
                  <a:gd name="connsiteX25" fmla="*/ 145541 w 346500"/>
                  <a:gd name="connsiteY25" fmla="*/ 396240 h 396000"/>
                  <a:gd name="connsiteX26" fmla="*/ 173441 w 346500"/>
                  <a:gd name="connsiteY26" fmla="*/ 381421 h 396000"/>
                  <a:gd name="connsiteX27" fmla="*/ 201341 w 346500"/>
                  <a:gd name="connsiteY27" fmla="*/ 396240 h 396000"/>
                  <a:gd name="connsiteX28" fmla="*/ 234261 w 346500"/>
                  <a:gd name="connsiteY28" fmla="*/ 369731 h 396000"/>
                  <a:gd name="connsiteX29" fmla="*/ 247840 w 346500"/>
                  <a:gd name="connsiteY29" fmla="*/ 371441 h 396000"/>
                  <a:gd name="connsiteX30" fmla="*/ 303241 w 346500"/>
                  <a:gd name="connsiteY30" fmla="*/ 316040 h 396000"/>
                  <a:gd name="connsiteX31" fmla="*/ 303197 w 346500"/>
                  <a:gd name="connsiteY31" fmla="*/ 313953 h 396000"/>
                  <a:gd name="connsiteX32" fmla="*/ 333860 w 346500"/>
                  <a:gd name="connsiteY32" fmla="*/ 278426 h 396000"/>
                  <a:gd name="connsiteX33" fmla="*/ 329929 w 346500"/>
                  <a:gd name="connsiteY33" fmla="*/ 253887 h 396000"/>
                  <a:gd name="connsiteX34" fmla="*/ 346501 w 346500"/>
                  <a:gd name="connsiteY34" fmla="*/ 219788 h 396000"/>
                  <a:gd name="connsiteX35" fmla="*/ 319648 w 346500"/>
                  <a:gd name="connsiteY35" fmla="*/ 246261 h 396000"/>
                  <a:gd name="connsiteX36" fmla="*/ 316340 w 346500"/>
                  <a:gd name="connsiteY36" fmla="*/ 249976 h 396000"/>
                  <a:gd name="connsiteX37" fmla="*/ 317129 w 346500"/>
                  <a:gd name="connsiteY37" fmla="*/ 254888 h 396000"/>
                  <a:gd name="connsiteX38" fmla="*/ 322357 w 346500"/>
                  <a:gd name="connsiteY38" fmla="*/ 276912 h 396000"/>
                  <a:gd name="connsiteX39" fmla="*/ 295650 w 346500"/>
                  <a:gd name="connsiteY39" fmla="*/ 303740 h 396000"/>
                  <a:gd name="connsiteX40" fmla="*/ 278057 w 346500"/>
                  <a:gd name="connsiteY40" fmla="*/ 301148 h 396000"/>
                  <a:gd name="connsiteX41" fmla="*/ 281022 w 346500"/>
                  <a:gd name="connsiteY41" fmla="*/ 292396 h 396000"/>
                  <a:gd name="connsiteX42" fmla="*/ 276493 w 346500"/>
                  <a:gd name="connsiteY42" fmla="*/ 285557 h 396000"/>
                  <a:gd name="connsiteX43" fmla="*/ 269653 w 346500"/>
                  <a:gd name="connsiteY43" fmla="*/ 290086 h 396000"/>
                  <a:gd name="connsiteX44" fmla="*/ 262779 w 346500"/>
                  <a:gd name="connsiteY44" fmla="*/ 302859 h 396000"/>
                  <a:gd name="connsiteX45" fmla="*/ 227142 w 346500"/>
                  <a:gd name="connsiteY45" fmla="*/ 302859 h 396000"/>
                  <a:gd name="connsiteX46" fmla="*/ 218939 w 346500"/>
                  <a:gd name="connsiteY46" fmla="*/ 302859 h 396000"/>
                  <a:gd name="connsiteX47" fmla="*/ 218939 w 346500"/>
                  <a:gd name="connsiteY47" fmla="*/ 311062 h 396000"/>
                  <a:gd name="connsiteX48" fmla="*/ 244961 w 346500"/>
                  <a:gd name="connsiteY48" fmla="*/ 321824 h 396000"/>
                  <a:gd name="connsiteX49" fmla="*/ 270984 w 346500"/>
                  <a:gd name="connsiteY49" fmla="*/ 311062 h 396000"/>
                  <a:gd name="connsiteX50" fmla="*/ 271298 w 346500"/>
                  <a:gd name="connsiteY50" fmla="*/ 310737 h 396000"/>
                  <a:gd name="connsiteX51" fmla="*/ 291310 w 346500"/>
                  <a:gd name="connsiteY51" fmla="*/ 315634 h 396000"/>
                  <a:gd name="connsiteX52" fmla="*/ 291628 w 346500"/>
                  <a:gd name="connsiteY52" fmla="*/ 315629 h 396000"/>
                  <a:gd name="connsiteX53" fmla="*/ 291641 w 346500"/>
                  <a:gd name="connsiteY53" fmla="*/ 316040 h 396000"/>
                  <a:gd name="connsiteX54" fmla="*/ 247842 w 346500"/>
                  <a:gd name="connsiteY54" fmla="*/ 359839 h 396000"/>
                  <a:gd name="connsiteX55" fmla="*/ 214988 w 346500"/>
                  <a:gd name="connsiteY55" fmla="*/ 345006 h 396000"/>
                  <a:gd name="connsiteX56" fmla="*/ 206801 w 346500"/>
                  <a:gd name="connsiteY56" fmla="*/ 344495 h 396000"/>
                  <a:gd name="connsiteX57" fmla="*/ 206289 w 346500"/>
                  <a:gd name="connsiteY57" fmla="*/ 352683 h 396000"/>
                  <a:gd name="connsiteX58" fmla="*/ 223218 w 346500"/>
                  <a:gd name="connsiteY58" fmla="*/ 365645 h 396000"/>
                  <a:gd name="connsiteX59" fmla="*/ 201341 w 346500"/>
                  <a:gd name="connsiteY59" fmla="*/ 384639 h 396000"/>
                  <a:gd name="connsiteX60" fmla="*/ 179242 w 346500"/>
                  <a:gd name="connsiteY60" fmla="*/ 362539 h 396000"/>
                  <a:gd name="connsiteX61" fmla="*/ 179242 w 346500"/>
                  <a:gd name="connsiteY61" fmla="*/ 303639 h 396000"/>
                  <a:gd name="connsiteX62" fmla="*/ 173441 w 346500"/>
                  <a:gd name="connsiteY62" fmla="*/ 297838 h 396000"/>
                  <a:gd name="connsiteX63" fmla="*/ 167640 w 346500"/>
                  <a:gd name="connsiteY63" fmla="*/ 303639 h 396000"/>
                  <a:gd name="connsiteX64" fmla="*/ 167640 w 346500"/>
                  <a:gd name="connsiteY64" fmla="*/ 311504 h 396000"/>
                  <a:gd name="connsiteX65" fmla="*/ 136241 w 346500"/>
                  <a:gd name="connsiteY65" fmla="*/ 297839 h 396000"/>
                  <a:gd name="connsiteX66" fmla="*/ 135842 w 346500"/>
                  <a:gd name="connsiteY66" fmla="*/ 297851 h 396000"/>
                  <a:gd name="connsiteX67" fmla="*/ 135842 w 346500"/>
                  <a:gd name="connsiteY67" fmla="*/ 291240 h 396000"/>
                  <a:gd name="connsiteX68" fmla="*/ 113728 w 346500"/>
                  <a:gd name="connsiteY68" fmla="*/ 257489 h 396000"/>
                  <a:gd name="connsiteX69" fmla="*/ 106092 w 346500"/>
                  <a:gd name="connsiteY69" fmla="*/ 260490 h 396000"/>
                  <a:gd name="connsiteX70" fmla="*/ 109093 w 346500"/>
                  <a:gd name="connsiteY70" fmla="*/ 268125 h 396000"/>
                  <a:gd name="connsiteX71" fmla="*/ 124239 w 346500"/>
                  <a:gd name="connsiteY71" fmla="*/ 291240 h 396000"/>
                  <a:gd name="connsiteX72" fmla="*/ 124239 w 346500"/>
                  <a:gd name="connsiteY72" fmla="*/ 299561 h 396000"/>
                  <a:gd name="connsiteX73" fmla="*/ 100407 w 346500"/>
                  <a:gd name="connsiteY73" fmla="*/ 317063 h 396000"/>
                  <a:gd name="connsiteX74" fmla="*/ 102026 w 346500"/>
                  <a:gd name="connsiteY74" fmla="*/ 325105 h 396000"/>
                  <a:gd name="connsiteX75" fmla="*/ 110068 w 346500"/>
                  <a:gd name="connsiteY75" fmla="*/ 323485 h 396000"/>
                  <a:gd name="connsiteX76" fmla="*/ 136240 w 346500"/>
                  <a:gd name="connsiteY76" fmla="*/ 309441 h 396000"/>
                  <a:gd name="connsiteX77" fmla="*/ 167639 w 346500"/>
                  <a:gd name="connsiteY77" fmla="*/ 340841 h 396000"/>
                  <a:gd name="connsiteX78" fmla="*/ 167639 w 346500"/>
                  <a:gd name="connsiteY78" fmla="*/ 362540 h 396000"/>
                  <a:gd name="connsiteX79" fmla="*/ 145540 w 346500"/>
                  <a:gd name="connsiteY79" fmla="*/ 384640 h 396000"/>
                  <a:gd name="connsiteX80" fmla="*/ 123664 w 346500"/>
                  <a:gd name="connsiteY80" fmla="*/ 365646 h 396000"/>
                  <a:gd name="connsiteX81" fmla="*/ 140592 w 346500"/>
                  <a:gd name="connsiteY81" fmla="*/ 352684 h 396000"/>
                  <a:gd name="connsiteX82" fmla="*/ 140081 w 346500"/>
                  <a:gd name="connsiteY82" fmla="*/ 344497 h 396000"/>
                  <a:gd name="connsiteX83" fmla="*/ 131893 w 346500"/>
                  <a:gd name="connsiteY83" fmla="*/ 345008 h 396000"/>
                  <a:gd name="connsiteX84" fmla="*/ 99040 w 346500"/>
                  <a:gd name="connsiteY84" fmla="*/ 359840 h 396000"/>
                  <a:gd name="connsiteX85" fmla="*/ 55241 w 346500"/>
                  <a:gd name="connsiteY85" fmla="*/ 316041 h 396000"/>
                  <a:gd name="connsiteX86" fmla="*/ 55253 w 346500"/>
                  <a:gd name="connsiteY86" fmla="*/ 315632 h 396000"/>
                  <a:gd name="connsiteX87" fmla="*/ 55640 w 346500"/>
                  <a:gd name="connsiteY87" fmla="*/ 315642 h 396000"/>
                  <a:gd name="connsiteX88" fmla="*/ 79418 w 346500"/>
                  <a:gd name="connsiteY88" fmla="*/ 308475 h 396000"/>
                  <a:gd name="connsiteX89" fmla="*/ 81037 w 346500"/>
                  <a:gd name="connsiteY89" fmla="*/ 300432 h 396000"/>
                  <a:gd name="connsiteX90" fmla="*/ 72995 w 346500"/>
                  <a:gd name="connsiteY90" fmla="*/ 298813 h 396000"/>
                  <a:gd name="connsiteX91" fmla="*/ 55640 w 346500"/>
                  <a:gd name="connsiteY91" fmla="*/ 304040 h 396000"/>
                  <a:gd name="connsiteX92" fmla="*/ 24241 w 346500"/>
                  <a:gd name="connsiteY92" fmla="*/ 272641 h 396000"/>
                  <a:gd name="connsiteX93" fmla="*/ 29752 w 346500"/>
                  <a:gd name="connsiteY93" fmla="*/ 254889 h 396000"/>
                  <a:gd name="connsiteX94" fmla="*/ 30540 w 346500"/>
                  <a:gd name="connsiteY94" fmla="*/ 249977 h 396000"/>
                  <a:gd name="connsiteX95" fmla="*/ 27232 w 346500"/>
                  <a:gd name="connsiteY95" fmla="*/ 246262 h 396000"/>
                  <a:gd name="connsiteX96" fmla="*/ 11841 w 346500"/>
                  <a:gd name="connsiteY96" fmla="*/ 223041 h 396000"/>
                  <a:gd name="connsiteX97" fmla="*/ 37040 w 346500"/>
                  <a:gd name="connsiteY97" fmla="*/ 197842 h 396000"/>
                  <a:gd name="connsiteX98" fmla="*/ 42841 w 346500"/>
                  <a:gd name="connsiteY98" fmla="*/ 192041 h 396000"/>
                  <a:gd name="connsiteX99" fmla="*/ 37040 w 346500"/>
                  <a:gd name="connsiteY99" fmla="*/ 186240 h 396000"/>
                  <a:gd name="connsiteX100" fmla="*/ 22101 w 346500"/>
                  <a:gd name="connsiteY100" fmla="*/ 189422 h 396000"/>
                  <a:gd name="connsiteX101" fmla="*/ 20487 w 346500"/>
                  <a:gd name="connsiteY101" fmla="*/ 130422 h 396000"/>
                  <a:gd name="connsiteX102" fmla="*/ 44954 w 346500"/>
                  <a:gd name="connsiteY102" fmla="*/ 92183 h 396000"/>
                  <a:gd name="connsiteX103" fmla="*/ 63517 w 346500"/>
                  <a:gd name="connsiteY103" fmla="*/ 93885 h 396000"/>
                  <a:gd name="connsiteX104" fmla="*/ 80112 w 346500"/>
                  <a:gd name="connsiteY104" fmla="*/ 125911 h 396000"/>
                  <a:gd name="connsiteX105" fmla="*/ 58410 w 346500"/>
                  <a:gd name="connsiteY105" fmla="*/ 138295 h 396000"/>
                  <a:gd name="connsiteX106" fmla="*/ 58325 w 346500"/>
                  <a:gd name="connsiteY106" fmla="*/ 146498 h 396000"/>
                  <a:gd name="connsiteX107" fmla="*/ 66529 w 346500"/>
                  <a:gd name="connsiteY107" fmla="*/ 146582 h 396000"/>
                  <a:gd name="connsiteX108" fmla="*/ 92841 w 346500"/>
                  <a:gd name="connsiteY108" fmla="*/ 135842 h 396000"/>
                  <a:gd name="connsiteX109" fmla="*/ 121999 w 346500"/>
                  <a:gd name="connsiteY109" fmla="*/ 149727 h 396000"/>
                  <a:gd name="connsiteX110" fmla="*/ 118040 w 346500"/>
                  <a:gd name="connsiteY110" fmla="*/ 161040 h 396000"/>
                  <a:gd name="connsiteX111" fmla="*/ 118040 w 346500"/>
                  <a:gd name="connsiteY111" fmla="*/ 161439 h 396000"/>
                  <a:gd name="connsiteX112" fmla="*/ 99041 w 346500"/>
                  <a:gd name="connsiteY112" fmla="*/ 161439 h 396000"/>
                  <a:gd name="connsiteX113" fmla="*/ 93240 w 346500"/>
                  <a:gd name="connsiteY113" fmla="*/ 167240 h 396000"/>
                  <a:gd name="connsiteX114" fmla="*/ 99041 w 346500"/>
                  <a:gd name="connsiteY114" fmla="*/ 173041 h 396000"/>
                  <a:gd name="connsiteX115" fmla="*/ 118040 w 346500"/>
                  <a:gd name="connsiteY115" fmla="*/ 173041 h 396000"/>
                  <a:gd name="connsiteX116" fmla="*/ 118040 w 346500"/>
                  <a:gd name="connsiteY116" fmla="*/ 192440 h 396000"/>
                  <a:gd name="connsiteX117" fmla="*/ 91488 w 346500"/>
                  <a:gd name="connsiteY117" fmla="*/ 192440 h 396000"/>
                  <a:gd name="connsiteX118" fmla="*/ 74241 w 346500"/>
                  <a:gd name="connsiteY118" fmla="*/ 180040 h 396000"/>
                  <a:gd name="connsiteX119" fmla="*/ 56040 w 346500"/>
                  <a:gd name="connsiteY119" fmla="*/ 198240 h 396000"/>
                  <a:gd name="connsiteX120" fmla="*/ 74241 w 346500"/>
                  <a:gd name="connsiteY120" fmla="*/ 216441 h 396000"/>
                  <a:gd name="connsiteX121" fmla="*/ 91488 w 346500"/>
                  <a:gd name="connsiteY121" fmla="*/ 204041 h 396000"/>
                  <a:gd name="connsiteX122" fmla="*/ 118040 w 346500"/>
                  <a:gd name="connsiteY122" fmla="*/ 204041 h 396000"/>
                  <a:gd name="connsiteX123" fmla="*/ 118040 w 346500"/>
                  <a:gd name="connsiteY123" fmla="*/ 223440 h 396000"/>
                  <a:gd name="connsiteX124" fmla="*/ 99041 w 346500"/>
                  <a:gd name="connsiteY124" fmla="*/ 223440 h 396000"/>
                  <a:gd name="connsiteX125" fmla="*/ 93240 w 346500"/>
                  <a:gd name="connsiteY125" fmla="*/ 229240 h 396000"/>
                  <a:gd name="connsiteX126" fmla="*/ 99041 w 346500"/>
                  <a:gd name="connsiteY126" fmla="*/ 235041 h 396000"/>
                  <a:gd name="connsiteX127" fmla="*/ 118040 w 346500"/>
                  <a:gd name="connsiteY127" fmla="*/ 235041 h 396000"/>
                  <a:gd name="connsiteX128" fmla="*/ 118040 w 346500"/>
                  <a:gd name="connsiteY128" fmla="*/ 235440 h 396000"/>
                  <a:gd name="connsiteX129" fmla="*/ 136240 w 346500"/>
                  <a:gd name="connsiteY129" fmla="*/ 253641 h 396000"/>
                  <a:gd name="connsiteX130" fmla="*/ 210639 w 346500"/>
                  <a:gd name="connsiteY130" fmla="*/ 253641 h 396000"/>
                  <a:gd name="connsiteX131" fmla="*/ 228840 w 346500"/>
                  <a:gd name="connsiteY131" fmla="*/ 235440 h 396000"/>
                  <a:gd name="connsiteX132" fmla="*/ 228840 w 346500"/>
                  <a:gd name="connsiteY132" fmla="*/ 235041 h 396000"/>
                  <a:gd name="connsiteX133" fmla="*/ 247839 w 346500"/>
                  <a:gd name="connsiteY133" fmla="*/ 235041 h 396000"/>
                  <a:gd name="connsiteX134" fmla="*/ 253639 w 346500"/>
                  <a:gd name="connsiteY134" fmla="*/ 229240 h 396000"/>
                  <a:gd name="connsiteX135" fmla="*/ 247839 w 346500"/>
                  <a:gd name="connsiteY135" fmla="*/ 223440 h 396000"/>
                  <a:gd name="connsiteX136" fmla="*/ 228841 w 346500"/>
                  <a:gd name="connsiteY136" fmla="*/ 223440 h 396000"/>
                  <a:gd name="connsiteX137" fmla="*/ 228841 w 346500"/>
                  <a:gd name="connsiteY137" fmla="*/ 204041 h 396000"/>
                  <a:gd name="connsiteX138" fmla="*/ 255393 w 346500"/>
                  <a:gd name="connsiteY138" fmla="*/ 204041 h 396000"/>
                  <a:gd name="connsiteX139" fmla="*/ 272640 w 346500"/>
                  <a:gd name="connsiteY139" fmla="*/ 216441 h 396000"/>
                  <a:gd name="connsiteX140" fmla="*/ 290841 w 346500"/>
                  <a:gd name="connsiteY140" fmla="*/ 198240 h 396000"/>
                  <a:gd name="connsiteX141" fmla="*/ 272640 w 346500"/>
                  <a:gd name="connsiteY141" fmla="*/ 180040 h 396000"/>
                  <a:gd name="connsiteX142" fmla="*/ 255393 w 346500"/>
                  <a:gd name="connsiteY142" fmla="*/ 192440 h 396000"/>
                  <a:gd name="connsiteX143" fmla="*/ 228841 w 346500"/>
                  <a:gd name="connsiteY143" fmla="*/ 192440 h 396000"/>
                  <a:gd name="connsiteX144" fmla="*/ 228841 w 346500"/>
                  <a:gd name="connsiteY144" fmla="*/ 173041 h 396000"/>
                  <a:gd name="connsiteX145" fmla="*/ 247840 w 346500"/>
                  <a:gd name="connsiteY145" fmla="*/ 173041 h 396000"/>
                  <a:gd name="connsiteX146" fmla="*/ 253641 w 346500"/>
                  <a:gd name="connsiteY146" fmla="*/ 167240 h 396000"/>
                  <a:gd name="connsiteX147" fmla="*/ 247840 w 346500"/>
                  <a:gd name="connsiteY147" fmla="*/ 161439 h 396000"/>
                  <a:gd name="connsiteX148" fmla="*/ 228841 w 346500"/>
                  <a:gd name="connsiteY148" fmla="*/ 161439 h 396000"/>
                  <a:gd name="connsiteX149" fmla="*/ 228841 w 346500"/>
                  <a:gd name="connsiteY149" fmla="*/ 161040 h 396000"/>
                  <a:gd name="connsiteX150" fmla="*/ 210641 w 346500"/>
                  <a:gd name="connsiteY150" fmla="*/ 142840 h 396000"/>
                  <a:gd name="connsiteX151" fmla="*/ 136242 w 346500"/>
                  <a:gd name="connsiteY151" fmla="*/ 142840 h 396000"/>
                  <a:gd name="connsiteX152" fmla="*/ 131800 w 346500"/>
                  <a:gd name="connsiteY152" fmla="*/ 143390 h 396000"/>
                  <a:gd name="connsiteX153" fmla="*/ 92842 w 346500"/>
                  <a:gd name="connsiteY153" fmla="*/ 124239 h 396000"/>
                  <a:gd name="connsiteX154" fmla="*/ 91620 w 346500"/>
                  <a:gd name="connsiteY154" fmla="*/ 124269 h 396000"/>
                  <a:gd name="connsiteX155" fmla="*/ 69921 w 346500"/>
                  <a:gd name="connsiteY155" fmla="*/ 84210 h 396000"/>
                  <a:gd name="connsiteX156" fmla="*/ 62123 w 346500"/>
                  <a:gd name="connsiteY156" fmla="*/ 80523 h 396000"/>
                  <a:gd name="connsiteX157" fmla="*/ 61442 w 346500"/>
                  <a:gd name="connsiteY157" fmla="*/ 74241 h 396000"/>
                  <a:gd name="connsiteX158" fmla="*/ 99042 w 346500"/>
                  <a:gd name="connsiteY158" fmla="*/ 36642 h 396000"/>
                  <a:gd name="connsiteX159" fmla="*/ 125905 w 346500"/>
                  <a:gd name="connsiteY159" fmla="*/ 47935 h 396000"/>
                  <a:gd name="connsiteX160" fmla="*/ 134108 w 346500"/>
                  <a:gd name="connsiteY160" fmla="*/ 48021 h 396000"/>
                  <a:gd name="connsiteX161" fmla="*/ 134194 w 346500"/>
                  <a:gd name="connsiteY161" fmla="*/ 39818 h 396000"/>
                  <a:gd name="connsiteX162" fmla="*/ 118536 w 346500"/>
                  <a:gd name="connsiteY162" fmla="*/ 29043 h 396000"/>
                  <a:gd name="connsiteX163" fmla="*/ 142441 w 346500"/>
                  <a:gd name="connsiteY163" fmla="*/ 11842 h 396000"/>
                  <a:gd name="connsiteX164" fmla="*/ 167640 w 346500"/>
                  <a:gd name="connsiteY164" fmla="*/ 37041 h 396000"/>
                  <a:gd name="connsiteX165" fmla="*/ 167640 w 346500"/>
                  <a:gd name="connsiteY165" fmla="*/ 58742 h 396000"/>
                  <a:gd name="connsiteX166" fmla="*/ 139341 w 346500"/>
                  <a:gd name="connsiteY166" fmla="*/ 87041 h 396000"/>
                  <a:gd name="connsiteX167" fmla="*/ 116186 w 346500"/>
                  <a:gd name="connsiteY167" fmla="*/ 75015 h 396000"/>
                  <a:gd name="connsiteX168" fmla="*/ 108103 w 346500"/>
                  <a:gd name="connsiteY168" fmla="*/ 73613 h 396000"/>
                  <a:gd name="connsiteX169" fmla="*/ 106701 w 346500"/>
                  <a:gd name="connsiteY169" fmla="*/ 81696 h 396000"/>
                  <a:gd name="connsiteX170" fmla="*/ 139341 w 346500"/>
                  <a:gd name="connsiteY170" fmla="*/ 98642 h 396000"/>
                  <a:gd name="connsiteX171" fmla="*/ 167640 w 346500"/>
                  <a:gd name="connsiteY171" fmla="*/ 86840 h 396000"/>
                  <a:gd name="connsiteX172" fmla="*/ 167640 w 346500"/>
                  <a:gd name="connsiteY172" fmla="*/ 123842 h 396000"/>
                  <a:gd name="connsiteX173" fmla="*/ 173441 w 346500"/>
                  <a:gd name="connsiteY173" fmla="*/ 129643 h 396000"/>
                  <a:gd name="connsiteX174" fmla="*/ 179242 w 346500"/>
                  <a:gd name="connsiteY174" fmla="*/ 123842 h 396000"/>
                  <a:gd name="connsiteX175" fmla="*/ 179242 w 346500"/>
                  <a:gd name="connsiteY175" fmla="*/ 37041 h 396000"/>
                  <a:gd name="connsiteX176" fmla="*/ 204441 w 346500"/>
                  <a:gd name="connsiteY176" fmla="*/ 11842 h 396000"/>
                  <a:gd name="connsiteX177" fmla="*/ 228350 w 346500"/>
                  <a:gd name="connsiteY177" fmla="*/ 29056 h 396000"/>
                  <a:gd name="connsiteX178" fmla="*/ 213409 w 346500"/>
                  <a:gd name="connsiteY178" fmla="*/ 39096 h 396000"/>
                  <a:gd name="connsiteX179" fmla="*/ 213325 w 346500"/>
                  <a:gd name="connsiteY179" fmla="*/ 47299 h 396000"/>
                  <a:gd name="connsiteX180" fmla="*/ 221529 w 346500"/>
                  <a:gd name="connsiteY180" fmla="*/ 47383 h 396000"/>
                  <a:gd name="connsiteX181" fmla="*/ 247841 w 346500"/>
                  <a:gd name="connsiteY181" fmla="*/ 36641 h 396000"/>
                  <a:gd name="connsiteX182" fmla="*/ 285440 w 346500"/>
                  <a:gd name="connsiteY182" fmla="*/ 74241 h 396000"/>
                  <a:gd name="connsiteX183" fmla="*/ 284916 w 346500"/>
                  <a:gd name="connsiteY183" fmla="*/ 80518 h 396000"/>
                  <a:gd name="connsiteX184" fmla="*/ 273049 w 346500"/>
                  <a:gd name="connsiteY184" fmla="*/ 87234 h 396000"/>
                  <a:gd name="connsiteX185" fmla="*/ 272598 w 346500"/>
                  <a:gd name="connsiteY185" fmla="*/ 95426 h 396000"/>
                  <a:gd name="connsiteX186" fmla="*/ 280789 w 346500"/>
                  <a:gd name="connsiteY186" fmla="*/ 95877 h 396000"/>
                  <a:gd name="connsiteX187" fmla="*/ 301927 w 346500"/>
                  <a:gd name="connsiteY187" fmla="*/ 92183 h 396000"/>
                  <a:gd name="connsiteX188" fmla="*/ 326394 w 346500"/>
                  <a:gd name="connsiteY188" fmla="*/ 130421 h 396000"/>
                  <a:gd name="connsiteX189" fmla="*/ 324694 w 346500"/>
                  <a:gd name="connsiteY189" fmla="*/ 189770 h 396000"/>
                  <a:gd name="connsiteX190" fmla="*/ 308464 w 346500"/>
                  <a:gd name="connsiteY190" fmla="*/ 186240 h 396000"/>
                  <a:gd name="connsiteX191" fmla="*/ 302664 w 346500"/>
                  <a:gd name="connsiteY191" fmla="*/ 192040 h 396000"/>
                  <a:gd name="connsiteX192" fmla="*/ 308464 w 346500"/>
                  <a:gd name="connsiteY192" fmla="*/ 197841 h 396000"/>
                  <a:gd name="connsiteX193" fmla="*/ 334942 w 346500"/>
                  <a:gd name="connsiteY193" fmla="*/ 220784 h 396000"/>
                  <a:gd name="connsiteX194" fmla="*/ 319648 w 346500"/>
                  <a:gd name="connsiteY194" fmla="*/ 246261 h 396000"/>
                  <a:gd name="connsiteX195" fmla="*/ 80840 w 346500"/>
                  <a:gd name="connsiteY195" fmla="*/ 198240 h 396000"/>
                  <a:gd name="connsiteX196" fmla="*/ 74241 w 346500"/>
                  <a:gd name="connsiteY196" fmla="*/ 204839 h 396000"/>
                  <a:gd name="connsiteX197" fmla="*/ 67642 w 346500"/>
                  <a:gd name="connsiteY197" fmla="*/ 198240 h 396000"/>
                  <a:gd name="connsiteX198" fmla="*/ 74241 w 346500"/>
                  <a:gd name="connsiteY198" fmla="*/ 191641 h 396000"/>
                  <a:gd name="connsiteX199" fmla="*/ 80840 w 346500"/>
                  <a:gd name="connsiteY199" fmla="*/ 198240 h 396000"/>
                  <a:gd name="connsiteX200" fmla="*/ 129643 w 346500"/>
                  <a:gd name="connsiteY200" fmla="*/ 235440 h 396000"/>
                  <a:gd name="connsiteX201" fmla="*/ 129643 w 346500"/>
                  <a:gd name="connsiteY201" fmla="*/ 161041 h 396000"/>
                  <a:gd name="connsiteX202" fmla="*/ 136242 w 346500"/>
                  <a:gd name="connsiteY202" fmla="*/ 154442 h 396000"/>
                  <a:gd name="connsiteX203" fmla="*/ 210641 w 346500"/>
                  <a:gd name="connsiteY203" fmla="*/ 154442 h 396000"/>
                  <a:gd name="connsiteX204" fmla="*/ 217240 w 346500"/>
                  <a:gd name="connsiteY204" fmla="*/ 161041 h 396000"/>
                  <a:gd name="connsiteX205" fmla="*/ 217240 w 346500"/>
                  <a:gd name="connsiteY205" fmla="*/ 235440 h 396000"/>
                  <a:gd name="connsiteX206" fmla="*/ 210641 w 346500"/>
                  <a:gd name="connsiteY206" fmla="*/ 242039 h 396000"/>
                  <a:gd name="connsiteX207" fmla="*/ 136242 w 346500"/>
                  <a:gd name="connsiteY207" fmla="*/ 242039 h 396000"/>
                  <a:gd name="connsiteX208" fmla="*/ 129643 w 346500"/>
                  <a:gd name="connsiteY208" fmla="*/ 235440 h 396000"/>
                  <a:gd name="connsiteX209" fmla="*/ 266041 w 346500"/>
                  <a:gd name="connsiteY209" fmla="*/ 198240 h 396000"/>
                  <a:gd name="connsiteX210" fmla="*/ 272640 w 346500"/>
                  <a:gd name="connsiteY210" fmla="*/ 191641 h 396000"/>
                  <a:gd name="connsiteX211" fmla="*/ 279239 w 346500"/>
                  <a:gd name="connsiteY211" fmla="*/ 198240 h 396000"/>
                  <a:gd name="connsiteX212" fmla="*/ 272640 w 346500"/>
                  <a:gd name="connsiteY212" fmla="*/ 204839 h 396000"/>
                  <a:gd name="connsiteX213" fmla="*/ 266041 w 346500"/>
                  <a:gd name="connsiteY213" fmla="*/ 198240 h 39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</a:cxnLst>
                <a:rect l="l" t="t" r="r" b="b"/>
                <a:pathLst>
                  <a:path w="346500" h="396000">
                    <a:moveTo>
                      <a:pt x="346501" y="219788"/>
                    </a:moveTo>
                    <a:cubicBezTo>
                      <a:pt x="345716" y="210694"/>
                      <a:pt x="341400" y="202560"/>
                      <a:pt x="334931" y="196575"/>
                    </a:cubicBezTo>
                    <a:cubicBezTo>
                      <a:pt x="340840" y="174739"/>
                      <a:pt x="341929" y="149451"/>
                      <a:pt x="337780" y="128199"/>
                    </a:cubicBezTo>
                    <a:cubicBezTo>
                      <a:pt x="332814" y="102757"/>
                      <a:pt x="321298" y="86030"/>
                      <a:pt x="305354" y="81099"/>
                    </a:cubicBezTo>
                    <a:cubicBezTo>
                      <a:pt x="302417" y="80191"/>
                      <a:pt x="299550" y="79628"/>
                      <a:pt x="296765" y="79387"/>
                    </a:cubicBezTo>
                    <a:cubicBezTo>
                      <a:pt x="296943" y="77680"/>
                      <a:pt x="297042" y="75962"/>
                      <a:pt x="297042" y="74241"/>
                    </a:cubicBezTo>
                    <a:cubicBezTo>
                      <a:pt x="297042" y="47112"/>
                      <a:pt x="274970" y="25041"/>
                      <a:pt x="247841" y="25041"/>
                    </a:cubicBezTo>
                    <a:cubicBezTo>
                      <a:pt x="245008" y="25041"/>
                      <a:pt x="242213" y="25294"/>
                      <a:pt x="239472" y="25761"/>
                    </a:cubicBezTo>
                    <a:cubicBezTo>
                      <a:pt x="234646" y="10744"/>
                      <a:pt x="220553" y="240"/>
                      <a:pt x="204440" y="240"/>
                    </a:cubicBezTo>
                    <a:cubicBezTo>
                      <a:pt x="191432" y="240"/>
                      <a:pt x="179986" y="7031"/>
                      <a:pt x="173440" y="17247"/>
                    </a:cubicBezTo>
                    <a:cubicBezTo>
                      <a:pt x="166894" y="7031"/>
                      <a:pt x="155449" y="240"/>
                      <a:pt x="142441" y="240"/>
                    </a:cubicBezTo>
                    <a:cubicBezTo>
                      <a:pt x="126329" y="240"/>
                      <a:pt x="112237" y="10742"/>
                      <a:pt x="107410" y="25758"/>
                    </a:cubicBezTo>
                    <a:cubicBezTo>
                      <a:pt x="104672" y="25292"/>
                      <a:pt x="101878" y="25041"/>
                      <a:pt x="99041" y="25041"/>
                    </a:cubicBezTo>
                    <a:cubicBezTo>
                      <a:pt x="71911" y="25041"/>
                      <a:pt x="49840" y="47112"/>
                      <a:pt x="49840" y="74241"/>
                    </a:cubicBezTo>
                    <a:cubicBezTo>
                      <a:pt x="49840" y="75951"/>
                      <a:pt x="49931" y="77669"/>
                      <a:pt x="50108" y="79368"/>
                    </a:cubicBezTo>
                    <a:cubicBezTo>
                      <a:pt x="47336" y="79618"/>
                      <a:pt x="44477" y="80187"/>
                      <a:pt x="41527" y="81099"/>
                    </a:cubicBezTo>
                    <a:cubicBezTo>
                      <a:pt x="25584" y="86030"/>
                      <a:pt x="14068" y="102757"/>
                      <a:pt x="9102" y="128199"/>
                    </a:cubicBezTo>
                    <a:cubicBezTo>
                      <a:pt x="4975" y="149343"/>
                      <a:pt x="6028" y="174483"/>
                      <a:pt x="11857" y="196243"/>
                    </a:cubicBezTo>
                    <a:cubicBezTo>
                      <a:pt x="4714" y="202960"/>
                      <a:pt x="240" y="212485"/>
                      <a:pt x="240" y="223040"/>
                    </a:cubicBezTo>
                    <a:cubicBezTo>
                      <a:pt x="240" y="235654"/>
                      <a:pt x="6629" y="247171"/>
                      <a:pt x="16947" y="253883"/>
                    </a:cubicBezTo>
                    <a:cubicBezTo>
                      <a:pt x="14116" y="259701"/>
                      <a:pt x="12640" y="266082"/>
                      <a:pt x="12640" y="272640"/>
                    </a:cubicBezTo>
                    <a:cubicBezTo>
                      <a:pt x="12640" y="292201"/>
                      <a:pt x="25775" y="308742"/>
                      <a:pt x="43684" y="313936"/>
                    </a:cubicBezTo>
                    <a:cubicBezTo>
                      <a:pt x="43658" y="314637"/>
                      <a:pt x="43640" y="315339"/>
                      <a:pt x="43640" y="316039"/>
                    </a:cubicBezTo>
                    <a:cubicBezTo>
                      <a:pt x="43640" y="346586"/>
                      <a:pt x="68493" y="371439"/>
                      <a:pt x="99041" y="371439"/>
                    </a:cubicBezTo>
                    <a:cubicBezTo>
                      <a:pt x="103664" y="371439"/>
                      <a:pt x="108218" y="370844"/>
                      <a:pt x="112620" y="369729"/>
                    </a:cubicBezTo>
                    <a:cubicBezTo>
                      <a:pt x="115925" y="384868"/>
                      <a:pt x="129426" y="396240"/>
                      <a:pt x="145541" y="396240"/>
                    </a:cubicBezTo>
                    <a:cubicBezTo>
                      <a:pt x="157131" y="396240"/>
                      <a:pt x="167374" y="390358"/>
                      <a:pt x="173441" y="381421"/>
                    </a:cubicBezTo>
                    <a:cubicBezTo>
                      <a:pt x="179508" y="390357"/>
                      <a:pt x="189750" y="396240"/>
                      <a:pt x="201341" y="396240"/>
                    </a:cubicBezTo>
                    <a:cubicBezTo>
                      <a:pt x="217456" y="396240"/>
                      <a:pt x="230958" y="384868"/>
                      <a:pt x="234261" y="369731"/>
                    </a:cubicBezTo>
                    <a:cubicBezTo>
                      <a:pt x="238662" y="370845"/>
                      <a:pt x="243217" y="371441"/>
                      <a:pt x="247840" y="371441"/>
                    </a:cubicBezTo>
                    <a:cubicBezTo>
                      <a:pt x="278389" y="371441"/>
                      <a:pt x="303241" y="346588"/>
                      <a:pt x="303241" y="316040"/>
                    </a:cubicBezTo>
                    <a:cubicBezTo>
                      <a:pt x="303241" y="315346"/>
                      <a:pt x="303224" y="314649"/>
                      <a:pt x="303197" y="313953"/>
                    </a:cubicBezTo>
                    <a:cubicBezTo>
                      <a:pt x="319170" y="309283"/>
                      <a:pt x="331654" y="295174"/>
                      <a:pt x="333860" y="278426"/>
                    </a:cubicBezTo>
                    <a:cubicBezTo>
                      <a:pt x="334976" y="269943"/>
                      <a:pt x="333587" y="261431"/>
                      <a:pt x="329929" y="253887"/>
                    </a:cubicBezTo>
                    <a:cubicBezTo>
                      <a:pt x="341186" y="246569"/>
                      <a:pt x="347689" y="233571"/>
                      <a:pt x="346501" y="219788"/>
                    </a:cubicBezTo>
                    <a:close/>
                    <a:moveTo>
                      <a:pt x="319648" y="246261"/>
                    </a:moveTo>
                    <a:cubicBezTo>
                      <a:pt x="318043" y="246940"/>
                      <a:pt x="316829" y="248304"/>
                      <a:pt x="316340" y="249976"/>
                    </a:cubicBezTo>
                    <a:cubicBezTo>
                      <a:pt x="315852" y="251649"/>
                      <a:pt x="316141" y="253452"/>
                      <a:pt x="317129" y="254888"/>
                    </a:cubicBezTo>
                    <a:cubicBezTo>
                      <a:pt x="321528" y="261289"/>
                      <a:pt x="323384" y="269110"/>
                      <a:pt x="322357" y="276912"/>
                    </a:cubicBezTo>
                    <a:cubicBezTo>
                      <a:pt x="320554" y="290610"/>
                      <a:pt x="309322" y="301893"/>
                      <a:pt x="295650" y="303740"/>
                    </a:cubicBezTo>
                    <a:cubicBezTo>
                      <a:pt x="289479" y="304575"/>
                      <a:pt x="283481" y="303675"/>
                      <a:pt x="278057" y="301148"/>
                    </a:cubicBezTo>
                    <a:cubicBezTo>
                      <a:pt x="279402" y="298384"/>
                      <a:pt x="280402" y="295449"/>
                      <a:pt x="281022" y="292396"/>
                    </a:cubicBezTo>
                    <a:cubicBezTo>
                      <a:pt x="281660" y="289257"/>
                      <a:pt x="279632" y="286194"/>
                      <a:pt x="276493" y="285557"/>
                    </a:cubicBezTo>
                    <a:cubicBezTo>
                      <a:pt x="273353" y="284920"/>
                      <a:pt x="270291" y="286947"/>
                      <a:pt x="269653" y="290086"/>
                    </a:cubicBezTo>
                    <a:cubicBezTo>
                      <a:pt x="268670" y="294929"/>
                      <a:pt x="266292" y="299346"/>
                      <a:pt x="262779" y="302859"/>
                    </a:cubicBezTo>
                    <a:cubicBezTo>
                      <a:pt x="252954" y="312684"/>
                      <a:pt x="236967" y="312684"/>
                      <a:pt x="227142" y="302859"/>
                    </a:cubicBezTo>
                    <a:cubicBezTo>
                      <a:pt x="224877" y="300593"/>
                      <a:pt x="221204" y="300593"/>
                      <a:pt x="218939" y="302859"/>
                    </a:cubicBezTo>
                    <a:cubicBezTo>
                      <a:pt x="216674" y="305124"/>
                      <a:pt x="216674" y="308797"/>
                      <a:pt x="218939" y="311062"/>
                    </a:cubicBezTo>
                    <a:cubicBezTo>
                      <a:pt x="226113" y="318237"/>
                      <a:pt x="235537" y="321824"/>
                      <a:pt x="244961" y="321824"/>
                    </a:cubicBezTo>
                    <a:cubicBezTo>
                      <a:pt x="254386" y="321824"/>
                      <a:pt x="263809" y="318237"/>
                      <a:pt x="270984" y="311062"/>
                    </a:cubicBezTo>
                    <a:cubicBezTo>
                      <a:pt x="271090" y="310956"/>
                      <a:pt x="271193" y="310845"/>
                      <a:pt x="271298" y="310737"/>
                    </a:cubicBezTo>
                    <a:cubicBezTo>
                      <a:pt x="277450" y="313955"/>
                      <a:pt x="284315" y="315634"/>
                      <a:pt x="291310" y="315634"/>
                    </a:cubicBezTo>
                    <a:cubicBezTo>
                      <a:pt x="291416" y="315634"/>
                      <a:pt x="291522" y="315630"/>
                      <a:pt x="291628" y="315629"/>
                    </a:cubicBezTo>
                    <a:cubicBezTo>
                      <a:pt x="291629" y="315766"/>
                      <a:pt x="291641" y="315903"/>
                      <a:pt x="291641" y="316040"/>
                    </a:cubicBezTo>
                    <a:cubicBezTo>
                      <a:pt x="291641" y="340190"/>
                      <a:pt x="271992" y="359839"/>
                      <a:pt x="247842" y="359839"/>
                    </a:cubicBezTo>
                    <a:cubicBezTo>
                      <a:pt x="235281" y="359839"/>
                      <a:pt x="223307" y="354432"/>
                      <a:pt x="214988" y="345006"/>
                    </a:cubicBezTo>
                    <a:cubicBezTo>
                      <a:pt x="212868" y="342604"/>
                      <a:pt x="209203" y="342375"/>
                      <a:pt x="206801" y="344495"/>
                    </a:cubicBezTo>
                    <a:cubicBezTo>
                      <a:pt x="204398" y="346615"/>
                      <a:pt x="204169" y="350280"/>
                      <a:pt x="206289" y="352683"/>
                    </a:cubicBezTo>
                    <a:cubicBezTo>
                      <a:pt x="211090" y="358122"/>
                      <a:pt x="216860" y="362489"/>
                      <a:pt x="223218" y="365645"/>
                    </a:cubicBezTo>
                    <a:cubicBezTo>
                      <a:pt x="221702" y="376365"/>
                      <a:pt x="212472" y="384639"/>
                      <a:pt x="201341" y="384639"/>
                    </a:cubicBezTo>
                    <a:cubicBezTo>
                      <a:pt x="189156" y="384639"/>
                      <a:pt x="179242" y="374725"/>
                      <a:pt x="179242" y="362539"/>
                    </a:cubicBezTo>
                    <a:lnTo>
                      <a:pt x="179242" y="303639"/>
                    </a:lnTo>
                    <a:cubicBezTo>
                      <a:pt x="179242" y="300435"/>
                      <a:pt x="176644" y="297838"/>
                      <a:pt x="173441" y="297838"/>
                    </a:cubicBezTo>
                    <a:cubicBezTo>
                      <a:pt x="170237" y="297838"/>
                      <a:pt x="167640" y="300435"/>
                      <a:pt x="167640" y="303639"/>
                    </a:cubicBezTo>
                    <a:lnTo>
                      <a:pt x="167640" y="311504"/>
                    </a:lnTo>
                    <a:cubicBezTo>
                      <a:pt x="159787" y="303104"/>
                      <a:pt x="148620" y="297839"/>
                      <a:pt x="136241" y="297839"/>
                    </a:cubicBezTo>
                    <a:cubicBezTo>
                      <a:pt x="136107" y="297839"/>
                      <a:pt x="135975" y="297850"/>
                      <a:pt x="135842" y="297851"/>
                    </a:cubicBezTo>
                    <a:lnTo>
                      <a:pt x="135842" y="291240"/>
                    </a:lnTo>
                    <a:cubicBezTo>
                      <a:pt x="135842" y="276589"/>
                      <a:pt x="127161" y="263341"/>
                      <a:pt x="113728" y="257489"/>
                    </a:cubicBezTo>
                    <a:cubicBezTo>
                      <a:pt x="110790" y="256209"/>
                      <a:pt x="107372" y="257553"/>
                      <a:pt x="106092" y="260490"/>
                    </a:cubicBezTo>
                    <a:cubicBezTo>
                      <a:pt x="104813" y="263427"/>
                      <a:pt x="106156" y="266846"/>
                      <a:pt x="109093" y="268125"/>
                    </a:cubicBezTo>
                    <a:cubicBezTo>
                      <a:pt x="118294" y="272133"/>
                      <a:pt x="124239" y="281207"/>
                      <a:pt x="124239" y="291240"/>
                    </a:cubicBezTo>
                    <a:lnTo>
                      <a:pt x="124239" y="299561"/>
                    </a:lnTo>
                    <a:cubicBezTo>
                      <a:pt x="114602" y="302356"/>
                      <a:pt x="106124" y="308462"/>
                      <a:pt x="100407" y="317063"/>
                    </a:cubicBezTo>
                    <a:cubicBezTo>
                      <a:pt x="98633" y="319730"/>
                      <a:pt x="99359" y="323331"/>
                      <a:pt x="102026" y="325105"/>
                    </a:cubicBezTo>
                    <a:cubicBezTo>
                      <a:pt x="104695" y="326878"/>
                      <a:pt x="108294" y="326153"/>
                      <a:pt x="110068" y="323485"/>
                    </a:cubicBezTo>
                    <a:cubicBezTo>
                      <a:pt x="115914" y="314691"/>
                      <a:pt x="125697" y="309441"/>
                      <a:pt x="136240" y="309441"/>
                    </a:cubicBezTo>
                    <a:cubicBezTo>
                      <a:pt x="153553" y="309441"/>
                      <a:pt x="167639" y="323527"/>
                      <a:pt x="167639" y="340841"/>
                    </a:cubicBezTo>
                    <a:lnTo>
                      <a:pt x="167639" y="362540"/>
                    </a:lnTo>
                    <a:cubicBezTo>
                      <a:pt x="167639" y="374726"/>
                      <a:pt x="157725" y="384640"/>
                      <a:pt x="145540" y="384640"/>
                    </a:cubicBezTo>
                    <a:cubicBezTo>
                      <a:pt x="134409" y="384640"/>
                      <a:pt x="125178" y="376365"/>
                      <a:pt x="123664" y="365646"/>
                    </a:cubicBezTo>
                    <a:cubicBezTo>
                      <a:pt x="130022" y="362491"/>
                      <a:pt x="135792" y="358124"/>
                      <a:pt x="140592" y="352684"/>
                    </a:cubicBezTo>
                    <a:cubicBezTo>
                      <a:pt x="142712" y="350283"/>
                      <a:pt x="142483" y="346617"/>
                      <a:pt x="140081" y="344497"/>
                    </a:cubicBezTo>
                    <a:cubicBezTo>
                      <a:pt x="137679" y="342377"/>
                      <a:pt x="134013" y="342606"/>
                      <a:pt x="131893" y="345008"/>
                    </a:cubicBezTo>
                    <a:cubicBezTo>
                      <a:pt x="123575" y="354434"/>
                      <a:pt x="111601" y="359840"/>
                      <a:pt x="99040" y="359840"/>
                    </a:cubicBezTo>
                    <a:cubicBezTo>
                      <a:pt x="74889" y="359840"/>
                      <a:pt x="55241" y="340192"/>
                      <a:pt x="55241" y="316041"/>
                    </a:cubicBezTo>
                    <a:cubicBezTo>
                      <a:pt x="55241" y="315905"/>
                      <a:pt x="55253" y="315768"/>
                      <a:pt x="55253" y="315632"/>
                    </a:cubicBezTo>
                    <a:cubicBezTo>
                      <a:pt x="55383" y="315633"/>
                      <a:pt x="55510" y="315642"/>
                      <a:pt x="55640" y="315642"/>
                    </a:cubicBezTo>
                    <a:cubicBezTo>
                      <a:pt x="64142" y="315642"/>
                      <a:pt x="72364" y="313164"/>
                      <a:pt x="79418" y="308475"/>
                    </a:cubicBezTo>
                    <a:cubicBezTo>
                      <a:pt x="82086" y="306701"/>
                      <a:pt x="82811" y="303101"/>
                      <a:pt x="81037" y="300432"/>
                    </a:cubicBezTo>
                    <a:cubicBezTo>
                      <a:pt x="79264" y="297765"/>
                      <a:pt x="75664" y="297039"/>
                      <a:pt x="72995" y="298813"/>
                    </a:cubicBezTo>
                    <a:cubicBezTo>
                      <a:pt x="67850" y="302233"/>
                      <a:pt x="61849" y="304040"/>
                      <a:pt x="55640" y="304040"/>
                    </a:cubicBezTo>
                    <a:cubicBezTo>
                      <a:pt x="38327" y="304040"/>
                      <a:pt x="24241" y="289955"/>
                      <a:pt x="24241" y="272641"/>
                    </a:cubicBezTo>
                    <a:cubicBezTo>
                      <a:pt x="24241" y="266274"/>
                      <a:pt x="26147" y="260135"/>
                      <a:pt x="29752" y="254889"/>
                    </a:cubicBezTo>
                    <a:cubicBezTo>
                      <a:pt x="30739" y="253454"/>
                      <a:pt x="31028" y="251650"/>
                      <a:pt x="30540" y="249977"/>
                    </a:cubicBezTo>
                    <a:cubicBezTo>
                      <a:pt x="30051" y="248305"/>
                      <a:pt x="28837" y="246940"/>
                      <a:pt x="27232" y="246262"/>
                    </a:cubicBezTo>
                    <a:cubicBezTo>
                      <a:pt x="17882" y="242305"/>
                      <a:pt x="11841" y="233191"/>
                      <a:pt x="11841" y="223041"/>
                    </a:cubicBezTo>
                    <a:cubicBezTo>
                      <a:pt x="11841" y="209147"/>
                      <a:pt x="23146" y="197842"/>
                      <a:pt x="37040" y="197842"/>
                    </a:cubicBezTo>
                    <a:cubicBezTo>
                      <a:pt x="40244" y="197842"/>
                      <a:pt x="42841" y="195245"/>
                      <a:pt x="42841" y="192041"/>
                    </a:cubicBezTo>
                    <a:cubicBezTo>
                      <a:pt x="42841" y="188838"/>
                      <a:pt x="40244" y="186240"/>
                      <a:pt x="37040" y="186240"/>
                    </a:cubicBezTo>
                    <a:cubicBezTo>
                      <a:pt x="31723" y="186240"/>
                      <a:pt x="26670" y="187384"/>
                      <a:pt x="22101" y="189422"/>
                    </a:cubicBezTo>
                    <a:cubicBezTo>
                      <a:pt x="17564" y="170231"/>
                      <a:pt x="16920" y="148694"/>
                      <a:pt x="20487" y="130422"/>
                    </a:cubicBezTo>
                    <a:cubicBezTo>
                      <a:pt x="24536" y="109678"/>
                      <a:pt x="33455" y="95741"/>
                      <a:pt x="44954" y="92183"/>
                    </a:cubicBezTo>
                    <a:cubicBezTo>
                      <a:pt x="52266" y="89923"/>
                      <a:pt x="58336" y="90480"/>
                      <a:pt x="63517" y="93885"/>
                    </a:cubicBezTo>
                    <a:cubicBezTo>
                      <a:pt x="74118" y="100857"/>
                      <a:pt x="78534" y="117654"/>
                      <a:pt x="80112" y="125911"/>
                    </a:cubicBezTo>
                    <a:cubicBezTo>
                      <a:pt x="72007" y="128069"/>
                      <a:pt x="64551" y="132278"/>
                      <a:pt x="58410" y="138295"/>
                    </a:cubicBezTo>
                    <a:cubicBezTo>
                      <a:pt x="56121" y="140537"/>
                      <a:pt x="56083" y="144210"/>
                      <a:pt x="58325" y="146498"/>
                    </a:cubicBezTo>
                    <a:cubicBezTo>
                      <a:pt x="60567" y="148786"/>
                      <a:pt x="64240" y="148825"/>
                      <a:pt x="66529" y="146582"/>
                    </a:cubicBezTo>
                    <a:cubicBezTo>
                      <a:pt x="73598" y="139656"/>
                      <a:pt x="82942" y="135842"/>
                      <a:pt x="92841" y="135842"/>
                    </a:cubicBezTo>
                    <a:cubicBezTo>
                      <a:pt x="104223" y="135842"/>
                      <a:pt x="114884" y="140984"/>
                      <a:pt x="121999" y="149727"/>
                    </a:cubicBezTo>
                    <a:cubicBezTo>
                      <a:pt x="119524" y="152836"/>
                      <a:pt x="118040" y="156767"/>
                      <a:pt x="118040" y="161040"/>
                    </a:cubicBezTo>
                    <a:lnTo>
                      <a:pt x="118040" y="161439"/>
                    </a:lnTo>
                    <a:lnTo>
                      <a:pt x="99041" y="161439"/>
                    </a:lnTo>
                    <a:cubicBezTo>
                      <a:pt x="95837" y="161439"/>
                      <a:pt x="93240" y="164037"/>
                      <a:pt x="93240" y="167240"/>
                    </a:cubicBezTo>
                    <a:cubicBezTo>
                      <a:pt x="93240" y="170444"/>
                      <a:pt x="95837" y="173041"/>
                      <a:pt x="99041" y="173041"/>
                    </a:cubicBezTo>
                    <a:lnTo>
                      <a:pt x="118040" y="173041"/>
                    </a:lnTo>
                    <a:lnTo>
                      <a:pt x="118040" y="192440"/>
                    </a:lnTo>
                    <a:lnTo>
                      <a:pt x="91488" y="192440"/>
                    </a:lnTo>
                    <a:cubicBezTo>
                      <a:pt x="89060" y="185240"/>
                      <a:pt x="82249" y="180040"/>
                      <a:pt x="74241" y="180040"/>
                    </a:cubicBezTo>
                    <a:cubicBezTo>
                      <a:pt x="64204" y="180040"/>
                      <a:pt x="56040" y="188205"/>
                      <a:pt x="56040" y="198240"/>
                    </a:cubicBezTo>
                    <a:cubicBezTo>
                      <a:pt x="56040" y="208276"/>
                      <a:pt x="64205" y="216441"/>
                      <a:pt x="74241" y="216441"/>
                    </a:cubicBezTo>
                    <a:cubicBezTo>
                      <a:pt x="82249" y="216441"/>
                      <a:pt x="89060" y="211240"/>
                      <a:pt x="91488" y="204041"/>
                    </a:cubicBezTo>
                    <a:lnTo>
                      <a:pt x="118040" y="204041"/>
                    </a:lnTo>
                    <a:lnTo>
                      <a:pt x="118040" y="223440"/>
                    </a:lnTo>
                    <a:lnTo>
                      <a:pt x="99041" y="223440"/>
                    </a:lnTo>
                    <a:cubicBezTo>
                      <a:pt x="95837" y="223440"/>
                      <a:pt x="93240" y="226037"/>
                      <a:pt x="93240" y="229240"/>
                    </a:cubicBezTo>
                    <a:cubicBezTo>
                      <a:pt x="93240" y="232444"/>
                      <a:pt x="95837" y="235041"/>
                      <a:pt x="99041" y="235041"/>
                    </a:cubicBezTo>
                    <a:lnTo>
                      <a:pt x="118040" y="235041"/>
                    </a:lnTo>
                    <a:lnTo>
                      <a:pt x="118040" y="235440"/>
                    </a:lnTo>
                    <a:cubicBezTo>
                      <a:pt x="118040" y="245476"/>
                      <a:pt x="126205" y="253641"/>
                      <a:pt x="136240" y="253641"/>
                    </a:cubicBezTo>
                    <a:lnTo>
                      <a:pt x="210639" y="253641"/>
                    </a:lnTo>
                    <a:cubicBezTo>
                      <a:pt x="220675" y="253641"/>
                      <a:pt x="228840" y="245476"/>
                      <a:pt x="228840" y="235440"/>
                    </a:cubicBezTo>
                    <a:lnTo>
                      <a:pt x="228840" y="235041"/>
                    </a:lnTo>
                    <a:lnTo>
                      <a:pt x="247839" y="235041"/>
                    </a:lnTo>
                    <a:cubicBezTo>
                      <a:pt x="251042" y="235041"/>
                      <a:pt x="253639" y="232444"/>
                      <a:pt x="253639" y="229240"/>
                    </a:cubicBezTo>
                    <a:cubicBezTo>
                      <a:pt x="253639" y="226037"/>
                      <a:pt x="251042" y="223440"/>
                      <a:pt x="247839" y="223440"/>
                    </a:cubicBezTo>
                    <a:lnTo>
                      <a:pt x="228841" y="223440"/>
                    </a:lnTo>
                    <a:lnTo>
                      <a:pt x="228841" y="204041"/>
                    </a:lnTo>
                    <a:lnTo>
                      <a:pt x="255393" y="204041"/>
                    </a:lnTo>
                    <a:cubicBezTo>
                      <a:pt x="257821" y="211240"/>
                      <a:pt x="264632" y="216441"/>
                      <a:pt x="272640" y="216441"/>
                    </a:cubicBezTo>
                    <a:cubicBezTo>
                      <a:pt x="282677" y="216441"/>
                      <a:pt x="290841" y="208276"/>
                      <a:pt x="290841" y="198240"/>
                    </a:cubicBezTo>
                    <a:cubicBezTo>
                      <a:pt x="290841" y="188205"/>
                      <a:pt x="282676" y="180040"/>
                      <a:pt x="272640" y="180040"/>
                    </a:cubicBezTo>
                    <a:cubicBezTo>
                      <a:pt x="264632" y="180040"/>
                      <a:pt x="257821" y="185240"/>
                      <a:pt x="255393" y="192440"/>
                    </a:cubicBezTo>
                    <a:lnTo>
                      <a:pt x="228841" y="192440"/>
                    </a:lnTo>
                    <a:lnTo>
                      <a:pt x="228841" y="173041"/>
                    </a:lnTo>
                    <a:lnTo>
                      <a:pt x="247840" y="173041"/>
                    </a:lnTo>
                    <a:cubicBezTo>
                      <a:pt x="251044" y="173041"/>
                      <a:pt x="253641" y="170444"/>
                      <a:pt x="253641" y="167240"/>
                    </a:cubicBezTo>
                    <a:cubicBezTo>
                      <a:pt x="253641" y="164037"/>
                      <a:pt x="251044" y="161439"/>
                      <a:pt x="247840" y="161439"/>
                    </a:cubicBezTo>
                    <a:lnTo>
                      <a:pt x="228841" y="161439"/>
                    </a:lnTo>
                    <a:lnTo>
                      <a:pt x="228841" y="161040"/>
                    </a:lnTo>
                    <a:cubicBezTo>
                      <a:pt x="228841" y="151004"/>
                      <a:pt x="220676" y="142840"/>
                      <a:pt x="210641" y="142840"/>
                    </a:cubicBezTo>
                    <a:lnTo>
                      <a:pt x="136242" y="142840"/>
                    </a:lnTo>
                    <a:cubicBezTo>
                      <a:pt x="134710" y="142840"/>
                      <a:pt x="133223" y="143032"/>
                      <a:pt x="131800" y="143390"/>
                    </a:cubicBezTo>
                    <a:cubicBezTo>
                      <a:pt x="122505" y="131343"/>
                      <a:pt x="108165" y="124239"/>
                      <a:pt x="92842" y="124239"/>
                    </a:cubicBezTo>
                    <a:cubicBezTo>
                      <a:pt x="92433" y="124239"/>
                      <a:pt x="92027" y="124259"/>
                      <a:pt x="91620" y="124269"/>
                    </a:cubicBezTo>
                    <a:cubicBezTo>
                      <a:pt x="89818" y="114545"/>
                      <a:pt x="84386" y="93746"/>
                      <a:pt x="69921" y="84210"/>
                    </a:cubicBezTo>
                    <a:cubicBezTo>
                      <a:pt x="67449" y="82580"/>
                      <a:pt x="64846" y="81355"/>
                      <a:pt x="62123" y="80523"/>
                    </a:cubicBezTo>
                    <a:cubicBezTo>
                      <a:pt x="61607" y="78638"/>
                      <a:pt x="61442" y="75900"/>
                      <a:pt x="61442" y="74241"/>
                    </a:cubicBezTo>
                    <a:cubicBezTo>
                      <a:pt x="61442" y="53509"/>
                      <a:pt x="78310" y="36642"/>
                      <a:pt x="99042" y="36642"/>
                    </a:cubicBezTo>
                    <a:cubicBezTo>
                      <a:pt x="109233" y="36642"/>
                      <a:pt x="118773" y="40653"/>
                      <a:pt x="125905" y="47935"/>
                    </a:cubicBezTo>
                    <a:cubicBezTo>
                      <a:pt x="128148" y="50224"/>
                      <a:pt x="131820" y="50262"/>
                      <a:pt x="134108" y="48021"/>
                    </a:cubicBezTo>
                    <a:cubicBezTo>
                      <a:pt x="136397" y="45780"/>
                      <a:pt x="136436" y="42106"/>
                      <a:pt x="134194" y="39818"/>
                    </a:cubicBezTo>
                    <a:cubicBezTo>
                      <a:pt x="129638" y="35166"/>
                      <a:pt x="124328" y="31542"/>
                      <a:pt x="118536" y="29043"/>
                    </a:cubicBezTo>
                    <a:cubicBezTo>
                      <a:pt x="121919" y="18906"/>
                      <a:pt x="131501" y="11842"/>
                      <a:pt x="142441" y="11842"/>
                    </a:cubicBezTo>
                    <a:cubicBezTo>
                      <a:pt x="156335" y="11842"/>
                      <a:pt x="167640" y="23146"/>
                      <a:pt x="167640" y="37041"/>
                    </a:cubicBezTo>
                    <a:lnTo>
                      <a:pt x="167640" y="58742"/>
                    </a:lnTo>
                    <a:cubicBezTo>
                      <a:pt x="167640" y="74346"/>
                      <a:pt x="154945" y="87041"/>
                      <a:pt x="139341" y="87041"/>
                    </a:cubicBezTo>
                    <a:cubicBezTo>
                      <a:pt x="130146" y="87041"/>
                      <a:pt x="121490" y="82546"/>
                      <a:pt x="116186" y="75015"/>
                    </a:cubicBezTo>
                    <a:cubicBezTo>
                      <a:pt x="114341" y="72397"/>
                      <a:pt x="110722" y="71769"/>
                      <a:pt x="108103" y="73613"/>
                    </a:cubicBezTo>
                    <a:cubicBezTo>
                      <a:pt x="105484" y="75458"/>
                      <a:pt x="104856" y="79077"/>
                      <a:pt x="106701" y="81696"/>
                    </a:cubicBezTo>
                    <a:cubicBezTo>
                      <a:pt x="114175" y="92307"/>
                      <a:pt x="126376" y="98642"/>
                      <a:pt x="139341" y="98642"/>
                    </a:cubicBezTo>
                    <a:cubicBezTo>
                      <a:pt x="150392" y="98642"/>
                      <a:pt x="160407" y="94124"/>
                      <a:pt x="167640" y="86840"/>
                    </a:cubicBezTo>
                    <a:lnTo>
                      <a:pt x="167640" y="123842"/>
                    </a:lnTo>
                    <a:cubicBezTo>
                      <a:pt x="167640" y="127045"/>
                      <a:pt x="170237" y="129643"/>
                      <a:pt x="173441" y="129643"/>
                    </a:cubicBezTo>
                    <a:cubicBezTo>
                      <a:pt x="176644" y="129643"/>
                      <a:pt x="179242" y="127045"/>
                      <a:pt x="179242" y="123842"/>
                    </a:cubicBezTo>
                    <a:lnTo>
                      <a:pt x="179242" y="37041"/>
                    </a:lnTo>
                    <a:cubicBezTo>
                      <a:pt x="179242" y="23146"/>
                      <a:pt x="190546" y="11842"/>
                      <a:pt x="204441" y="11842"/>
                    </a:cubicBezTo>
                    <a:cubicBezTo>
                      <a:pt x="215385" y="11842"/>
                      <a:pt x="224971" y="18913"/>
                      <a:pt x="228350" y="29056"/>
                    </a:cubicBezTo>
                    <a:cubicBezTo>
                      <a:pt x="222862" y="31425"/>
                      <a:pt x="217797" y="34796"/>
                      <a:pt x="213409" y="39096"/>
                    </a:cubicBezTo>
                    <a:cubicBezTo>
                      <a:pt x="211121" y="41338"/>
                      <a:pt x="211083" y="45011"/>
                      <a:pt x="213325" y="47299"/>
                    </a:cubicBezTo>
                    <a:cubicBezTo>
                      <a:pt x="215567" y="49587"/>
                      <a:pt x="219240" y="49625"/>
                      <a:pt x="221529" y="47383"/>
                    </a:cubicBezTo>
                    <a:cubicBezTo>
                      <a:pt x="228598" y="40456"/>
                      <a:pt x="237942" y="36641"/>
                      <a:pt x="247841" y="36641"/>
                    </a:cubicBezTo>
                    <a:cubicBezTo>
                      <a:pt x="268574" y="36641"/>
                      <a:pt x="285440" y="53509"/>
                      <a:pt x="285440" y="74241"/>
                    </a:cubicBezTo>
                    <a:cubicBezTo>
                      <a:pt x="285440" y="76350"/>
                      <a:pt x="285263" y="78453"/>
                      <a:pt x="284916" y="80518"/>
                    </a:cubicBezTo>
                    <a:cubicBezTo>
                      <a:pt x="280614" y="81797"/>
                      <a:pt x="276627" y="84030"/>
                      <a:pt x="273049" y="87234"/>
                    </a:cubicBezTo>
                    <a:cubicBezTo>
                      <a:pt x="270662" y="89371"/>
                      <a:pt x="270460" y="93039"/>
                      <a:pt x="272598" y="95426"/>
                    </a:cubicBezTo>
                    <a:cubicBezTo>
                      <a:pt x="274735" y="97812"/>
                      <a:pt x="278403" y="98014"/>
                      <a:pt x="280789" y="95877"/>
                    </a:cubicBezTo>
                    <a:cubicBezTo>
                      <a:pt x="286503" y="90760"/>
                      <a:pt x="293416" y="89551"/>
                      <a:pt x="301927" y="92183"/>
                    </a:cubicBezTo>
                    <a:cubicBezTo>
                      <a:pt x="313426" y="95740"/>
                      <a:pt x="322344" y="109677"/>
                      <a:pt x="326394" y="130421"/>
                    </a:cubicBezTo>
                    <a:cubicBezTo>
                      <a:pt x="329982" y="148805"/>
                      <a:pt x="329306" y="170492"/>
                      <a:pt x="324694" y="189770"/>
                    </a:cubicBezTo>
                    <a:cubicBezTo>
                      <a:pt x="319742" y="187510"/>
                      <a:pt x="314234" y="186240"/>
                      <a:pt x="308464" y="186240"/>
                    </a:cubicBezTo>
                    <a:cubicBezTo>
                      <a:pt x="305261" y="186240"/>
                      <a:pt x="302664" y="188837"/>
                      <a:pt x="302664" y="192040"/>
                    </a:cubicBezTo>
                    <a:cubicBezTo>
                      <a:pt x="302664" y="195244"/>
                      <a:pt x="305261" y="197841"/>
                      <a:pt x="308464" y="197841"/>
                    </a:cubicBezTo>
                    <a:cubicBezTo>
                      <a:pt x="322201" y="197841"/>
                      <a:pt x="333832" y="207919"/>
                      <a:pt x="334942" y="220784"/>
                    </a:cubicBezTo>
                    <a:cubicBezTo>
                      <a:pt x="335888" y="231752"/>
                      <a:pt x="329743" y="241990"/>
                      <a:pt x="319648" y="246261"/>
                    </a:cubicBezTo>
                    <a:close/>
                    <a:moveTo>
                      <a:pt x="80840" y="198240"/>
                    </a:moveTo>
                    <a:cubicBezTo>
                      <a:pt x="80840" y="201879"/>
                      <a:pt x="77880" y="204839"/>
                      <a:pt x="74241" y="204839"/>
                    </a:cubicBezTo>
                    <a:cubicBezTo>
                      <a:pt x="70601" y="204839"/>
                      <a:pt x="67642" y="201879"/>
                      <a:pt x="67642" y="198240"/>
                    </a:cubicBezTo>
                    <a:cubicBezTo>
                      <a:pt x="67642" y="194602"/>
                      <a:pt x="70602" y="191641"/>
                      <a:pt x="74241" y="191641"/>
                    </a:cubicBezTo>
                    <a:cubicBezTo>
                      <a:pt x="77880" y="191641"/>
                      <a:pt x="80840" y="194601"/>
                      <a:pt x="80840" y="198240"/>
                    </a:cubicBezTo>
                    <a:close/>
                    <a:moveTo>
                      <a:pt x="129643" y="235440"/>
                    </a:moveTo>
                    <a:lnTo>
                      <a:pt x="129643" y="161041"/>
                    </a:lnTo>
                    <a:cubicBezTo>
                      <a:pt x="129643" y="157402"/>
                      <a:pt x="132603" y="154442"/>
                      <a:pt x="136242" y="154442"/>
                    </a:cubicBezTo>
                    <a:lnTo>
                      <a:pt x="210641" y="154442"/>
                    </a:lnTo>
                    <a:cubicBezTo>
                      <a:pt x="214280" y="154442"/>
                      <a:pt x="217240" y="157403"/>
                      <a:pt x="217240" y="161041"/>
                    </a:cubicBezTo>
                    <a:lnTo>
                      <a:pt x="217240" y="235440"/>
                    </a:lnTo>
                    <a:cubicBezTo>
                      <a:pt x="217240" y="239079"/>
                      <a:pt x="214279" y="242039"/>
                      <a:pt x="210641" y="242039"/>
                    </a:cubicBezTo>
                    <a:lnTo>
                      <a:pt x="136242" y="242039"/>
                    </a:lnTo>
                    <a:cubicBezTo>
                      <a:pt x="132603" y="242039"/>
                      <a:pt x="129643" y="239079"/>
                      <a:pt x="129643" y="235440"/>
                    </a:cubicBezTo>
                    <a:close/>
                    <a:moveTo>
                      <a:pt x="266041" y="198240"/>
                    </a:moveTo>
                    <a:cubicBezTo>
                      <a:pt x="266041" y="194601"/>
                      <a:pt x="269001" y="191641"/>
                      <a:pt x="272640" y="191641"/>
                    </a:cubicBezTo>
                    <a:cubicBezTo>
                      <a:pt x="276279" y="191641"/>
                      <a:pt x="279239" y="194602"/>
                      <a:pt x="279239" y="198240"/>
                    </a:cubicBezTo>
                    <a:cubicBezTo>
                      <a:pt x="279239" y="201879"/>
                      <a:pt x="276279" y="204839"/>
                      <a:pt x="272640" y="204839"/>
                    </a:cubicBezTo>
                    <a:cubicBezTo>
                      <a:pt x="269001" y="204839"/>
                      <a:pt x="266041" y="201879"/>
                      <a:pt x="266041" y="19824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4" name="Полилиния: фигура 158">
                <a:extLst>
                  <a:ext uri="{FF2B5EF4-FFF2-40B4-BE49-F238E27FC236}">
                    <a16:creationId xmlns:a16="http://schemas.microsoft.com/office/drawing/2014/main" id="{1FB45B82-A2E3-477E-B081-605F95734D24}"/>
                  </a:ext>
                </a:extLst>
              </p:cNvPr>
              <p:cNvSpPr/>
              <p:nvPr/>
            </p:nvSpPr>
            <p:spPr>
              <a:xfrm>
                <a:off x="603959" y="1944186"/>
                <a:ext cx="13148" cy="23977"/>
              </a:xfrm>
              <a:custGeom>
                <a:avLst/>
                <a:gdLst>
                  <a:gd name="connsiteX0" fmla="*/ 9494 w 13148"/>
                  <a:gd name="connsiteY0" fmla="*/ 483 h 23976"/>
                  <a:gd name="connsiteX1" fmla="*/ 2279 w 13148"/>
                  <a:gd name="connsiteY1" fmla="*/ 4388 h 23976"/>
                  <a:gd name="connsiteX2" fmla="*/ 240 w 13148"/>
                  <a:gd name="connsiteY2" fmla="*/ 18446 h 23976"/>
                  <a:gd name="connsiteX3" fmla="*/ 6041 w 13148"/>
                  <a:gd name="connsiteY3" fmla="*/ 24247 h 23976"/>
                  <a:gd name="connsiteX4" fmla="*/ 11842 w 13148"/>
                  <a:gd name="connsiteY4" fmla="*/ 18446 h 23976"/>
                  <a:gd name="connsiteX5" fmla="*/ 13399 w 13148"/>
                  <a:gd name="connsiteY5" fmla="*/ 7697 h 23976"/>
                  <a:gd name="connsiteX6" fmla="*/ 9494 w 13148"/>
                  <a:gd name="connsiteY6" fmla="*/ 483 h 23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148" h="23976">
                    <a:moveTo>
                      <a:pt x="9494" y="483"/>
                    </a:moveTo>
                    <a:cubicBezTo>
                      <a:pt x="6425" y="-431"/>
                      <a:pt x="3193" y="1317"/>
                      <a:pt x="2279" y="4388"/>
                    </a:cubicBezTo>
                    <a:cubicBezTo>
                      <a:pt x="926" y="8934"/>
                      <a:pt x="240" y="13664"/>
                      <a:pt x="240" y="18446"/>
                    </a:cubicBezTo>
                    <a:cubicBezTo>
                      <a:pt x="240" y="21649"/>
                      <a:pt x="2838" y="24247"/>
                      <a:pt x="6041" y="24247"/>
                    </a:cubicBezTo>
                    <a:cubicBezTo>
                      <a:pt x="9245" y="24247"/>
                      <a:pt x="11842" y="21649"/>
                      <a:pt x="11842" y="18446"/>
                    </a:cubicBezTo>
                    <a:cubicBezTo>
                      <a:pt x="11842" y="14785"/>
                      <a:pt x="12366" y="11169"/>
                      <a:pt x="13399" y="7697"/>
                    </a:cubicBezTo>
                    <a:cubicBezTo>
                      <a:pt x="14313" y="4627"/>
                      <a:pt x="12564" y="1397"/>
                      <a:pt x="9494" y="48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5" name="Полилиния: фигура 160">
                <a:extLst>
                  <a:ext uri="{FF2B5EF4-FFF2-40B4-BE49-F238E27FC236}">
                    <a16:creationId xmlns:a16="http://schemas.microsoft.com/office/drawing/2014/main" id="{1B124752-DDAE-41C1-B9B8-775C865C689C}"/>
                  </a:ext>
                </a:extLst>
              </p:cNvPr>
              <p:cNvSpPr/>
              <p:nvPr/>
            </p:nvSpPr>
            <p:spPr>
              <a:xfrm>
                <a:off x="548159" y="2055790"/>
                <a:ext cx="61102" cy="61102"/>
              </a:xfrm>
              <a:custGeom>
                <a:avLst/>
                <a:gdLst>
                  <a:gd name="connsiteX0" fmla="*/ 55641 w 61101"/>
                  <a:gd name="connsiteY0" fmla="*/ 240 h 61101"/>
                  <a:gd name="connsiteX1" fmla="*/ 6041 w 61101"/>
                  <a:gd name="connsiteY1" fmla="*/ 240 h 61101"/>
                  <a:gd name="connsiteX2" fmla="*/ 240 w 61101"/>
                  <a:gd name="connsiteY2" fmla="*/ 6041 h 61101"/>
                  <a:gd name="connsiteX3" fmla="*/ 240 w 61101"/>
                  <a:gd name="connsiteY3" fmla="*/ 55641 h 61101"/>
                  <a:gd name="connsiteX4" fmla="*/ 6041 w 61101"/>
                  <a:gd name="connsiteY4" fmla="*/ 61442 h 61101"/>
                  <a:gd name="connsiteX5" fmla="*/ 55641 w 61101"/>
                  <a:gd name="connsiteY5" fmla="*/ 61442 h 61101"/>
                  <a:gd name="connsiteX6" fmla="*/ 61442 w 61101"/>
                  <a:gd name="connsiteY6" fmla="*/ 55641 h 61101"/>
                  <a:gd name="connsiteX7" fmla="*/ 61442 w 61101"/>
                  <a:gd name="connsiteY7" fmla="*/ 6041 h 61101"/>
                  <a:gd name="connsiteX8" fmla="*/ 55641 w 61101"/>
                  <a:gd name="connsiteY8" fmla="*/ 240 h 61101"/>
                  <a:gd name="connsiteX9" fmla="*/ 49840 w 61101"/>
                  <a:gd name="connsiteY9" fmla="*/ 49839 h 61101"/>
                  <a:gd name="connsiteX10" fmla="*/ 11842 w 61101"/>
                  <a:gd name="connsiteY10" fmla="*/ 49839 h 61101"/>
                  <a:gd name="connsiteX11" fmla="*/ 11842 w 61101"/>
                  <a:gd name="connsiteY11" fmla="*/ 11841 h 61101"/>
                  <a:gd name="connsiteX12" fmla="*/ 49840 w 61101"/>
                  <a:gd name="connsiteY12" fmla="*/ 11841 h 61101"/>
                  <a:gd name="connsiteX13" fmla="*/ 49840 w 61101"/>
                  <a:gd name="connsiteY13" fmla="*/ 49839 h 61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101" h="61101">
                    <a:moveTo>
                      <a:pt x="55641" y="240"/>
                    </a:moveTo>
                    <a:lnTo>
                      <a:pt x="6041" y="240"/>
                    </a:lnTo>
                    <a:cubicBezTo>
                      <a:pt x="2838" y="240"/>
                      <a:pt x="240" y="2838"/>
                      <a:pt x="240" y="6041"/>
                    </a:cubicBezTo>
                    <a:lnTo>
                      <a:pt x="240" y="55641"/>
                    </a:lnTo>
                    <a:cubicBezTo>
                      <a:pt x="240" y="58844"/>
                      <a:pt x="2838" y="61442"/>
                      <a:pt x="6041" y="61442"/>
                    </a:cubicBezTo>
                    <a:lnTo>
                      <a:pt x="55641" y="61442"/>
                    </a:lnTo>
                    <a:cubicBezTo>
                      <a:pt x="58844" y="61442"/>
                      <a:pt x="61442" y="58844"/>
                      <a:pt x="61442" y="55641"/>
                    </a:cubicBezTo>
                    <a:lnTo>
                      <a:pt x="61442" y="6041"/>
                    </a:lnTo>
                    <a:cubicBezTo>
                      <a:pt x="61442" y="2837"/>
                      <a:pt x="58844" y="240"/>
                      <a:pt x="55641" y="240"/>
                    </a:cubicBezTo>
                    <a:close/>
                    <a:moveTo>
                      <a:pt x="49840" y="49839"/>
                    </a:moveTo>
                    <a:lnTo>
                      <a:pt x="11842" y="49839"/>
                    </a:lnTo>
                    <a:lnTo>
                      <a:pt x="11842" y="11841"/>
                    </a:lnTo>
                    <a:lnTo>
                      <a:pt x="49840" y="11841"/>
                    </a:lnTo>
                    <a:lnTo>
                      <a:pt x="49840" y="4983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53" name="TextBox 52"/>
          <p:cNvSpPr txBox="1"/>
          <p:nvPr/>
        </p:nvSpPr>
        <p:spPr>
          <a:xfrm>
            <a:off x="5285373" y="4664473"/>
            <a:ext cx="160962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3296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>
                <a:solidFill>
                  <a:schemeClr val="bg1"/>
                </a:solidFill>
                <a:latin typeface="Arial" charset="0"/>
              </a:rPr>
              <a:t>Подробнее о </a:t>
            </a:r>
            <a:r>
              <a:rPr lang="ru-RU" sz="1200" b="1" dirty="0" smtClean="0">
                <a:solidFill>
                  <a:schemeClr val="bg1"/>
                </a:solidFill>
                <a:latin typeface="Arial" charset="0"/>
              </a:rPr>
              <a:t>проекте</a:t>
            </a:r>
            <a:r>
              <a:rPr lang="ru-RU" sz="1200" b="1" dirty="0">
                <a:solidFill>
                  <a:schemeClr val="bg1"/>
                </a:solidFill>
                <a:latin typeface="Arial" charset="0"/>
              </a:rPr>
              <a:t>: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959037" y="5033805"/>
            <a:ext cx="2403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3"/>
              </a:rPr>
              <a:t>https://</a:t>
            </a:r>
            <a:r>
              <a:rPr lang="ru-RU" dirty="0" smtClean="0">
                <a:hlinkClick r:id="rId3"/>
              </a:rPr>
              <a:t>is.gd/CmsMy5</a:t>
            </a:r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4621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9CAC58-44C9-4DC0-A6AF-0B4057C34224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6" name="Group 8">
            <a:extLst>
              <a:ext uri="{FF2B5EF4-FFF2-40B4-BE49-F238E27FC236}">
                <a16:creationId xmlns:a16="http://schemas.microsoft.com/office/drawing/2014/main" id="{4DB161F7-C8D3-9440-9176-FBCFBDFBD83F}"/>
              </a:ext>
            </a:extLst>
          </p:cNvPr>
          <p:cNvGrpSpPr>
            <a:grpSpLocks noChangeAspect="1"/>
          </p:cNvGrpSpPr>
          <p:nvPr/>
        </p:nvGrpSpPr>
        <p:grpSpPr>
          <a:xfrm>
            <a:off x="10291344" y="446204"/>
            <a:ext cx="1373608" cy="429946"/>
            <a:chOff x="715963" y="1420813"/>
            <a:chExt cx="4321175" cy="1352550"/>
          </a:xfrm>
          <a:solidFill>
            <a:schemeClr val="bg1"/>
          </a:solidFill>
        </p:grpSpPr>
        <p:sp>
          <p:nvSpPr>
            <p:cNvPr id="7" name="Freeform 1">
              <a:extLst>
                <a:ext uri="{FF2B5EF4-FFF2-40B4-BE49-F238E27FC236}">
                  <a16:creationId xmlns:a16="http://schemas.microsoft.com/office/drawing/2014/main" id="{B68816DD-A446-6B45-9FF9-B6B0DD7626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1788" y="2143125"/>
              <a:ext cx="374650" cy="425450"/>
            </a:xfrm>
            <a:custGeom>
              <a:avLst/>
              <a:gdLst>
                <a:gd name="T0" fmla="*/ 482 w 1042"/>
                <a:gd name="T1" fmla="*/ 2 h 1180"/>
                <a:gd name="T2" fmla="*/ 687 w 1042"/>
                <a:gd name="T3" fmla="*/ 9 h 1180"/>
                <a:gd name="T4" fmla="*/ 992 w 1042"/>
                <a:gd name="T5" fmla="*/ 280 h 1180"/>
                <a:gd name="T6" fmla="*/ 792 w 1042"/>
                <a:gd name="T7" fmla="*/ 529 h 1180"/>
                <a:gd name="T8" fmla="*/ 792 w 1042"/>
                <a:gd name="T9" fmla="*/ 538 h 1180"/>
                <a:gd name="T10" fmla="*/ 1041 w 1042"/>
                <a:gd name="T11" fmla="*/ 818 h 1180"/>
                <a:gd name="T12" fmla="*/ 568 w 1042"/>
                <a:gd name="T13" fmla="*/ 1178 h 1180"/>
                <a:gd name="T14" fmla="*/ 405 w 1042"/>
                <a:gd name="T15" fmla="*/ 1179 h 1180"/>
                <a:gd name="T16" fmla="*/ 0 w 1042"/>
                <a:gd name="T17" fmla="*/ 1179 h 1180"/>
                <a:gd name="T18" fmla="*/ 0 w 1042"/>
                <a:gd name="T19" fmla="*/ 2 h 1180"/>
                <a:gd name="T20" fmla="*/ 482 w 1042"/>
                <a:gd name="T21" fmla="*/ 2 h 1180"/>
                <a:gd name="T22" fmla="*/ 338 w 1042"/>
                <a:gd name="T23" fmla="*/ 955 h 1180"/>
                <a:gd name="T24" fmla="*/ 475 w 1042"/>
                <a:gd name="T25" fmla="*/ 955 h 1180"/>
                <a:gd name="T26" fmla="*/ 706 w 1042"/>
                <a:gd name="T27" fmla="*/ 808 h 1180"/>
                <a:gd name="T28" fmla="*/ 459 w 1042"/>
                <a:gd name="T29" fmla="*/ 666 h 1180"/>
                <a:gd name="T30" fmla="*/ 338 w 1042"/>
                <a:gd name="T31" fmla="*/ 666 h 1180"/>
                <a:gd name="T32" fmla="*/ 338 w 1042"/>
                <a:gd name="T33" fmla="*/ 955 h 1180"/>
                <a:gd name="T34" fmla="*/ 345 w 1042"/>
                <a:gd name="T35" fmla="*/ 459 h 1180"/>
                <a:gd name="T36" fmla="*/ 447 w 1042"/>
                <a:gd name="T37" fmla="*/ 459 h 1180"/>
                <a:gd name="T38" fmla="*/ 671 w 1042"/>
                <a:gd name="T39" fmla="*/ 340 h 1180"/>
                <a:gd name="T40" fmla="*/ 482 w 1042"/>
                <a:gd name="T41" fmla="*/ 226 h 1180"/>
                <a:gd name="T42" fmla="*/ 344 w 1042"/>
                <a:gd name="T43" fmla="*/ 226 h 1180"/>
                <a:gd name="T44" fmla="*/ 344 w 1042"/>
                <a:gd name="T45" fmla="*/ 459 h 1180"/>
                <a:gd name="T46" fmla="*/ 345 w 1042"/>
                <a:gd name="T47" fmla="*/ 459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42" h="1180">
                  <a:moveTo>
                    <a:pt x="482" y="2"/>
                  </a:moveTo>
                  <a:cubicBezTo>
                    <a:pt x="539" y="1"/>
                    <a:pt x="621" y="0"/>
                    <a:pt x="687" y="9"/>
                  </a:cubicBezTo>
                  <a:cubicBezTo>
                    <a:pt x="838" y="29"/>
                    <a:pt x="992" y="96"/>
                    <a:pt x="992" y="280"/>
                  </a:cubicBezTo>
                  <a:cubicBezTo>
                    <a:pt x="992" y="433"/>
                    <a:pt x="901" y="506"/>
                    <a:pt x="792" y="529"/>
                  </a:cubicBezTo>
                  <a:lnTo>
                    <a:pt x="792" y="538"/>
                  </a:lnTo>
                  <a:cubicBezTo>
                    <a:pt x="950" y="566"/>
                    <a:pt x="1041" y="650"/>
                    <a:pt x="1041" y="818"/>
                  </a:cubicBezTo>
                  <a:cubicBezTo>
                    <a:pt x="1041" y="1092"/>
                    <a:pt x="780" y="1167"/>
                    <a:pt x="568" y="1178"/>
                  </a:cubicBezTo>
                  <a:cubicBezTo>
                    <a:pt x="516" y="1179"/>
                    <a:pt x="450" y="1179"/>
                    <a:pt x="405" y="1179"/>
                  </a:cubicBezTo>
                  <a:lnTo>
                    <a:pt x="0" y="1179"/>
                  </a:lnTo>
                  <a:lnTo>
                    <a:pt x="0" y="2"/>
                  </a:lnTo>
                  <a:lnTo>
                    <a:pt x="482" y="2"/>
                  </a:lnTo>
                  <a:close/>
                  <a:moveTo>
                    <a:pt x="338" y="955"/>
                  </a:moveTo>
                  <a:lnTo>
                    <a:pt x="475" y="955"/>
                  </a:lnTo>
                  <a:cubicBezTo>
                    <a:pt x="591" y="955"/>
                    <a:pt x="706" y="920"/>
                    <a:pt x="706" y="808"/>
                  </a:cubicBezTo>
                  <a:cubicBezTo>
                    <a:pt x="706" y="704"/>
                    <a:pt x="619" y="666"/>
                    <a:pt x="459" y="666"/>
                  </a:cubicBezTo>
                  <a:lnTo>
                    <a:pt x="338" y="666"/>
                  </a:lnTo>
                  <a:lnTo>
                    <a:pt x="338" y="955"/>
                  </a:lnTo>
                  <a:close/>
                  <a:moveTo>
                    <a:pt x="345" y="459"/>
                  </a:moveTo>
                  <a:lnTo>
                    <a:pt x="447" y="459"/>
                  </a:lnTo>
                  <a:cubicBezTo>
                    <a:pt x="587" y="459"/>
                    <a:pt x="671" y="431"/>
                    <a:pt x="671" y="340"/>
                  </a:cubicBezTo>
                  <a:cubicBezTo>
                    <a:pt x="671" y="268"/>
                    <a:pt x="619" y="226"/>
                    <a:pt x="482" y="226"/>
                  </a:cubicBezTo>
                  <a:lnTo>
                    <a:pt x="344" y="226"/>
                  </a:lnTo>
                  <a:lnTo>
                    <a:pt x="344" y="459"/>
                  </a:lnTo>
                  <a:lnTo>
                    <a:pt x="345" y="45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Freeform 2">
              <a:extLst>
                <a:ext uri="{FF2B5EF4-FFF2-40B4-BE49-F238E27FC236}">
                  <a16:creationId xmlns:a16="http://schemas.microsoft.com/office/drawing/2014/main" id="{733FDF1D-4259-5649-A9AB-E1BE030BF1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963" y="1971676"/>
              <a:ext cx="3636964" cy="801687"/>
            </a:xfrm>
            <a:custGeom>
              <a:avLst/>
              <a:gdLst>
                <a:gd name="T0" fmla="*/ 0 w 10102"/>
                <a:gd name="T1" fmla="*/ 847 h 2228"/>
                <a:gd name="T2" fmla="*/ 1235 w 10102"/>
                <a:gd name="T3" fmla="*/ 75 h 2228"/>
                <a:gd name="T4" fmla="*/ 874 w 10102"/>
                <a:gd name="T5" fmla="*/ 275 h 2228"/>
                <a:gd name="T6" fmla="*/ 841 w 10102"/>
                <a:gd name="T7" fmla="*/ 1388 h 2228"/>
                <a:gd name="T8" fmla="*/ 1293 w 10102"/>
                <a:gd name="T9" fmla="*/ 1528 h 2228"/>
                <a:gd name="T10" fmla="*/ 6541 w 10102"/>
                <a:gd name="T11" fmla="*/ 1677 h 2228"/>
                <a:gd name="T12" fmla="*/ 6569 w 10102"/>
                <a:gd name="T13" fmla="*/ 454 h 2228"/>
                <a:gd name="T14" fmla="*/ 6863 w 10102"/>
                <a:gd name="T15" fmla="*/ 787 h 2228"/>
                <a:gd name="T16" fmla="*/ 6306 w 10102"/>
                <a:gd name="T17" fmla="*/ 1053 h 2228"/>
                <a:gd name="T18" fmla="*/ 6842 w 10102"/>
                <a:gd name="T19" fmla="*/ 1348 h 2228"/>
                <a:gd name="T20" fmla="*/ 6541 w 10102"/>
                <a:gd name="T21" fmla="*/ 1677 h 2228"/>
                <a:gd name="T22" fmla="*/ 7585 w 10102"/>
                <a:gd name="T23" fmla="*/ 1654 h 2228"/>
                <a:gd name="T24" fmla="*/ 7250 w 10102"/>
                <a:gd name="T25" fmla="*/ 743 h 2228"/>
                <a:gd name="T26" fmla="*/ 6924 w 10102"/>
                <a:gd name="T27" fmla="*/ 477 h 2228"/>
                <a:gd name="T28" fmla="*/ 7870 w 10102"/>
                <a:gd name="T29" fmla="*/ 743 h 2228"/>
                <a:gd name="T30" fmla="*/ 9197 w 10102"/>
                <a:gd name="T31" fmla="*/ 614 h 2228"/>
                <a:gd name="T32" fmla="*/ 8951 w 10102"/>
                <a:gd name="T33" fmla="*/ 1428 h 2228"/>
                <a:gd name="T34" fmla="*/ 9321 w 10102"/>
                <a:gd name="T35" fmla="*/ 1560 h 2228"/>
                <a:gd name="T36" fmla="*/ 9503 w 10102"/>
                <a:gd name="T37" fmla="*/ 801 h 2228"/>
                <a:gd name="T38" fmla="*/ 9765 w 10102"/>
                <a:gd name="T39" fmla="*/ 743 h 2228"/>
                <a:gd name="T40" fmla="*/ 10101 w 10102"/>
                <a:gd name="T41" fmla="*/ 1654 h 2228"/>
                <a:gd name="T42" fmla="*/ 9197 w 10102"/>
                <a:gd name="T43" fmla="*/ 477 h 2228"/>
                <a:gd name="T44" fmla="*/ 1904 w 10102"/>
                <a:gd name="T45" fmla="*/ 1414 h 2228"/>
                <a:gd name="T46" fmla="*/ 2311 w 10102"/>
                <a:gd name="T47" fmla="*/ 1542 h 2228"/>
                <a:gd name="T48" fmla="*/ 1256 w 10102"/>
                <a:gd name="T49" fmla="*/ 1069 h 2228"/>
                <a:gd name="T50" fmla="*/ 2351 w 10102"/>
                <a:gd name="T51" fmla="*/ 1055 h 2228"/>
                <a:gd name="T52" fmla="*/ 1591 w 10102"/>
                <a:gd name="T53" fmla="*/ 1157 h 2228"/>
                <a:gd name="T54" fmla="*/ 1796 w 10102"/>
                <a:gd name="T55" fmla="*/ 698 h 2228"/>
                <a:gd name="T56" fmla="*/ 2008 w 10102"/>
                <a:gd name="T57" fmla="*/ 927 h 2228"/>
                <a:gd name="T58" fmla="*/ 4215 w 10102"/>
                <a:gd name="T59" fmla="*/ 1414 h 2228"/>
                <a:gd name="T60" fmla="*/ 4623 w 10102"/>
                <a:gd name="T61" fmla="*/ 1542 h 2228"/>
                <a:gd name="T62" fmla="*/ 3567 w 10102"/>
                <a:gd name="T63" fmla="*/ 1069 h 2228"/>
                <a:gd name="T64" fmla="*/ 4662 w 10102"/>
                <a:gd name="T65" fmla="*/ 1055 h 2228"/>
                <a:gd name="T66" fmla="*/ 3903 w 10102"/>
                <a:gd name="T67" fmla="*/ 1157 h 2228"/>
                <a:gd name="T68" fmla="*/ 4108 w 10102"/>
                <a:gd name="T69" fmla="*/ 698 h 2228"/>
                <a:gd name="T70" fmla="*/ 4320 w 10102"/>
                <a:gd name="T71" fmla="*/ 927 h 2228"/>
                <a:gd name="T72" fmla="*/ 8596 w 10102"/>
                <a:gd name="T73" fmla="*/ 1549 h 2228"/>
                <a:gd name="T74" fmla="*/ 7881 w 10102"/>
                <a:gd name="T75" fmla="*/ 1295 h 2228"/>
                <a:gd name="T76" fmla="*/ 8578 w 10102"/>
                <a:gd name="T77" fmla="*/ 901 h 2228"/>
                <a:gd name="T78" fmla="*/ 8361 w 10102"/>
                <a:gd name="T79" fmla="*/ 705 h 2228"/>
                <a:gd name="T80" fmla="*/ 7960 w 10102"/>
                <a:gd name="T81" fmla="*/ 582 h 2228"/>
                <a:gd name="T82" fmla="*/ 8911 w 10102"/>
                <a:gd name="T83" fmla="*/ 887 h 2228"/>
                <a:gd name="T84" fmla="*/ 8650 w 10102"/>
                <a:gd name="T85" fmla="*/ 1654 h 2228"/>
                <a:gd name="T86" fmla="*/ 8429 w 10102"/>
                <a:gd name="T87" fmla="*/ 1127 h 2228"/>
                <a:gd name="T88" fmla="*/ 8394 w 10102"/>
                <a:gd name="T89" fmla="*/ 1416 h 2228"/>
                <a:gd name="T90" fmla="*/ 8575 w 10102"/>
                <a:gd name="T91" fmla="*/ 1122 h 2228"/>
                <a:gd name="T92" fmla="*/ 5105 w 10102"/>
                <a:gd name="T93" fmla="*/ 1628 h 2228"/>
                <a:gd name="T94" fmla="*/ 4769 w 10102"/>
                <a:gd name="T95" fmla="*/ 2227 h 2228"/>
                <a:gd name="T96" fmla="*/ 5051 w 10102"/>
                <a:gd name="T97" fmla="*/ 477 h 2228"/>
                <a:gd name="T98" fmla="*/ 5406 w 10102"/>
                <a:gd name="T99" fmla="*/ 454 h 2228"/>
                <a:gd name="T100" fmla="*/ 5331 w 10102"/>
                <a:gd name="T101" fmla="*/ 1677 h 2228"/>
                <a:gd name="T102" fmla="*/ 5105 w 10102"/>
                <a:gd name="T103" fmla="*/ 831 h 2228"/>
                <a:gd name="T104" fmla="*/ 5249 w 10102"/>
                <a:gd name="T105" fmla="*/ 1435 h 2228"/>
                <a:gd name="T106" fmla="*/ 5338 w 10102"/>
                <a:gd name="T107" fmla="*/ 698 h 2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102" h="2228">
                  <a:moveTo>
                    <a:pt x="787" y="1677"/>
                  </a:moveTo>
                  <a:cubicBezTo>
                    <a:pt x="277" y="1677"/>
                    <a:pt x="0" y="1309"/>
                    <a:pt x="0" y="847"/>
                  </a:cubicBezTo>
                  <a:cubicBezTo>
                    <a:pt x="0" y="381"/>
                    <a:pt x="326" y="0"/>
                    <a:pt x="862" y="0"/>
                  </a:cubicBezTo>
                  <a:cubicBezTo>
                    <a:pt x="1004" y="0"/>
                    <a:pt x="1127" y="19"/>
                    <a:pt x="1235" y="75"/>
                  </a:cubicBezTo>
                  <a:lnTo>
                    <a:pt x="1235" y="374"/>
                  </a:lnTo>
                  <a:cubicBezTo>
                    <a:pt x="1093" y="292"/>
                    <a:pt x="978" y="275"/>
                    <a:pt x="874" y="275"/>
                  </a:cubicBezTo>
                  <a:cubicBezTo>
                    <a:pt x="510" y="275"/>
                    <a:pt x="368" y="542"/>
                    <a:pt x="368" y="824"/>
                  </a:cubicBezTo>
                  <a:cubicBezTo>
                    <a:pt x="368" y="1139"/>
                    <a:pt x="545" y="1388"/>
                    <a:pt x="841" y="1388"/>
                  </a:cubicBezTo>
                  <a:cubicBezTo>
                    <a:pt x="972" y="1388"/>
                    <a:pt x="1079" y="1358"/>
                    <a:pt x="1204" y="1290"/>
                  </a:cubicBezTo>
                  <a:lnTo>
                    <a:pt x="1293" y="1528"/>
                  </a:lnTo>
                  <a:cubicBezTo>
                    <a:pt x="1104" y="1647"/>
                    <a:pt x="944" y="1677"/>
                    <a:pt x="787" y="1677"/>
                  </a:cubicBezTo>
                  <a:close/>
                  <a:moveTo>
                    <a:pt x="6541" y="1677"/>
                  </a:moveTo>
                  <a:cubicBezTo>
                    <a:pt x="6164" y="1677"/>
                    <a:pt x="5972" y="1400"/>
                    <a:pt x="5972" y="1069"/>
                  </a:cubicBezTo>
                  <a:cubicBezTo>
                    <a:pt x="5972" y="698"/>
                    <a:pt x="6227" y="454"/>
                    <a:pt x="6569" y="454"/>
                  </a:cubicBezTo>
                  <a:cubicBezTo>
                    <a:pt x="6721" y="454"/>
                    <a:pt x="6800" y="484"/>
                    <a:pt x="6863" y="521"/>
                  </a:cubicBezTo>
                  <a:lnTo>
                    <a:pt x="6863" y="787"/>
                  </a:lnTo>
                  <a:cubicBezTo>
                    <a:pt x="6779" y="726"/>
                    <a:pt x="6712" y="705"/>
                    <a:pt x="6618" y="705"/>
                  </a:cubicBezTo>
                  <a:cubicBezTo>
                    <a:pt x="6425" y="705"/>
                    <a:pt x="6306" y="847"/>
                    <a:pt x="6306" y="1053"/>
                  </a:cubicBezTo>
                  <a:cubicBezTo>
                    <a:pt x="6306" y="1236"/>
                    <a:pt x="6397" y="1416"/>
                    <a:pt x="6614" y="1416"/>
                  </a:cubicBezTo>
                  <a:cubicBezTo>
                    <a:pt x="6674" y="1416"/>
                    <a:pt x="6756" y="1393"/>
                    <a:pt x="6842" y="1348"/>
                  </a:cubicBezTo>
                  <a:lnTo>
                    <a:pt x="6921" y="1565"/>
                  </a:lnTo>
                  <a:cubicBezTo>
                    <a:pt x="6823" y="1630"/>
                    <a:pt x="6660" y="1677"/>
                    <a:pt x="6541" y="1677"/>
                  </a:cubicBezTo>
                  <a:close/>
                  <a:moveTo>
                    <a:pt x="7585" y="743"/>
                  </a:moveTo>
                  <a:lnTo>
                    <a:pt x="7585" y="1654"/>
                  </a:lnTo>
                  <a:lnTo>
                    <a:pt x="7250" y="1654"/>
                  </a:lnTo>
                  <a:lnTo>
                    <a:pt x="7250" y="743"/>
                  </a:lnTo>
                  <a:lnTo>
                    <a:pt x="6924" y="743"/>
                  </a:lnTo>
                  <a:lnTo>
                    <a:pt x="6924" y="477"/>
                  </a:lnTo>
                  <a:lnTo>
                    <a:pt x="7953" y="477"/>
                  </a:lnTo>
                  <a:lnTo>
                    <a:pt x="7870" y="743"/>
                  </a:lnTo>
                  <a:lnTo>
                    <a:pt x="7585" y="743"/>
                  </a:lnTo>
                  <a:close/>
                  <a:moveTo>
                    <a:pt x="9197" y="614"/>
                  </a:moveTo>
                  <a:cubicBezTo>
                    <a:pt x="9197" y="1024"/>
                    <a:pt x="9181" y="1239"/>
                    <a:pt x="9107" y="1337"/>
                  </a:cubicBezTo>
                  <a:cubicBezTo>
                    <a:pt x="9069" y="1386"/>
                    <a:pt x="9011" y="1418"/>
                    <a:pt x="8951" y="1428"/>
                  </a:cubicBezTo>
                  <a:lnTo>
                    <a:pt x="9044" y="1677"/>
                  </a:lnTo>
                  <a:cubicBezTo>
                    <a:pt x="9121" y="1674"/>
                    <a:pt x="9239" y="1642"/>
                    <a:pt x="9321" y="1560"/>
                  </a:cubicBezTo>
                  <a:cubicBezTo>
                    <a:pt x="9428" y="1456"/>
                    <a:pt x="9463" y="1323"/>
                    <a:pt x="9479" y="1183"/>
                  </a:cubicBezTo>
                  <a:cubicBezTo>
                    <a:pt x="9494" y="1064"/>
                    <a:pt x="9503" y="924"/>
                    <a:pt x="9503" y="801"/>
                  </a:cubicBezTo>
                  <a:lnTo>
                    <a:pt x="9503" y="743"/>
                  </a:lnTo>
                  <a:lnTo>
                    <a:pt x="9765" y="743"/>
                  </a:lnTo>
                  <a:lnTo>
                    <a:pt x="9765" y="1654"/>
                  </a:lnTo>
                  <a:lnTo>
                    <a:pt x="10101" y="1654"/>
                  </a:lnTo>
                  <a:lnTo>
                    <a:pt x="10101" y="477"/>
                  </a:lnTo>
                  <a:lnTo>
                    <a:pt x="9197" y="477"/>
                  </a:lnTo>
                  <a:lnTo>
                    <a:pt x="9197" y="614"/>
                  </a:lnTo>
                  <a:close/>
                  <a:moveTo>
                    <a:pt x="1904" y="1414"/>
                  </a:moveTo>
                  <a:cubicBezTo>
                    <a:pt x="2018" y="1414"/>
                    <a:pt x="2104" y="1393"/>
                    <a:pt x="2237" y="1330"/>
                  </a:cubicBezTo>
                  <a:lnTo>
                    <a:pt x="2311" y="1542"/>
                  </a:lnTo>
                  <a:cubicBezTo>
                    <a:pt x="2148" y="1644"/>
                    <a:pt x="1990" y="1677"/>
                    <a:pt x="1848" y="1677"/>
                  </a:cubicBezTo>
                  <a:cubicBezTo>
                    <a:pt x="1428" y="1677"/>
                    <a:pt x="1256" y="1379"/>
                    <a:pt x="1256" y="1069"/>
                  </a:cubicBezTo>
                  <a:cubicBezTo>
                    <a:pt x="1256" y="738"/>
                    <a:pt x="1454" y="454"/>
                    <a:pt x="1805" y="454"/>
                  </a:cubicBezTo>
                  <a:cubicBezTo>
                    <a:pt x="2127" y="454"/>
                    <a:pt x="2351" y="691"/>
                    <a:pt x="2351" y="1055"/>
                  </a:cubicBezTo>
                  <a:lnTo>
                    <a:pt x="2351" y="1157"/>
                  </a:lnTo>
                  <a:lnTo>
                    <a:pt x="1591" y="1157"/>
                  </a:lnTo>
                  <a:cubicBezTo>
                    <a:pt x="1598" y="1316"/>
                    <a:pt x="1748" y="1414"/>
                    <a:pt x="1904" y="1414"/>
                  </a:cubicBezTo>
                  <a:close/>
                  <a:moveTo>
                    <a:pt x="1796" y="698"/>
                  </a:moveTo>
                  <a:cubicBezTo>
                    <a:pt x="1661" y="698"/>
                    <a:pt x="1584" y="819"/>
                    <a:pt x="1584" y="927"/>
                  </a:cubicBezTo>
                  <a:lnTo>
                    <a:pt x="2008" y="927"/>
                  </a:lnTo>
                  <a:cubicBezTo>
                    <a:pt x="2001" y="815"/>
                    <a:pt x="1938" y="698"/>
                    <a:pt x="1796" y="698"/>
                  </a:cubicBezTo>
                  <a:close/>
                  <a:moveTo>
                    <a:pt x="4215" y="1414"/>
                  </a:moveTo>
                  <a:cubicBezTo>
                    <a:pt x="4329" y="1414"/>
                    <a:pt x="4415" y="1393"/>
                    <a:pt x="4548" y="1330"/>
                  </a:cubicBezTo>
                  <a:lnTo>
                    <a:pt x="4623" y="1542"/>
                  </a:lnTo>
                  <a:cubicBezTo>
                    <a:pt x="4459" y="1644"/>
                    <a:pt x="4301" y="1677"/>
                    <a:pt x="4159" y="1677"/>
                  </a:cubicBezTo>
                  <a:cubicBezTo>
                    <a:pt x="3740" y="1677"/>
                    <a:pt x="3567" y="1379"/>
                    <a:pt x="3567" y="1069"/>
                  </a:cubicBezTo>
                  <a:cubicBezTo>
                    <a:pt x="3567" y="738"/>
                    <a:pt x="3765" y="454"/>
                    <a:pt x="4117" y="454"/>
                  </a:cubicBezTo>
                  <a:cubicBezTo>
                    <a:pt x="4438" y="454"/>
                    <a:pt x="4662" y="691"/>
                    <a:pt x="4662" y="1055"/>
                  </a:cubicBezTo>
                  <a:lnTo>
                    <a:pt x="4662" y="1157"/>
                  </a:lnTo>
                  <a:lnTo>
                    <a:pt x="3903" y="1157"/>
                  </a:lnTo>
                  <a:cubicBezTo>
                    <a:pt x="3910" y="1316"/>
                    <a:pt x="4059" y="1414"/>
                    <a:pt x="4215" y="1414"/>
                  </a:cubicBezTo>
                  <a:close/>
                  <a:moveTo>
                    <a:pt x="4108" y="698"/>
                  </a:moveTo>
                  <a:cubicBezTo>
                    <a:pt x="3973" y="698"/>
                    <a:pt x="3895" y="819"/>
                    <a:pt x="3895" y="927"/>
                  </a:cubicBezTo>
                  <a:lnTo>
                    <a:pt x="4320" y="927"/>
                  </a:lnTo>
                  <a:cubicBezTo>
                    <a:pt x="4313" y="815"/>
                    <a:pt x="4250" y="698"/>
                    <a:pt x="4108" y="698"/>
                  </a:cubicBezTo>
                  <a:close/>
                  <a:moveTo>
                    <a:pt x="8596" y="1549"/>
                  </a:moveTo>
                  <a:cubicBezTo>
                    <a:pt x="8517" y="1621"/>
                    <a:pt x="8424" y="1677"/>
                    <a:pt x="8273" y="1677"/>
                  </a:cubicBezTo>
                  <a:cubicBezTo>
                    <a:pt x="8049" y="1677"/>
                    <a:pt x="7881" y="1528"/>
                    <a:pt x="7881" y="1295"/>
                  </a:cubicBezTo>
                  <a:cubicBezTo>
                    <a:pt x="7881" y="1045"/>
                    <a:pt x="8082" y="917"/>
                    <a:pt x="8380" y="908"/>
                  </a:cubicBezTo>
                  <a:lnTo>
                    <a:pt x="8578" y="901"/>
                  </a:lnTo>
                  <a:lnTo>
                    <a:pt x="8578" y="878"/>
                  </a:lnTo>
                  <a:cubicBezTo>
                    <a:pt x="8578" y="754"/>
                    <a:pt x="8478" y="705"/>
                    <a:pt x="8361" y="705"/>
                  </a:cubicBezTo>
                  <a:cubicBezTo>
                    <a:pt x="8242" y="705"/>
                    <a:pt x="8140" y="740"/>
                    <a:pt x="8063" y="787"/>
                  </a:cubicBezTo>
                  <a:lnTo>
                    <a:pt x="7960" y="582"/>
                  </a:lnTo>
                  <a:cubicBezTo>
                    <a:pt x="8121" y="477"/>
                    <a:pt x="8275" y="454"/>
                    <a:pt x="8436" y="454"/>
                  </a:cubicBezTo>
                  <a:cubicBezTo>
                    <a:pt x="8746" y="454"/>
                    <a:pt x="8911" y="577"/>
                    <a:pt x="8911" y="887"/>
                  </a:cubicBezTo>
                  <a:lnTo>
                    <a:pt x="8911" y="1654"/>
                  </a:lnTo>
                  <a:lnTo>
                    <a:pt x="8650" y="1654"/>
                  </a:lnTo>
                  <a:lnTo>
                    <a:pt x="8596" y="1549"/>
                  </a:lnTo>
                  <a:close/>
                  <a:moveTo>
                    <a:pt x="8429" y="1127"/>
                  </a:moveTo>
                  <a:cubicBezTo>
                    <a:pt x="8284" y="1132"/>
                    <a:pt x="8217" y="1181"/>
                    <a:pt x="8217" y="1269"/>
                  </a:cubicBezTo>
                  <a:cubicBezTo>
                    <a:pt x="8217" y="1360"/>
                    <a:pt x="8279" y="1416"/>
                    <a:pt x="8394" y="1416"/>
                  </a:cubicBezTo>
                  <a:cubicBezTo>
                    <a:pt x="8482" y="1416"/>
                    <a:pt x="8545" y="1388"/>
                    <a:pt x="8575" y="1362"/>
                  </a:cubicBezTo>
                  <a:lnTo>
                    <a:pt x="8575" y="1122"/>
                  </a:lnTo>
                  <a:lnTo>
                    <a:pt x="8429" y="1127"/>
                  </a:lnTo>
                  <a:close/>
                  <a:moveTo>
                    <a:pt x="5105" y="1628"/>
                  </a:moveTo>
                  <a:lnTo>
                    <a:pt x="5105" y="2124"/>
                  </a:lnTo>
                  <a:lnTo>
                    <a:pt x="4769" y="2227"/>
                  </a:lnTo>
                  <a:lnTo>
                    <a:pt x="4769" y="477"/>
                  </a:lnTo>
                  <a:lnTo>
                    <a:pt x="5051" y="477"/>
                  </a:lnTo>
                  <a:lnTo>
                    <a:pt x="5089" y="584"/>
                  </a:lnTo>
                  <a:cubicBezTo>
                    <a:pt x="5175" y="517"/>
                    <a:pt x="5275" y="454"/>
                    <a:pt x="5406" y="454"/>
                  </a:cubicBezTo>
                  <a:cubicBezTo>
                    <a:pt x="5676" y="454"/>
                    <a:pt x="5888" y="659"/>
                    <a:pt x="5888" y="1031"/>
                  </a:cubicBezTo>
                  <a:cubicBezTo>
                    <a:pt x="5888" y="1381"/>
                    <a:pt x="5678" y="1677"/>
                    <a:pt x="5331" y="1677"/>
                  </a:cubicBezTo>
                  <a:cubicBezTo>
                    <a:pt x="5245" y="1677"/>
                    <a:pt x="5165" y="1660"/>
                    <a:pt x="5105" y="1628"/>
                  </a:cubicBezTo>
                  <a:close/>
                  <a:moveTo>
                    <a:pt x="5105" y="831"/>
                  </a:moveTo>
                  <a:lnTo>
                    <a:pt x="5105" y="1388"/>
                  </a:lnTo>
                  <a:cubicBezTo>
                    <a:pt x="5142" y="1414"/>
                    <a:pt x="5189" y="1435"/>
                    <a:pt x="5249" y="1435"/>
                  </a:cubicBezTo>
                  <a:cubicBezTo>
                    <a:pt x="5478" y="1435"/>
                    <a:pt x="5552" y="1227"/>
                    <a:pt x="5552" y="1027"/>
                  </a:cubicBezTo>
                  <a:cubicBezTo>
                    <a:pt x="5552" y="784"/>
                    <a:pt x="5473" y="698"/>
                    <a:pt x="5338" y="698"/>
                  </a:cubicBezTo>
                  <a:cubicBezTo>
                    <a:pt x="5249" y="698"/>
                    <a:pt x="5145" y="770"/>
                    <a:pt x="5105" y="83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Freeform 3">
              <a:extLst>
                <a:ext uri="{FF2B5EF4-FFF2-40B4-BE49-F238E27FC236}">
                  <a16:creationId xmlns:a16="http://schemas.microsoft.com/office/drawing/2014/main" id="{3A0C94EC-0414-034F-B616-427D102447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2138" y="2125663"/>
              <a:ext cx="371475" cy="441325"/>
            </a:xfrm>
            <a:custGeom>
              <a:avLst/>
              <a:gdLst>
                <a:gd name="T0" fmla="*/ 336 w 1033"/>
                <a:gd name="T1" fmla="*/ 433 h 1228"/>
                <a:gd name="T2" fmla="*/ 336 w 1033"/>
                <a:gd name="T3" fmla="*/ 0 h 1228"/>
                <a:gd name="T4" fmla="*/ 0 w 1033"/>
                <a:gd name="T5" fmla="*/ 102 h 1228"/>
                <a:gd name="T6" fmla="*/ 0 w 1033"/>
                <a:gd name="T7" fmla="*/ 1227 h 1228"/>
                <a:gd name="T8" fmla="*/ 429 w 1033"/>
                <a:gd name="T9" fmla="*/ 1227 h 1228"/>
                <a:gd name="T10" fmla="*/ 1032 w 1033"/>
                <a:gd name="T11" fmla="*/ 820 h 1228"/>
                <a:gd name="T12" fmla="*/ 508 w 1033"/>
                <a:gd name="T13" fmla="*/ 433 h 1228"/>
                <a:gd name="T14" fmla="*/ 336 w 1033"/>
                <a:gd name="T15" fmla="*/ 433 h 1228"/>
                <a:gd name="T16" fmla="*/ 336 w 1033"/>
                <a:gd name="T17" fmla="*/ 666 h 1228"/>
                <a:gd name="T18" fmla="*/ 447 w 1033"/>
                <a:gd name="T19" fmla="*/ 666 h 1228"/>
                <a:gd name="T20" fmla="*/ 697 w 1033"/>
                <a:gd name="T21" fmla="*/ 824 h 1228"/>
                <a:gd name="T22" fmla="*/ 452 w 1033"/>
                <a:gd name="T23" fmla="*/ 994 h 1228"/>
                <a:gd name="T24" fmla="*/ 336 w 1033"/>
                <a:gd name="T25" fmla="*/ 994 h 1228"/>
                <a:gd name="T26" fmla="*/ 336 w 1033"/>
                <a:gd name="T27" fmla="*/ 666 h 1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33" h="1228">
                  <a:moveTo>
                    <a:pt x="336" y="433"/>
                  </a:moveTo>
                  <a:lnTo>
                    <a:pt x="336" y="0"/>
                  </a:lnTo>
                  <a:lnTo>
                    <a:pt x="0" y="102"/>
                  </a:lnTo>
                  <a:lnTo>
                    <a:pt x="0" y="1227"/>
                  </a:lnTo>
                  <a:lnTo>
                    <a:pt x="429" y="1227"/>
                  </a:lnTo>
                  <a:cubicBezTo>
                    <a:pt x="741" y="1227"/>
                    <a:pt x="1032" y="1144"/>
                    <a:pt x="1032" y="820"/>
                  </a:cubicBezTo>
                  <a:cubicBezTo>
                    <a:pt x="1032" y="545"/>
                    <a:pt x="797" y="433"/>
                    <a:pt x="508" y="433"/>
                  </a:cubicBezTo>
                  <a:lnTo>
                    <a:pt x="336" y="433"/>
                  </a:lnTo>
                  <a:close/>
                  <a:moveTo>
                    <a:pt x="336" y="666"/>
                  </a:moveTo>
                  <a:lnTo>
                    <a:pt x="447" y="666"/>
                  </a:lnTo>
                  <a:cubicBezTo>
                    <a:pt x="566" y="666"/>
                    <a:pt x="697" y="685"/>
                    <a:pt x="697" y="824"/>
                  </a:cubicBezTo>
                  <a:cubicBezTo>
                    <a:pt x="697" y="962"/>
                    <a:pt x="585" y="994"/>
                    <a:pt x="452" y="994"/>
                  </a:cubicBezTo>
                  <a:lnTo>
                    <a:pt x="336" y="994"/>
                  </a:lnTo>
                  <a:lnTo>
                    <a:pt x="336" y="666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Freeform 4">
              <a:extLst>
                <a:ext uri="{FF2B5EF4-FFF2-40B4-BE49-F238E27FC236}">
                  <a16:creationId xmlns:a16="http://schemas.microsoft.com/office/drawing/2014/main" id="{39BC911E-F635-CE4F-BA1C-3E356C73B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8063" y="1420813"/>
              <a:ext cx="219075" cy="454025"/>
            </a:xfrm>
            <a:custGeom>
              <a:avLst/>
              <a:gdLst>
                <a:gd name="T0" fmla="*/ 389 w 609"/>
                <a:gd name="T1" fmla="*/ 1240 h 1262"/>
                <a:gd name="T2" fmla="*/ 450 w 609"/>
                <a:gd name="T3" fmla="*/ 1208 h 1262"/>
                <a:gd name="T4" fmla="*/ 534 w 609"/>
                <a:gd name="T5" fmla="*/ 944 h 1262"/>
                <a:gd name="T6" fmla="*/ 534 w 609"/>
                <a:gd name="T7" fmla="*/ 944 h 1262"/>
                <a:gd name="T8" fmla="*/ 598 w 609"/>
                <a:gd name="T9" fmla="*/ 594 h 1262"/>
                <a:gd name="T10" fmla="*/ 598 w 609"/>
                <a:gd name="T11" fmla="*/ 312 h 1262"/>
                <a:gd name="T12" fmla="*/ 515 w 609"/>
                <a:gd name="T13" fmla="*/ 85 h 1262"/>
                <a:gd name="T14" fmla="*/ 288 w 609"/>
                <a:gd name="T15" fmla="*/ 6 h 1262"/>
                <a:gd name="T16" fmla="*/ 5 w 609"/>
                <a:gd name="T17" fmla="*/ 12 h 1262"/>
                <a:gd name="T18" fmla="*/ 64 w 609"/>
                <a:gd name="T19" fmla="*/ 50 h 1262"/>
                <a:gd name="T20" fmla="*/ 151 w 609"/>
                <a:gd name="T21" fmla="*/ 257 h 1262"/>
                <a:gd name="T22" fmla="*/ 159 w 609"/>
                <a:gd name="T23" fmla="*/ 447 h 1262"/>
                <a:gd name="T24" fmla="*/ 100 w 609"/>
                <a:gd name="T25" fmla="*/ 832 h 1262"/>
                <a:gd name="T26" fmla="*/ 0 w 609"/>
                <a:gd name="T27" fmla="*/ 1125 h 1262"/>
                <a:gd name="T28" fmla="*/ 166 w 609"/>
                <a:gd name="T29" fmla="*/ 1211 h 1262"/>
                <a:gd name="T30" fmla="*/ 389 w 609"/>
                <a:gd name="T31" fmla="*/ 1240 h 1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9" h="1262">
                  <a:moveTo>
                    <a:pt x="389" y="1240"/>
                  </a:moveTo>
                  <a:cubicBezTo>
                    <a:pt x="410" y="1233"/>
                    <a:pt x="430" y="1222"/>
                    <a:pt x="450" y="1208"/>
                  </a:cubicBezTo>
                  <a:cubicBezTo>
                    <a:pt x="481" y="1129"/>
                    <a:pt x="509" y="1042"/>
                    <a:pt x="534" y="944"/>
                  </a:cubicBezTo>
                  <a:lnTo>
                    <a:pt x="534" y="944"/>
                  </a:lnTo>
                  <a:cubicBezTo>
                    <a:pt x="568" y="816"/>
                    <a:pt x="588" y="699"/>
                    <a:pt x="598" y="594"/>
                  </a:cubicBezTo>
                  <a:cubicBezTo>
                    <a:pt x="608" y="488"/>
                    <a:pt x="607" y="394"/>
                    <a:pt x="598" y="312"/>
                  </a:cubicBezTo>
                  <a:cubicBezTo>
                    <a:pt x="589" y="225"/>
                    <a:pt x="567" y="136"/>
                    <a:pt x="515" y="85"/>
                  </a:cubicBezTo>
                  <a:cubicBezTo>
                    <a:pt x="463" y="35"/>
                    <a:pt x="375" y="14"/>
                    <a:pt x="288" y="6"/>
                  </a:cubicBezTo>
                  <a:cubicBezTo>
                    <a:pt x="205" y="0"/>
                    <a:pt x="111" y="1"/>
                    <a:pt x="5" y="12"/>
                  </a:cubicBezTo>
                  <a:cubicBezTo>
                    <a:pt x="28" y="22"/>
                    <a:pt x="48" y="35"/>
                    <a:pt x="64" y="50"/>
                  </a:cubicBezTo>
                  <a:cubicBezTo>
                    <a:pt x="116" y="97"/>
                    <a:pt x="140" y="178"/>
                    <a:pt x="151" y="257"/>
                  </a:cubicBezTo>
                  <a:cubicBezTo>
                    <a:pt x="158" y="315"/>
                    <a:pt x="162" y="378"/>
                    <a:pt x="159" y="447"/>
                  </a:cubicBezTo>
                  <a:cubicBezTo>
                    <a:pt x="156" y="559"/>
                    <a:pt x="138" y="687"/>
                    <a:pt x="100" y="832"/>
                  </a:cubicBezTo>
                  <a:cubicBezTo>
                    <a:pt x="71" y="944"/>
                    <a:pt x="37" y="1041"/>
                    <a:pt x="0" y="1125"/>
                  </a:cubicBezTo>
                  <a:cubicBezTo>
                    <a:pt x="58" y="1161"/>
                    <a:pt x="113" y="1189"/>
                    <a:pt x="166" y="1211"/>
                  </a:cubicBezTo>
                  <a:cubicBezTo>
                    <a:pt x="240" y="1242"/>
                    <a:pt x="322" y="1261"/>
                    <a:pt x="389" y="124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031CE4A5-9F5C-D34E-AFD7-C024739A68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4850" y="1679575"/>
              <a:ext cx="454025" cy="355600"/>
            </a:xfrm>
            <a:custGeom>
              <a:avLst/>
              <a:gdLst>
                <a:gd name="T0" fmla="*/ 6 w 1262"/>
                <a:gd name="T1" fmla="*/ 279 h 986"/>
                <a:gd name="T2" fmla="*/ 3 w 1262"/>
                <a:gd name="T3" fmla="*/ 349 h 986"/>
                <a:gd name="T4" fmla="*/ 188 w 1262"/>
                <a:gd name="T5" fmla="*/ 552 h 986"/>
                <a:gd name="T6" fmla="*/ 461 w 1262"/>
                <a:gd name="T7" fmla="*/ 783 h 986"/>
                <a:gd name="T8" fmla="*/ 705 w 1262"/>
                <a:gd name="T9" fmla="*/ 924 h 986"/>
                <a:gd name="T10" fmla="*/ 942 w 1262"/>
                <a:gd name="T11" fmla="*/ 965 h 986"/>
                <a:gd name="T12" fmla="*/ 1125 w 1262"/>
                <a:gd name="T13" fmla="*/ 808 h 986"/>
                <a:gd name="T14" fmla="*/ 1261 w 1262"/>
                <a:gd name="T15" fmla="*/ 560 h 986"/>
                <a:gd name="T16" fmla="*/ 1198 w 1262"/>
                <a:gd name="T17" fmla="*/ 593 h 986"/>
                <a:gd name="T18" fmla="*/ 976 w 1262"/>
                <a:gd name="T19" fmla="*/ 564 h 986"/>
                <a:gd name="T20" fmla="*/ 806 w 1262"/>
                <a:gd name="T21" fmla="*/ 477 h 986"/>
                <a:gd name="T22" fmla="*/ 503 w 1262"/>
                <a:gd name="T23" fmla="*/ 233 h 986"/>
                <a:gd name="T24" fmla="*/ 503 w 1262"/>
                <a:gd name="T25" fmla="*/ 233 h 986"/>
                <a:gd name="T26" fmla="*/ 299 w 1262"/>
                <a:gd name="T27" fmla="*/ 0 h 986"/>
                <a:gd name="T28" fmla="*/ 142 w 1262"/>
                <a:gd name="T29" fmla="*/ 100 h 986"/>
                <a:gd name="T30" fmla="*/ 6 w 1262"/>
                <a:gd name="T31" fmla="*/ 279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62" h="986">
                  <a:moveTo>
                    <a:pt x="6" y="279"/>
                  </a:moveTo>
                  <a:cubicBezTo>
                    <a:pt x="1" y="301"/>
                    <a:pt x="0" y="324"/>
                    <a:pt x="3" y="349"/>
                  </a:cubicBezTo>
                  <a:cubicBezTo>
                    <a:pt x="55" y="414"/>
                    <a:pt x="117" y="482"/>
                    <a:pt x="188" y="552"/>
                  </a:cubicBezTo>
                  <a:cubicBezTo>
                    <a:pt x="284" y="646"/>
                    <a:pt x="375" y="722"/>
                    <a:pt x="461" y="783"/>
                  </a:cubicBezTo>
                  <a:cubicBezTo>
                    <a:pt x="548" y="844"/>
                    <a:pt x="629" y="890"/>
                    <a:pt x="705" y="924"/>
                  </a:cubicBezTo>
                  <a:cubicBezTo>
                    <a:pt x="784" y="961"/>
                    <a:pt x="872" y="985"/>
                    <a:pt x="942" y="965"/>
                  </a:cubicBezTo>
                  <a:cubicBezTo>
                    <a:pt x="1012" y="946"/>
                    <a:pt x="1075" y="880"/>
                    <a:pt x="1125" y="808"/>
                  </a:cubicBezTo>
                  <a:cubicBezTo>
                    <a:pt x="1172" y="740"/>
                    <a:pt x="1218" y="658"/>
                    <a:pt x="1261" y="560"/>
                  </a:cubicBezTo>
                  <a:cubicBezTo>
                    <a:pt x="1241" y="575"/>
                    <a:pt x="1220" y="586"/>
                    <a:pt x="1198" y="593"/>
                  </a:cubicBezTo>
                  <a:cubicBezTo>
                    <a:pt x="1132" y="614"/>
                    <a:pt x="1049" y="595"/>
                    <a:pt x="976" y="564"/>
                  </a:cubicBezTo>
                  <a:cubicBezTo>
                    <a:pt x="922" y="542"/>
                    <a:pt x="865" y="513"/>
                    <a:pt x="806" y="477"/>
                  </a:cubicBezTo>
                  <a:cubicBezTo>
                    <a:pt x="711" y="418"/>
                    <a:pt x="610" y="338"/>
                    <a:pt x="503" y="233"/>
                  </a:cubicBezTo>
                  <a:lnTo>
                    <a:pt x="503" y="233"/>
                  </a:lnTo>
                  <a:cubicBezTo>
                    <a:pt x="420" y="152"/>
                    <a:pt x="354" y="74"/>
                    <a:pt x="299" y="0"/>
                  </a:cubicBezTo>
                  <a:cubicBezTo>
                    <a:pt x="239" y="32"/>
                    <a:pt x="187" y="66"/>
                    <a:pt x="142" y="100"/>
                  </a:cubicBezTo>
                  <a:cubicBezTo>
                    <a:pt x="79" y="149"/>
                    <a:pt x="21" y="211"/>
                    <a:pt x="6" y="27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9756E8BC-D87B-CE44-BE48-4423610425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2775" y="1428750"/>
              <a:ext cx="423863" cy="354013"/>
            </a:xfrm>
            <a:custGeom>
              <a:avLst/>
              <a:gdLst>
                <a:gd name="T0" fmla="*/ 1081 w 1179"/>
                <a:gd name="T1" fmla="*/ 36 h 985"/>
                <a:gd name="T2" fmla="*/ 1025 w 1179"/>
                <a:gd name="T3" fmla="*/ 0 h 985"/>
                <a:gd name="T4" fmla="*/ 753 w 1179"/>
                <a:gd name="T5" fmla="*/ 59 h 985"/>
                <a:gd name="T6" fmla="*/ 419 w 1179"/>
                <a:gd name="T7" fmla="*/ 179 h 985"/>
                <a:gd name="T8" fmla="*/ 175 w 1179"/>
                <a:gd name="T9" fmla="*/ 319 h 985"/>
                <a:gd name="T10" fmla="*/ 19 w 1179"/>
                <a:gd name="T11" fmla="*/ 505 h 985"/>
                <a:gd name="T12" fmla="*/ 65 w 1179"/>
                <a:gd name="T13" fmla="*/ 744 h 985"/>
                <a:gd name="T14" fmla="*/ 210 w 1179"/>
                <a:gd name="T15" fmla="*/ 984 h 985"/>
                <a:gd name="T16" fmla="*/ 213 w 1179"/>
                <a:gd name="T17" fmla="*/ 914 h 985"/>
                <a:gd name="T18" fmla="*/ 350 w 1179"/>
                <a:gd name="T19" fmla="*/ 735 h 985"/>
                <a:gd name="T20" fmla="*/ 510 w 1179"/>
                <a:gd name="T21" fmla="*/ 632 h 985"/>
                <a:gd name="T22" fmla="*/ 873 w 1179"/>
                <a:gd name="T23" fmla="*/ 491 h 985"/>
                <a:gd name="T24" fmla="*/ 873 w 1179"/>
                <a:gd name="T25" fmla="*/ 491 h 985"/>
                <a:gd name="T26" fmla="*/ 1176 w 1179"/>
                <a:gd name="T27" fmla="*/ 432 h 985"/>
                <a:gd name="T28" fmla="*/ 1167 w 1179"/>
                <a:gd name="T29" fmla="*/ 244 h 985"/>
                <a:gd name="T30" fmla="*/ 1081 w 1179"/>
                <a:gd name="T31" fmla="*/ 36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9" h="985">
                  <a:moveTo>
                    <a:pt x="1081" y="36"/>
                  </a:moveTo>
                  <a:cubicBezTo>
                    <a:pt x="1065" y="22"/>
                    <a:pt x="1046" y="10"/>
                    <a:pt x="1025" y="0"/>
                  </a:cubicBezTo>
                  <a:cubicBezTo>
                    <a:pt x="941" y="13"/>
                    <a:pt x="851" y="32"/>
                    <a:pt x="753" y="59"/>
                  </a:cubicBezTo>
                  <a:cubicBezTo>
                    <a:pt x="625" y="95"/>
                    <a:pt x="514" y="135"/>
                    <a:pt x="419" y="179"/>
                  </a:cubicBezTo>
                  <a:cubicBezTo>
                    <a:pt x="322" y="223"/>
                    <a:pt x="242" y="270"/>
                    <a:pt x="175" y="319"/>
                  </a:cubicBezTo>
                  <a:cubicBezTo>
                    <a:pt x="103" y="370"/>
                    <a:pt x="37" y="435"/>
                    <a:pt x="19" y="505"/>
                  </a:cubicBezTo>
                  <a:cubicBezTo>
                    <a:pt x="0" y="576"/>
                    <a:pt x="27" y="664"/>
                    <a:pt x="65" y="744"/>
                  </a:cubicBezTo>
                  <a:cubicBezTo>
                    <a:pt x="100" y="819"/>
                    <a:pt x="148" y="899"/>
                    <a:pt x="210" y="984"/>
                  </a:cubicBezTo>
                  <a:cubicBezTo>
                    <a:pt x="208" y="960"/>
                    <a:pt x="208" y="936"/>
                    <a:pt x="213" y="914"/>
                  </a:cubicBezTo>
                  <a:cubicBezTo>
                    <a:pt x="228" y="845"/>
                    <a:pt x="286" y="784"/>
                    <a:pt x="350" y="735"/>
                  </a:cubicBezTo>
                  <a:cubicBezTo>
                    <a:pt x="395" y="700"/>
                    <a:pt x="449" y="665"/>
                    <a:pt x="510" y="632"/>
                  </a:cubicBezTo>
                  <a:cubicBezTo>
                    <a:pt x="609" y="580"/>
                    <a:pt x="728" y="531"/>
                    <a:pt x="873" y="491"/>
                  </a:cubicBezTo>
                  <a:lnTo>
                    <a:pt x="873" y="491"/>
                  </a:lnTo>
                  <a:cubicBezTo>
                    <a:pt x="984" y="460"/>
                    <a:pt x="1085" y="442"/>
                    <a:pt x="1176" y="432"/>
                  </a:cubicBezTo>
                  <a:cubicBezTo>
                    <a:pt x="1178" y="363"/>
                    <a:pt x="1175" y="301"/>
                    <a:pt x="1167" y="244"/>
                  </a:cubicBezTo>
                  <a:cubicBezTo>
                    <a:pt x="1157" y="164"/>
                    <a:pt x="1133" y="83"/>
                    <a:pt x="1081" y="3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672671" y="675811"/>
            <a:ext cx="5921080" cy="467239"/>
          </a:xfrm>
          <a:prstGeom prst="rect">
            <a:avLst/>
          </a:prstGeom>
        </p:spPr>
        <p:txBody>
          <a:bodyPr vert="horz" wrap="square" lIns="0" tIns="36000" rIns="0" bIns="0" rtlCol="0" anchor="b">
            <a:spAutoFit/>
          </a:bodyPr>
          <a:lstStyle/>
          <a:p>
            <a:pPr marL="0" marR="0" lvl="0" indent="0" algn="l" defTabSz="88364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kern="0">
                <a:solidFill>
                  <a:srgbClr val="FFFFFF"/>
                </a:solidFill>
                <a:latin typeface="Arial"/>
              </a:rPr>
              <a:t>НА </a:t>
            </a:r>
            <a:r>
              <a:rPr lang="ru-RU" sz="2800" b="1" kern="0" smtClean="0">
                <a:solidFill>
                  <a:srgbClr val="FFFFFF"/>
                </a:solidFill>
                <a:latin typeface="Arial"/>
              </a:rPr>
              <a:t>ПРАКТИКЕ </a:t>
            </a:r>
            <a:r>
              <a:rPr lang="ru-RU" sz="2800" b="1" kern="0" dirty="0">
                <a:solidFill>
                  <a:srgbClr val="FFFFFF"/>
                </a:solidFill>
                <a:latin typeface="Arial"/>
              </a:rPr>
              <a:t>ТЫ </a:t>
            </a:r>
            <a:r>
              <a:rPr lang="ru-RU" sz="2800" b="1" kern="0" dirty="0" smtClean="0">
                <a:solidFill>
                  <a:srgbClr val="FFFFFF"/>
                </a:solidFill>
                <a:latin typeface="Arial"/>
              </a:rPr>
              <a:t>СМОЖЕШЬ: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16" name="Рисунок 15" descr="Изображение выглядит как сидит, человек, внутренний, мужчина&#10;&#10;Автоматически созданное описание">
            <a:extLst>
              <a:ext uri="{FF2B5EF4-FFF2-40B4-BE49-F238E27FC236}">
                <a16:creationId xmlns:a16="http://schemas.microsoft.com/office/drawing/2014/main" id="{8F3AB3CB-FAF3-4946-A3E1-10B9EF1715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0" r="12670"/>
          <a:stretch>
            <a:fillRect/>
          </a:stretch>
        </p:blipFill>
        <p:spPr>
          <a:xfrm>
            <a:off x="4675695" y="0"/>
            <a:ext cx="7701361" cy="6858000"/>
          </a:xfrm>
          <a:custGeom>
            <a:avLst/>
            <a:gdLst>
              <a:gd name="connsiteX0" fmla="*/ 0 w 4780955"/>
              <a:gd name="connsiteY0" fmla="*/ 0 h 5773019"/>
              <a:gd name="connsiteX1" fmla="*/ 4780955 w 4780955"/>
              <a:gd name="connsiteY1" fmla="*/ 0 h 5773019"/>
              <a:gd name="connsiteX2" fmla="*/ 4780955 w 4780955"/>
              <a:gd name="connsiteY2" fmla="*/ 5773019 h 5773019"/>
              <a:gd name="connsiteX3" fmla="*/ 630376 w 4780955"/>
              <a:gd name="connsiteY3" fmla="*/ 5773019 h 5773019"/>
              <a:gd name="connsiteX0" fmla="*/ 0 w 4780955"/>
              <a:gd name="connsiteY0" fmla="*/ 0 h 5786343"/>
              <a:gd name="connsiteX1" fmla="*/ 4780955 w 4780955"/>
              <a:gd name="connsiteY1" fmla="*/ 0 h 5786343"/>
              <a:gd name="connsiteX2" fmla="*/ 4780955 w 4780955"/>
              <a:gd name="connsiteY2" fmla="*/ 5773019 h 5786343"/>
              <a:gd name="connsiteX3" fmla="*/ 1096154 w 4780955"/>
              <a:gd name="connsiteY3" fmla="*/ 5786343 h 5786343"/>
              <a:gd name="connsiteX4" fmla="*/ 630376 w 4780955"/>
              <a:gd name="connsiteY4" fmla="*/ 5773019 h 5786343"/>
              <a:gd name="connsiteX5" fmla="*/ 0 w 4780955"/>
              <a:gd name="connsiteY5" fmla="*/ 0 h 5786343"/>
              <a:gd name="connsiteX0" fmla="*/ 1363266 w 6144221"/>
              <a:gd name="connsiteY0" fmla="*/ 0 h 5795147"/>
              <a:gd name="connsiteX1" fmla="*/ 6144221 w 6144221"/>
              <a:gd name="connsiteY1" fmla="*/ 0 h 5795147"/>
              <a:gd name="connsiteX2" fmla="*/ 6144221 w 6144221"/>
              <a:gd name="connsiteY2" fmla="*/ 5773019 h 5795147"/>
              <a:gd name="connsiteX3" fmla="*/ 2459420 w 6144221"/>
              <a:gd name="connsiteY3" fmla="*/ 5786343 h 5795147"/>
              <a:gd name="connsiteX4" fmla="*/ 0 w 6144221"/>
              <a:gd name="connsiteY4" fmla="*/ 5795147 h 5795147"/>
              <a:gd name="connsiteX5" fmla="*/ 1363266 w 6144221"/>
              <a:gd name="connsiteY5" fmla="*/ 0 h 5795147"/>
              <a:gd name="connsiteX0" fmla="*/ 1363266 w 6144221"/>
              <a:gd name="connsiteY0" fmla="*/ 0 h 5795147"/>
              <a:gd name="connsiteX1" fmla="*/ 6144221 w 6144221"/>
              <a:gd name="connsiteY1" fmla="*/ 0 h 5795147"/>
              <a:gd name="connsiteX2" fmla="*/ 6144221 w 6144221"/>
              <a:gd name="connsiteY2" fmla="*/ 5773019 h 5795147"/>
              <a:gd name="connsiteX3" fmla="*/ 0 w 6144221"/>
              <a:gd name="connsiteY3" fmla="*/ 5795147 h 5795147"/>
              <a:gd name="connsiteX4" fmla="*/ 1363266 w 6144221"/>
              <a:gd name="connsiteY4" fmla="*/ 0 h 5795147"/>
              <a:gd name="connsiteX0" fmla="*/ 1074532 w 5855487"/>
              <a:gd name="connsiteY0" fmla="*/ 0 h 5773019"/>
              <a:gd name="connsiteX1" fmla="*/ 5855487 w 5855487"/>
              <a:gd name="connsiteY1" fmla="*/ 0 h 5773019"/>
              <a:gd name="connsiteX2" fmla="*/ 5855487 w 5855487"/>
              <a:gd name="connsiteY2" fmla="*/ 5773019 h 5773019"/>
              <a:gd name="connsiteX3" fmla="*/ 0 w 5855487"/>
              <a:gd name="connsiteY3" fmla="*/ 5750892 h 5773019"/>
              <a:gd name="connsiteX4" fmla="*/ 1074532 w 5855487"/>
              <a:gd name="connsiteY4" fmla="*/ 0 h 5773019"/>
              <a:gd name="connsiteX0" fmla="*/ 1047034 w 5827989"/>
              <a:gd name="connsiteY0" fmla="*/ 0 h 5784084"/>
              <a:gd name="connsiteX1" fmla="*/ 5827989 w 5827989"/>
              <a:gd name="connsiteY1" fmla="*/ 0 h 5784084"/>
              <a:gd name="connsiteX2" fmla="*/ 5827989 w 5827989"/>
              <a:gd name="connsiteY2" fmla="*/ 5773019 h 5784084"/>
              <a:gd name="connsiteX3" fmla="*/ 0 w 5827989"/>
              <a:gd name="connsiteY3" fmla="*/ 5784084 h 5784084"/>
              <a:gd name="connsiteX4" fmla="*/ 1047034 w 5827989"/>
              <a:gd name="connsiteY4" fmla="*/ 0 h 5784084"/>
              <a:gd name="connsiteX0" fmla="*/ 1033285 w 5814240"/>
              <a:gd name="connsiteY0" fmla="*/ 0 h 5773021"/>
              <a:gd name="connsiteX1" fmla="*/ 5814240 w 5814240"/>
              <a:gd name="connsiteY1" fmla="*/ 0 h 5773021"/>
              <a:gd name="connsiteX2" fmla="*/ 5814240 w 5814240"/>
              <a:gd name="connsiteY2" fmla="*/ 5773019 h 5773021"/>
              <a:gd name="connsiteX3" fmla="*/ 0 w 5814240"/>
              <a:gd name="connsiteY3" fmla="*/ 5773021 h 5773021"/>
              <a:gd name="connsiteX4" fmla="*/ 1033285 w 5814240"/>
              <a:gd name="connsiteY4" fmla="*/ 0 h 5773021"/>
              <a:gd name="connsiteX0" fmla="*/ 1482591 w 5814240"/>
              <a:gd name="connsiteY0" fmla="*/ 0 h 5773021"/>
              <a:gd name="connsiteX1" fmla="*/ 5814240 w 5814240"/>
              <a:gd name="connsiteY1" fmla="*/ 0 h 5773021"/>
              <a:gd name="connsiteX2" fmla="*/ 5814240 w 5814240"/>
              <a:gd name="connsiteY2" fmla="*/ 5773019 h 5773021"/>
              <a:gd name="connsiteX3" fmla="*/ 0 w 5814240"/>
              <a:gd name="connsiteY3" fmla="*/ 5773021 h 5773021"/>
              <a:gd name="connsiteX4" fmla="*/ 1482591 w 5814240"/>
              <a:gd name="connsiteY4" fmla="*/ 0 h 5773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4240" h="5773021">
                <a:moveTo>
                  <a:pt x="1482591" y="0"/>
                </a:moveTo>
                <a:lnTo>
                  <a:pt x="5814240" y="0"/>
                </a:lnTo>
                <a:lnTo>
                  <a:pt x="5814240" y="5773019"/>
                </a:lnTo>
                <a:lnTo>
                  <a:pt x="0" y="5773021"/>
                </a:lnTo>
                <a:lnTo>
                  <a:pt x="1482591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innerShdw blurRad="330200" dist="50800" dir="10800000">
              <a:prstClr val="black">
                <a:alpha val="40000"/>
              </a:prstClr>
            </a:innerShdw>
          </a:effectLst>
        </p:spPr>
      </p:pic>
      <p:sp>
        <p:nvSpPr>
          <p:cNvPr id="17" name="Прямоугольник 9">
            <a:extLst>
              <a:ext uri="{FF2B5EF4-FFF2-40B4-BE49-F238E27FC236}">
                <a16:creationId xmlns:a16="http://schemas.microsoft.com/office/drawing/2014/main" id="{E3080CE4-E748-4C1C-97FE-68341B7970BC}"/>
              </a:ext>
            </a:extLst>
          </p:cNvPr>
          <p:cNvSpPr/>
          <p:nvPr/>
        </p:nvSpPr>
        <p:spPr>
          <a:xfrm>
            <a:off x="4675695" y="16992"/>
            <a:ext cx="7701361" cy="6857997"/>
          </a:xfrm>
          <a:custGeom>
            <a:avLst/>
            <a:gdLst>
              <a:gd name="connsiteX0" fmla="*/ 0 w 7680325"/>
              <a:gd name="connsiteY0" fmla="*/ 0 h 6858000"/>
              <a:gd name="connsiteX1" fmla="*/ 7680325 w 7680325"/>
              <a:gd name="connsiteY1" fmla="*/ 0 h 6858000"/>
              <a:gd name="connsiteX2" fmla="*/ 7680325 w 7680325"/>
              <a:gd name="connsiteY2" fmla="*/ 6858000 h 6858000"/>
              <a:gd name="connsiteX3" fmla="*/ 0 w 7680325"/>
              <a:gd name="connsiteY3" fmla="*/ 6858000 h 6858000"/>
              <a:gd name="connsiteX4" fmla="*/ 0 w 7680325"/>
              <a:gd name="connsiteY4" fmla="*/ 0 h 6858000"/>
              <a:gd name="connsiteX0" fmla="*/ 1371600 w 7680325"/>
              <a:gd name="connsiteY0" fmla="*/ 9940 h 6858000"/>
              <a:gd name="connsiteX1" fmla="*/ 7680325 w 7680325"/>
              <a:gd name="connsiteY1" fmla="*/ 0 h 6858000"/>
              <a:gd name="connsiteX2" fmla="*/ 7680325 w 7680325"/>
              <a:gd name="connsiteY2" fmla="*/ 6858000 h 6858000"/>
              <a:gd name="connsiteX3" fmla="*/ 0 w 7680325"/>
              <a:gd name="connsiteY3" fmla="*/ 6858000 h 6858000"/>
              <a:gd name="connsiteX4" fmla="*/ 1371600 w 7680325"/>
              <a:gd name="connsiteY4" fmla="*/ 9940 h 6858000"/>
              <a:gd name="connsiteX0" fmla="*/ 1955260 w 7680325"/>
              <a:gd name="connsiteY0" fmla="*/ 213 h 6858000"/>
              <a:gd name="connsiteX1" fmla="*/ 7680325 w 7680325"/>
              <a:gd name="connsiteY1" fmla="*/ 0 h 6858000"/>
              <a:gd name="connsiteX2" fmla="*/ 7680325 w 7680325"/>
              <a:gd name="connsiteY2" fmla="*/ 6858000 h 6858000"/>
              <a:gd name="connsiteX3" fmla="*/ 0 w 7680325"/>
              <a:gd name="connsiteY3" fmla="*/ 6858000 h 6858000"/>
              <a:gd name="connsiteX4" fmla="*/ 1955260 w 7680325"/>
              <a:gd name="connsiteY4" fmla="*/ 2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80325" h="6858000">
                <a:moveTo>
                  <a:pt x="1955260" y="213"/>
                </a:moveTo>
                <a:lnTo>
                  <a:pt x="7680325" y="0"/>
                </a:lnTo>
                <a:lnTo>
                  <a:pt x="7680325" y="6858000"/>
                </a:lnTo>
                <a:lnTo>
                  <a:pt x="0" y="6858000"/>
                </a:lnTo>
                <a:lnTo>
                  <a:pt x="1955260" y="213"/>
                </a:lnTo>
                <a:close/>
              </a:path>
            </a:pathLst>
          </a:custGeom>
          <a:gradFill flip="none" rotWithShape="1">
            <a:gsLst>
              <a:gs pos="68000">
                <a:srgbClr val="005DA2">
                  <a:lumMod val="80000"/>
                  <a:lumOff val="20000"/>
                  <a:alpha val="38000"/>
                </a:srgbClr>
              </a:gs>
              <a:gs pos="0">
                <a:srgbClr val="C00000">
                  <a:alpha val="45000"/>
                </a:srgbClr>
              </a:gs>
            </a:gsLst>
            <a:lin ang="126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1435" tIns="25718" rIns="51435" bIns="25718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35897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B526A9-C974-4046-9358-F6CE25B891C0}"/>
              </a:ext>
            </a:extLst>
          </p:cNvPr>
          <p:cNvSpPr txBox="1"/>
          <p:nvPr/>
        </p:nvSpPr>
        <p:spPr>
          <a:xfrm>
            <a:off x="809920" y="2041015"/>
            <a:ext cx="5330891" cy="20774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lnSpc>
                <a:spcPct val="125000"/>
              </a:lnSpc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</a:rPr>
              <a:t>Применить свои знания для решения прикладных задач</a:t>
            </a:r>
          </a:p>
          <a:p>
            <a:pPr marL="285750" indent="-285750" algn="l">
              <a:lnSpc>
                <a:spcPct val="125000"/>
              </a:lnSpc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</a:rPr>
              <a:t>Поучаствовать в разработке инструментов, задействованных на производстве </a:t>
            </a:r>
          </a:p>
          <a:p>
            <a:pPr marL="285750" indent="-285750" algn="l">
              <a:lnSpc>
                <a:spcPct val="125000"/>
              </a:lnSpc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</a:rPr>
              <a:t>Познакомиться с классными ребятами </a:t>
            </a:r>
          </a:p>
          <a:p>
            <a:pPr marL="285750" indent="-285750" algn="l">
              <a:lnSpc>
                <a:spcPct val="125000"/>
              </a:lnSpc>
              <a:buFont typeface="Wingdings" panose="05000000000000000000" pitchFamily="2" charset="2"/>
              <a:buChar char="ü"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27421" y="4632343"/>
            <a:ext cx="4630774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Мы работаем с инструментами: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Python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Spark</a:t>
            </a:r>
            <a:endParaRPr lang="ru-RU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Hadoop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Gitlab</a:t>
            </a:r>
            <a:endParaRPr lang="en-US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err="1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Grafana</a:t>
            </a:r>
            <a:endParaRPr lang="en-US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111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9CAC58-44C9-4DC0-A6AF-0B4057C34224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6" name="Group 8">
            <a:extLst>
              <a:ext uri="{FF2B5EF4-FFF2-40B4-BE49-F238E27FC236}">
                <a16:creationId xmlns:a16="http://schemas.microsoft.com/office/drawing/2014/main" id="{4DB161F7-C8D3-9440-9176-FBCFBDFBD83F}"/>
              </a:ext>
            </a:extLst>
          </p:cNvPr>
          <p:cNvGrpSpPr>
            <a:grpSpLocks noChangeAspect="1"/>
          </p:cNvGrpSpPr>
          <p:nvPr/>
        </p:nvGrpSpPr>
        <p:grpSpPr>
          <a:xfrm>
            <a:off x="10291344" y="446204"/>
            <a:ext cx="1373608" cy="429946"/>
            <a:chOff x="715963" y="1420813"/>
            <a:chExt cx="4321175" cy="1352550"/>
          </a:xfrm>
          <a:solidFill>
            <a:schemeClr val="bg1"/>
          </a:solidFill>
        </p:grpSpPr>
        <p:sp>
          <p:nvSpPr>
            <p:cNvPr id="7" name="Freeform 1">
              <a:extLst>
                <a:ext uri="{FF2B5EF4-FFF2-40B4-BE49-F238E27FC236}">
                  <a16:creationId xmlns:a16="http://schemas.microsoft.com/office/drawing/2014/main" id="{B68816DD-A446-6B45-9FF9-B6B0DD7626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1788" y="2143125"/>
              <a:ext cx="374650" cy="425450"/>
            </a:xfrm>
            <a:custGeom>
              <a:avLst/>
              <a:gdLst>
                <a:gd name="T0" fmla="*/ 482 w 1042"/>
                <a:gd name="T1" fmla="*/ 2 h 1180"/>
                <a:gd name="T2" fmla="*/ 687 w 1042"/>
                <a:gd name="T3" fmla="*/ 9 h 1180"/>
                <a:gd name="T4" fmla="*/ 992 w 1042"/>
                <a:gd name="T5" fmla="*/ 280 h 1180"/>
                <a:gd name="T6" fmla="*/ 792 w 1042"/>
                <a:gd name="T7" fmla="*/ 529 h 1180"/>
                <a:gd name="T8" fmla="*/ 792 w 1042"/>
                <a:gd name="T9" fmla="*/ 538 h 1180"/>
                <a:gd name="T10" fmla="*/ 1041 w 1042"/>
                <a:gd name="T11" fmla="*/ 818 h 1180"/>
                <a:gd name="T12" fmla="*/ 568 w 1042"/>
                <a:gd name="T13" fmla="*/ 1178 h 1180"/>
                <a:gd name="T14" fmla="*/ 405 w 1042"/>
                <a:gd name="T15" fmla="*/ 1179 h 1180"/>
                <a:gd name="T16" fmla="*/ 0 w 1042"/>
                <a:gd name="T17" fmla="*/ 1179 h 1180"/>
                <a:gd name="T18" fmla="*/ 0 w 1042"/>
                <a:gd name="T19" fmla="*/ 2 h 1180"/>
                <a:gd name="T20" fmla="*/ 482 w 1042"/>
                <a:gd name="T21" fmla="*/ 2 h 1180"/>
                <a:gd name="T22" fmla="*/ 338 w 1042"/>
                <a:gd name="T23" fmla="*/ 955 h 1180"/>
                <a:gd name="T24" fmla="*/ 475 w 1042"/>
                <a:gd name="T25" fmla="*/ 955 h 1180"/>
                <a:gd name="T26" fmla="*/ 706 w 1042"/>
                <a:gd name="T27" fmla="*/ 808 h 1180"/>
                <a:gd name="T28" fmla="*/ 459 w 1042"/>
                <a:gd name="T29" fmla="*/ 666 h 1180"/>
                <a:gd name="T30" fmla="*/ 338 w 1042"/>
                <a:gd name="T31" fmla="*/ 666 h 1180"/>
                <a:gd name="T32" fmla="*/ 338 w 1042"/>
                <a:gd name="T33" fmla="*/ 955 h 1180"/>
                <a:gd name="T34" fmla="*/ 345 w 1042"/>
                <a:gd name="T35" fmla="*/ 459 h 1180"/>
                <a:gd name="T36" fmla="*/ 447 w 1042"/>
                <a:gd name="T37" fmla="*/ 459 h 1180"/>
                <a:gd name="T38" fmla="*/ 671 w 1042"/>
                <a:gd name="T39" fmla="*/ 340 h 1180"/>
                <a:gd name="T40" fmla="*/ 482 w 1042"/>
                <a:gd name="T41" fmla="*/ 226 h 1180"/>
                <a:gd name="T42" fmla="*/ 344 w 1042"/>
                <a:gd name="T43" fmla="*/ 226 h 1180"/>
                <a:gd name="T44" fmla="*/ 344 w 1042"/>
                <a:gd name="T45" fmla="*/ 459 h 1180"/>
                <a:gd name="T46" fmla="*/ 345 w 1042"/>
                <a:gd name="T47" fmla="*/ 459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42" h="1180">
                  <a:moveTo>
                    <a:pt x="482" y="2"/>
                  </a:moveTo>
                  <a:cubicBezTo>
                    <a:pt x="539" y="1"/>
                    <a:pt x="621" y="0"/>
                    <a:pt x="687" y="9"/>
                  </a:cubicBezTo>
                  <a:cubicBezTo>
                    <a:pt x="838" y="29"/>
                    <a:pt x="992" y="96"/>
                    <a:pt x="992" y="280"/>
                  </a:cubicBezTo>
                  <a:cubicBezTo>
                    <a:pt x="992" y="433"/>
                    <a:pt x="901" y="506"/>
                    <a:pt x="792" y="529"/>
                  </a:cubicBezTo>
                  <a:lnTo>
                    <a:pt x="792" y="538"/>
                  </a:lnTo>
                  <a:cubicBezTo>
                    <a:pt x="950" y="566"/>
                    <a:pt x="1041" y="650"/>
                    <a:pt x="1041" y="818"/>
                  </a:cubicBezTo>
                  <a:cubicBezTo>
                    <a:pt x="1041" y="1092"/>
                    <a:pt x="780" y="1167"/>
                    <a:pt x="568" y="1178"/>
                  </a:cubicBezTo>
                  <a:cubicBezTo>
                    <a:pt x="516" y="1179"/>
                    <a:pt x="450" y="1179"/>
                    <a:pt x="405" y="1179"/>
                  </a:cubicBezTo>
                  <a:lnTo>
                    <a:pt x="0" y="1179"/>
                  </a:lnTo>
                  <a:lnTo>
                    <a:pt x="0" y="2"/>
                  </a:lnTo>
                  <a:lnTo>
                    <a:pt x="482" y="2"/>
                  </a:lnTo>
                  <a:close/>
                  <a:moveTo>
                    <a:pt x="338" y="955"/>
                  </a:moveTo>
                  <a:lnTo>
                    <a:pt x="475" y="955"/>
                  </a:lnTo>
                  <a:cubicBezTo>
                    <a:pt x="591" y="955"/>
                    <a:pt x="706" y="920"/>
                    <a:pt x="706" y="808"/>
                  </a:cubicBezTo>
                  <a:cubicBezTo>
                    <a:pt x="706" y="704"/>
                    <a:pt x="619" y="666"/>
                    <a:pt x="459" y="666"/>
                  </a:cubicBezTo>
                  <a:lnTo>
                    <a:pt x="338" y="666"/>
                  </a:lnTo>
                  <a:lnTo>
                    <a:pt x="338" y="955"/>
                  </a:lnTo>
                  <a:close/>
                  <a:moveTo>
                    <a:pt x="345" y="459"/>
                  </a:moveTo>
                  <a:lnTo>
                    <a:pt x="447" y="459"/>
                  </a:lnTo>
                  <a:cubicBezTo>
                    <a:pt x="587" y="459"/>
                    <a:pt x="671" y="431"/>
                    <a:pt x="671" y="340"/>
                  </a:cubicBezTo>
                  <a:cubicBezTo>
                    <a:pt x="671" y="268"/>
                    <a:pt x="619" y="226"/>
                    <a:pt x="482" y="226"/>
                  </a:cubicBezTo>
                  <a:lnTo>
                    <a:pt x="344" y="226"/>
                  </a:lnTo>
                  <a:lnTo>
                    <a:pt x="344" y="459"/>
                  </a:lnTo>
                  <a:lnTo>
                    <a:pt x="345" y="45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Freeform 2">
              <a:extLst>
                <a:ext uri="{FF2B5EF4-FFF2-40B4-BE49-F238E27FC236}">
                  <a16:creationId xmlns:a16="http://schemas.microsoft.com/office/drawing/2014/main" id="{733FDF1D-4259-5649-A9AB-E1BE030BF1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963" y="1971676"/>
              <a:ext cx="3636964" cy="801687"/>
            </a:xfrm>
            <a:custGeom>
              <a:avLst/>
              <a:gdLst>
                <a:gd name="T0" fmla="*/ 0 w 10102"/>
                <a:gd name="T1" fmla="*/ 847 h 2228"/>
                <a:gd name="T2" fmla="*/ 1235 w 10102"/>
                <a:gd name="T3" fmla="*/ 75 h 2228"/>
                <a:gd name="T4" fmla="*/ 874 w 10102"/>
                <a:gd name="T5" fmla="*/ 275 h 2228"/>
                <a:gd name="T6" fmla="*/ 841 w 10102"/>
                <a:gd name="T7" fmla="*/ 1388 h 2228"/>
                <a:gd name="T8" fmla="*/ 1293 w 10102"/>
                <a:gd name="T9" fmla="*/ 1528 h 2228"/>
                <a:gd name="T10" fmla="*/ 6541 w 10102"/>
                <a:gd name="T11" fmla="*/ 1677 h 2228"/>
                <a:gd name="T12" fmla="*/ 6569 w 10102"/>
                <a:gd name="T13" fmla="*/ 454 h 2228"/>
                <a:gd name="T14" fmla="*/ 6863 w 10102"/>
                <a:gd name="T15" fmla="*/ 787 h 2228"/>
                <a:gd name="T16" fmla="*/ 6306 w 10102"/>
                <a:gd name="T17" fmla="*/ 1053 h 2228"/>
                <a:gd name="T18" fmla="*/ 6842 w 10102"/>
                <a:gd name="T19" fmla="*/ 1348 h 2228"/>
                <a:gd name="T20" fmla="*/ 6541 w 10102"/>
                <a:gd name="T21" fmla="*/ 1677 h 2228"/>
                <a:gd name="T22" fmla="*/ 7585 w 10102"/>
                <a:gd name="T23" fmla="*/ 1654 h 2228"/>
                <a:gd name="T24" fmla="*/ 7250 w 10102"/>
                <a:gd name="T25" fmla="*/ 743 h 2228"/>
                <a:gd name="T26" fmla="*/ 6924 w 10102"/>
                <a:gd name="T27" fmla="*/ 477 h 2228"/>
                <a:gd name="T28" fmla="*/ 7870 w 10102"/>
                <a:gd name="T29" fmla="*/ 743 h 2228"/>
                <a:gd name="T30" fmla="*/ 9197 w 10102"/>
                <a:gd name="T31" fmla="*/ 614 h 2228"/>
                <a:gd name="T32" fmla="*/ 8951 w 10102"/>
                <a:gd name="T33" fmla="*/ 1428 h 2228"/>
                <a:gd name="T34" fmla="*/ 9321 w 10102"/>
                <a:gd name="T35" fmla="*/ 1560 h 2228"/>
                <a:gd name="T36" fmla="*/ 9503 w 10102"/>
                <a:gd name="T37" fmla="*/ 801 h 2228"/>
                <a:gd name="T38" fmla="*/ 9765 w 10102"/>
                <a:gd name="T39" fmla="*/ 743 h 2228"/>
                <a:gd name="T40" fmla="*/ 10101 w 10102"/>
                <a:gd name="T41" fmla="*/ 1654 h 2228"/>
                <a:gd name="T42" fmla="*/ 9197 w 10102"/>
                <a:gd name="T43" fmla="*/ 477 h 2228"/>
                <a:gd name="T44" fmla="*/ 1904 w 10102"/>
                <a:gd name="T45" fmla="*/ 1414 h 2228"/>
                <a:gd name="T46" fmla="*/ 2311 w 10102"/>
                <a:gd name="T47" fmla="*/ 1542 h 2228"/>
                <a:gd name="T48" fmla="*/ 1256 w 10102"/>
                <a:gd name="T49" fmla="*/ 1069 h 2228"/>
                <a:gd name="T50" fmla="*/ 2351 w 10102"/>
                <a:gd name="T51" fmla="*/ 1055 h 2228"/>
                <a:gd name="T52" fmla="*/ 1591 w 10102"/>
                <a:gd name="T53" fmla="*/ 1157 h 2228"/>
                <a:gd name="T54" fmla="*/ 1796 w 10102"/>
                <a:gd name="T55" fmla="*/ 698 h 2228"/>
                <a:gd name="T56" fmla="*/ 2008 w 10102"/>
                <a:gd name="T57" fmla="*/ 927 h 2228"/>
                <a:gd name="T58" fmla="*/ 4215 w 10102"/>
                <a:gd name="T59" fmla="*/ 1414 h 2228"/>
                <a:gd name="T60" fmla="*/ 4623 w 10102"/>
                <a:gd name="T61" fmla="*/ 1542 h 2228"/>
                <a:gd name="T62" fmla="*/ 3567 w 10102"/>
                <a:gd name="T63" fmla="*/ 1069 h 2228"/>
                <a:gd name="T64" fmla="*/ 4662 w 10102"/>
                <a:gd name="T65" fmla="*/ 1055 h 2228"/>
                <a:gd name="T66" fmla="*/ 3903 w 10102"/>
                <a:gd name="T67" fmla="*/ 1157 h 2228"/>
                <a:gd name="T68" fmla="*/ 4108 w 10102"/>
                <a:gd name="T69" fmla="*/ 698 h 2228"/>
                <a:gd name="T70" fmla="*/ 4320 w 10102"/>
                <a:gd name="T71" fmla="*/ 927 h 2228"/>
                <a:gd name="T72" fmla="*/ 8596 w 10102"/>
                <a:gd name="T73" fmla="*/ 1549 h 2228"/>
                <a:gd name="T74" fmla="*/ 7881 w 10102"/>
                <a:gd name="T75" fmla="*/ 1295 h 2228"/>
                <a:gd name="T76" fmla="*/ 8578 w 10102"/>
                <a:gd name="T77" fmla="*/ 901 h 2228"/>
                <a:gd name="T78" fmla="*/ 8361 w 10102"/>
                <a:gd name="T79" fmla="*/ 705 h 2228"/>
                <a:gd name="T80" fmla="*/ 7960 w 10102"/>
                <a:gd name="T81" fmla="*/ 582 h 2228"/>
                <a:gd name="T82" fmla="*/ 8911 w 10102"/>
                <a:gd name="T83" fmla="*/ 887 h 2228"/>
                <a:gd name="T84" fmla="*/ 8650 w 10102"/>
                <a:gd name="T85" fmla="*/ 1654 h 2228"/>
                <a:gd name="T86" fmla="*/ 8429 w 10102"/>
                <a:gd name="T87" fmla="*/ 1127 h 2228"/>
                <a:gd name="T88" fmla="*/ 8394 w 10102"/>
                <a:gd name="T89" fmla="*/ 1416 h 2228"/>
                <a:gd name="T90" fmla="*/ 8575 w 10102"/>
                <a:gd name="T91" fmla="*/ 1122 h 2228"/>
                <a:gd name="T92" fmla="*/ 5105 w 10102"/>
                <a:gd name="T93" fmla="*/ 1628 h 2228"/>
                <a:gd name="T94" fmla="*/ 4769 w 10102"/>
                <a:gd name="T95" fmla="*/ 2227 h 2228"/>
                <a:gd name="T96" fmla="*/ 5051 w 10102"/>
                <a:gd name="T97" fmla="*/ 477 h 2228"/>
                <a:gd name="T98" fmla="*/ 5406 w 10102"/>
                <a:gd name="T99" fmla="*/ 454 h 2228"/>
                <a:gd name="T100" fmla="*/ 5331 w 10102"/>
                <a:gd name="T101" fmla="*/ 1677 h 2228"/>
                <a:gd name="T102" fmla="*/ 5105 w 10102"/>
                <a:gd name="T103" fmla="*/ 831 h 2228"/>
                <a:gd name="T104" fmla="*/ 5249 w 10102"/>
                <a:gd name="T105" fmla="*/ 1435 h 2228"/>
                <a:gd name="T106" fmla="*/ 5338 w 10102"/>
                <a:gd name="T107" fmla="*/ 698 h 2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102" h="2228">
                  <a:moveTo>
                    <a:pt x="787" y="1677"/>
                  </a:moveTo>
                  <a:cubicBezTo>
                    <a:pt x="277" y="1677"/>
                    <a:pt x="0" y="1309"/>
                    <a:pt x="0" y="847"/>
                  </a:cubicBezTo>
                  <a:cubicBezTo>
                    <a:pt x="0" y="381"/>
                    <a:pt x="326" y="0"/>
                    <a:pt x="862" y="0"/>
                  </a:cubicBezTo>
                  <a:cubicBezTo>
                    <a:pt x="1004" y="0"/>
                    <a:pt x="1127" y="19"/>
                    <a:pt x="1235" y="75"/>
                  </a:cubicBezTo>
                  <a:lnTo>
                    <a:pt x="1235" y="374"/>
                  </a:lnTo>
                  <a:cubicBezTo>
                    <a:pt x="1093" y="292"/>
                    <a:pt x="978" y="275"/>
                    <a:pt x="874" y="275"/>
                  </a:cubicBezTo>
                  <a:cubicBezTo>
                    <a:pt x="510" y="275"/>
                    <a:pt x="368" y="542"/>
                    <a:pt x="368" y="824"/>
                  </a:cubicBezTo>
                  <a:cubicBezTo>
                    <a:pt x="368" y="1139"/>
                    <a:pt x="545" y="1388"/>
                    <a:pt x="841" y="1388"/>
                  </a:cubicBezTo>
                  <a:cubicBezTo>
                    <a:pt x="972" y="1388"/>
                    <a:pt x="1079" y="1358"/>
                    <a:pt x="1204" y="1290"/>
                  </a:cubicBezTo>
                  <a:lnTo>
                    <a:pt x="1293" y="1528"/>
                  </a:lnTo>
                  <a:cubicBezTo>
                    <a:pt x="1104" y="1647"/>
                    <a:pt x="944" y="1677"/>
                    <a:pt x="787" y="1677"/>
                  </a:cubicBezTo>
                  <a:close/>
                  <a:moveTo>
                    <a:pt x="6541" y="1677"/>
                  </a:moveTo>
                  <a:cubicBezTo>
                    <a:pt x="6164" y="1677"/>
                    <a:pt x="5972" y="1400"/>
                    <a:pt x="5972" y="1069"/>
                  </a:cubicBezTo>
                  <a:cubicBezTo>
                    <a:pt x="5972" y="698"/>
                    <a:pt x="6227" y="454"/>
                    <a:pt x="6569" y="454"/>
                  </a:cubicBezTo>
                  <a:cubicBezTo>
                    <a:pt x="6721" y="454"/>
                    <a:pt x="6800" y="484"/>
                    <a:pt x="6863" y="521"/>
                  </a:cubicBezTo>
                  <a:lnTo>
                    <a:pt x="6863" y="787"/>
                  </a:lnTo>
                  <a:cubicBezTo>
                    <a:pt x="6779" y="726"/>
                    <a:pt x="6712" y="705"/>
                    <a:pt x="6618" y="705"/>
                  </a:cubicBezTo>
                  <a:cubicBezTo>
                    <a:pt x="6425" y="705"/>
                    <a:pt x="6306" y="847"/>
                    <a:pt x="6306" y="1053"/>
                  </a:cubicBezTo>
                  <a:cubicBezTo>
                    <a:pt x="6306" y="1236"/>
                    <a:pt x="6397" y="1416"/>
                    <a:pt x="6614" y="1416"/>
                  </a:cubicBezTo>
                  <a:cubicBezTo>
                    <a:pt x="6674" y="1416"/>
                    <a:pt x="6756" y="1393"/>
                    <a:pt x="6842" y="1348"/>
                  </a:cubicBezTo>
                  <a:lnTo>
                    <a:pt x="6921" y="1565"/>
                  </a:lnTo>
                  <a:cubicBezTo>
                    <a:pt x="6823" y="1630"/>
                    <a:pt x="6660" y="1677"/>
                    <a:pt x="6541" y="1677"/>
                  </a:cubicBezTo>
                  <a:close/>
                  <a:moveTo>
                    <a:pt x="7585" y="743"/>
                  </a:moveTo>
                  <a:lnTo>
                    <a:pt x="7585" y="1654"/>
                  </a:lnTo>
                  <a:lnTo>
                    <a:pt x="7250" y="1654"/>
                  </a:lnTo>
                  <a:lnTo>
                    <a:pt x="7250" y="743"/>
                  </a:lnTo>
                  <a:lnTo>
                    <a:pt x="6924" y="743"/>
                  </a:lnTo>
                  <a:lnTo>
                    <a:pt x="6924" y="477"/>
                  </a:lnTo>
                  <a:lnTo>
                    <a:pt x="7953" y="477"/>
                  </a:lnTo>
                  <a:lnTo>
                    <a:pt x="7870" y="743"/>
                  </a:lnTo>
                  <a:lnTo>
                    <a:pt x="7585" y="743"/>
                  </a:lnTo>
                  <a:close/>
                  <a:moveTo>
                    <a:pt x="9197" y="614"/>
                  </a:moveTo>
                  <a:cubicBezTo>
                    <a:pt x="9197" y="1024"/>
                    <a:pt x="9181" y="1239"/>
                    <a:pt x="9107" y="1337"/>
                  </a:cubicBezTo>
                  <a:cubicBezTo>
                    <a:pt x="9069" y="1386"/>
                    <a:pt x="9011" y="1418"/>
                    <a:pt x="8951" y="1428"/>
                  </a:cubicBezTo>
                  <a:lnTo>
                    <a:pt x="9044" y="1677"/>
                  </a:lnTo>
                  <a:cubicBezTo>
                    <a:pt x="9121" y="1674"/>
                    <a:pt x="9239" y="1642"/>
                    <a:pt x="9321" y="1560"/>
                  </a:cubicBezTo>
                  <a:cubicBezTo>
                    <a:pt x="9428" y="1456"/>
                    <a:pt x="9463" y="1323"/>
                    <a:pt x="9479" y="1183"/>
                  </a:cubicBezTo>
                  <a:cubicBezTo>
                    <a:pt x="9494" y="1064"/>
                    <a:pt x="9503" y="924"/>
                    <a:pt x="9503" y="801"/>
                  </a:cubicBezTo>
                  <a:lnTo>
                    <a:pt x="9503" y="743"/>
                  </a:lnTo>
                  <a:lnTo>
                    <a:pt x="9765" y="743"/>
                  </a:lnTo>
                  <a:lnTo>
                    <a:pt x="9765" y="1654"/>
                  </a:lnTo>
                  <a:lnTo>
                    <a:pt x="10101" y="1654"/>
                  </a:lnTo>
                  <a:lnTo>
                    <a:pt x="10101" y="477"/>
                  </a:lnTo>
                  <a:lnTo>
                    <a:pt x="9197" y="477"/>
                  </a:lnTo>
                  <a:lnTo>
                    <a:pt x="9197" y="614"/>
                  </a:lnTo>
                  <a:close/>
                  <a:moveTo>
                    <a:pt x="1904" y="1414"/>
                  </a:moveTo>
                  <a:cubicBezTo>
                    <a:pt x="2018" y="1414"/>
                    <a:pt x="2104" y="1393"/>
                    <a:pt x="2237" y="1330"/>
                  </a:cubicBezTo>
                  <a:lnTo>
                    <a:pt x="2311" y="1542"/>
                  </a:lnTo>
                  <a:cubicBezTo>
                    <a:pt x="2148" y="1644"/>
                    <a:pt x="1990" y="1677"/>
                    <a:pt x="1848" y="1677"/>
                  </a:cubicBezTo>
                  <a:cubicBezTo>
                    <a:pt x="1428" y="1677"/>
                    <a:pt x="1256" y="1379"/>
                    <a:pt x="1256" y="1069"/>
                  </a:cubicBezTo>
                  <a:cubicBezTo>
                    <a:pt x="1256" y="738"/>
                    <a:pt x="1454" y="454"/>
                    <a:pt x="1805" y="454"/>
                  </a:cubicBezTo>
                  <a:cubicBezTo>
                    <a:pt x="2127" y="454"/>
                    <a:pt x="2351" y="691"/>
                    <a:pt x="2351" y="1055"/>
                  </a:cubicBezTo>
                  <a:lnTo>
                    <a:pt x="2351" y="1157"/>
                  </a:lnTo>
                  <a:lnTo>
                    <a:pt x="1591" y="1157"/>
                  </a:lnTo>
                  <a:cubicBezTo>
                    <a:pt x="1598" y="1316"/>
                    <a:pt x="1748" y="1414"/>
                    <a:pt x="1904" y="1414"/>
                  </a:cubicBezTo>
                  <a:close/>
                  <a:moveTo>
                    <a:pt x="1796" y="698"/>
                  </a:moveTo>
                  <a:cubicBezTo>
                    <a:pt x="1661" y="698"/>
                    <a:pt x="1584" y="819"/>
                    <a:pt x="1584" y="927"/>
                  </a:cubicBezTo>
                  <a:lnTo>
                    <a:pt x="2008" y="927"/>
                  </a:lnTo>
                  <a:cubicBezTo>
                    <a:pt x="2001" y="815"/>
                    <a:pt x="1938" y="698"/>
                    <a:pt x="1796" y="698"/>
                  </a:cubicBezTo>
                  <a:close/>
                  <a:moveTo>
                    <a:pt x="4215" y="1414"/>
                  </a:moveTo>
                  <a:cubicBezTo>
                    <a:pt x="4329" y="1414"/>
                    <a:pt x="4415" y="1393"/>
                    <a:pt x="4548" y="1330"/>
                  </a:cubicBezTo>
                  <a:lnTo>
                    <a:pt x="4623" y="1542"/>
                  </a:lnTo>
                  <a:cubicBezTo>
                    <a:pt x="4459" y="1644"/>
                    <a:pt x="4301" y="1677"/>
                    <a:pt x="4159" y="1677"/>
                  </a:cubicBezTo>
                  <a:cubicBezTo>
                    <a:pt x="3740" y="1677"/>
                    <a:pt x="3567" y="1379"/>
                    <a:pt x="3567" y="1069"/>
                  </a:cubicBezTo>
                  <a:cubicBezTo>
                    <a:pt x="3567" y="738"/>
                    <a:pt x="3765" y="454"/>
                    <a:pt x="4117" y="454"/>
                  </a:cubicBezTo>
                  <a:cubicBezTo>
                    <a:pt x="4438" y="454"/>
                    <a:pt x="4662" y="691"/>
                    <a:pt x="4662" y="1055"/>
                  </a:cubicBezTo>
                  <a:lnTo>
                    <a:pt x="4662" y="1157"/>
                  </a:lnTo>
                  <a:lnTo>
                    <a:pt x="3903" y="1157"/>
                  </a:lnTo>
                  <a:cubicBezTo>
                    <a:pt x="3910" y="1316"/>
                    <a:pt x="4059" y="1414"/>
                    <a:pt x="4215" y="1414"/>
                  </a:cubicBezTo>
                  <a:close/>
                  <a:moveTo>
                    <a:pt x="4108" y="698"/>
                  </a:moveTo>
                  <a:cubicBezTo>
                    <a:pt x="3973" y="698"/>
                    <a:pt x="3895" y="819"/>
                    <a:pt x="3895" y="927"/>
                  </a:cubicBezTo>
                  <a:lnTo>
                    <a:pt x="4320" y="927"/>
                  </a:lnTo>
                  <a:cubicBezTo>
                    <a:pt x="4313" y="815"/>
                    <a:pt x="4250" y="698"/>
                    <a:pt x="4108" y="698"/>
                  </a:cubicBezTo>
                  <a:close/>
                  <a:moveTo>
                    <a:pt x="8596" y="1549"/>
                  </a:moveTo>
                  <a:cubicBezTo>
                    <a:pt x="8517" y="1621"/>
                    <a:pt x="8424" y="1677"/>
                    <a:pt x="8273" y="1677"/>
                  </a:cubicBezTo>
                  <a:cubicBezTo>
                    <a:pt x="8049" y="1677"/>
                    <a:pt x="7881" y="1528"/>
                    <a:pt x="7881" y="1295"/>
                  </a:cubicBezTo>
                  <a:cubicBezTo>
                    <a:pt x="7881" y="1045"/>
                    <a:pt x="8082" y="917"/>
                    <a:pt x="8380" y="908"/>
                  </a:cubicBezTo>
                  <a:lnTo>
                    <a:pt x="8578" y="901"/>
                  </a:lnTo>
                  <a:lnTo>
                    <a:pt x="8578" y="878"/>
                  </a:lnTo>
                  <a:cubicBezTo>
                    <a:pt x="8578" y="754"/>
                    <a:pt x="8478" y="705"/>
                    <a:pt x="8361" y="705"/>
                  </a:cubicBezTo>
                  <a:cubicBezTo>
                    <a:pt x="8242" y="705"/>
                    <a:pt x="8140" y="740"/>
                    <a:pt x="8063" y="787"/>
                  </a:cubicBezTo>
                  <a:lnTo>
                    <a:pt x="7960" y="582"/>
                  </a:lnTo>
                  <a:cubicBezTo>
                    <a:pt x="8121" y="477"/>
                    <a:pt x="8275" y="454"/>
                    <a:pt x="8436" y="454"/>
                  </a:cubicBezTo>
                  <a:cubicBezTo>
                    <a:pt x="8746" y="454"/>
                    <a:pt x="8911" y="577"/>
                    <a:pt x="8911" y="887"/>
                  </a:cubicBezTo>
                  <a:lnTo>
                    <a:pt x="8911" y="1654"/>
                  </a:lnTo>
                  <a:lnTo>
                    <a:pt x="8650" y="1654"/>
                  </a:lnTo>
                  <a:lnTo>
                    <a:pt x="8596" y="1549"/>
                  </a:lnTo>
                  <a:close/>
                  <a:moveTo>
                    <a:pt x="8429" y="1127"/>
                  </a:moveTo>
                  <a:cubicBezTo>
                    <a:pt x="8284" y="1132"/>
                    <a:pt x="8217" y="1181"/>
                    <a:pt x="8217" y="1269"/>
                  </a:cubicBezTo>
                  <a:cubicBezTo>
                    <a:pt x="8217" y="1360"/>
                    <a:pt x="8279" y="1416"/>
                    <a:pt x="8394" y="1416"/>
                  </a:cubicBezTo>
                  <a:cubicBezTo>
                    <a:pt x="8482" y="1416"/>
                    <a:pt x="8545" y="1388"/>
                    <a:pt x="8575" y="1362"/>
                  </a:cubicBezTo>
                  <a:lnTo>
                    <a:pt x="8575" y="1122"/>
                  </a:lnTo>
                  <a:lnTo>
                    <a:pt x="8429" y="1127"/>
                  </a:lnTo>
                  <a:close/>
                  <a:moveTo>
                    <a:pt x="5105" y="1628"/>
                  </a:moveTo>
                  <a:lnTo>
                    <a:pt x="5105" y="2124"/>
                  </a:lnTo>
                  <a:lnTo>
                    <a:pt x="4769" y="2227"/>
                  </a:lnTo>
                  <a:lnTo>
                    <a:pt x="4769" y="477"/>
                  </a:lnTo>
                  <a:lnTo>
                    <a:pt x="5051" y="477"/>
                  </a:lnTo>
                  <a:lnTo>
                    <a:pt x="5089" y="584"/>
                  </a:lnTo>
                  <a:cubicBezTo>
                    <a:pt x="5175" y="517"/>
                    <a:pt x="5275" y="454"/>
                    <a:pt x="5406" y="454"/>
                  </a:cubicBezTo>
                  <a:cubicBezTo>
                    <a:pt x="5676" y="454"/>
                    <a:pt x="5888" y="659"/>
                    <a:pt x="5888" y="1031"/>
                  </a:cubicBezTo>
                  <a:cubicBezTo>
                    <a:pt x="5888" y="1381"/>
                    <a:pt x="5678" y="1677"/>
                    <a:pt x="5331" y="1677"/>
                  </a:cubicBezTo>
                  <a:cubicBezTo>
                    <a:pt x="5245" y="1677"/>
                    <a:pt x="5165" y="1660"/>
                    <a:pt x="5105" y="1628"/>
                  </a:cubicBezTo>
                  <a:close/>
                  <a:moveTo>
                    <a:pt x="5105" y="831"/>
                  </a:moveTo>
                  <a:lnTo>
                    <a:pt x="5105" y="1388"/>
                  </a:lnTo>
                  <a:cubicBezTo>
                    <a:pt x="5142" y="1414"/>
                    <a:pt x="5189" y="1435"/>
                    <a:pt x="5249" y="1435"/>
                  </a:cubicBezTo>
                  <a:cubicBezTo>
                    <a:pt x="5478" y="1435"/>
                    <a:pt x="5552" y="1227"/>
                    <a:pt x="5552" y="1027"/>
                  </a:cubicBezTo>
                  <a:cubicBezTo>
                    <a:pt x="5552" y="784"/>
                    <a:pt x="5473" y="698"/>
                    <a:pt x="5338" y="698"/>
                  </a:cubicBezTo>
                  <a:cubicBezTo>
                    <a:pt x="5249" y="698"/>
                    <a:pt x="5145" y="770"/>
                    <a:pt x="5105" y="83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Freeform 3">
              <a:extLst>
                <a:ext uri="{FF2B5EF4-FFF2-40B4-BE49-F238E27FC236}">
                  <a16:creationId xmlns:a16="http://schemas.microsoft.com/office/drawing/2014/main" id="{3A0C94EC-0414-034F-B616-427D102447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2138" y="2125663"/>
              <a:ext cx="371475" cy="441325"/>
            </a:xfrm>
            <a:custGeom>
              <a:avLst/>
              <a:gdLst>
                <a:gd name="T0" fmla="*/ 336 w 1033"/>
                <a:gd name="T1" fmla="*/ 433 h 1228"/>
                <a:gd name="T2" fmla="*/ 336 w 1033"/>
                <a:gd name="T3" fmla="*/ 0 h 1228"/>
                <a:gd name="T4" fmla="*/ 0 w 1033"/>
                <a:gd name="T5" fmla="*/ 102 h 1228"/>
                <a:gd name="T6" fmla="*/ 0 w 1033"/>
                <a:gd name="T7" fmla="*/ 1227 h 1228"/>
                <a:gd name="T8" fmla="*/ 429 w 1033"/>
                <a:gd name="T9" fmla="*/ 1227 h 1228"/>
                <a:gd name="T10" fmla="*/ 1032 w 1033"/>
                <a:gd name="T11" fmla="*/ 820 h 1228"/>
                <a:gd name="T12" fmla="*/ 508 w 1033"/>
                <a:gd name="T13" fmla="*/ 433 h 1228"/>
                <a:gd name="T14" fmla="*/ 336 w 1033"/>
                <a:gd name="T15" fmla="*/ 433 h 1228"/>
                <a:gd name="T16" fmla="*/ 336 w 1033"/>
                <a:gd name="T17" fmla="*/ 666 h 1228"/>
                <a:gd name="T18" fmla="*/ 447 w 1033"/>
                <a:gd name="T19" fmla="*/ 666 h 1228"/>
                <a:gd name="T20" fmla="*/ 697 w 1033"/>
                <a:gd name="T21" fmla="*/ 824 h 1228"/>
                <a:gd name="T22" fmla="*/ 452 w 1033"/>
                <a:gd name="T23" fmla="*/ 994 h 1228"/>
                <a:gd name="T24" fmla="*/ 336 w 1033"/>
                <a:gd name="T25" fmla="*/ 994 h 1228"/>
                <a:gd name="T26" fmla="*/ 336 w 1033"/>
                <a:gd name="T27" fmla="*/ 666 h 1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33" h="1228">
                  <a:moveTo>
                    <a:pt x="336" y="433"/>
                  </a:moveTo>
                  <a:lnTo>
                    <a:pt x="336" y="0"/>
                  </a:lnTo>
                  <a:lnTo>
                    <a:pt x="0" y="102"/>
                  </a:lnTo>
                  <a:lnTo>
                    <a:pt x="0" y="1227"/>
                  </a:lnTo>
                  <a:lnTo>
                    <a:pt x="429" y="1227"/>
                  </a:lnTo>
                  <a:cubicBezTo>
                    <a:pt x="741" y="1227"/>
                    <a:pt x="1032" y="1144"/>
                    <a:pt x="1032" y="820"/>
                  </a:cubicBezTo>
                  <a:cubicBezTo>
                    <a:pt x="1032" y="545"/>
                    <a:pt x="797" y="433"/>
                    <a:pt x="508" y="433"/>
                  </a:cubicBezTo>
                  <a:lnTo>
                    <a:pt x="336" y="433"/>
                  </a:lnTo>
                  <a:close/>
                  <a:moveTo>
                    <a:pt x="336" y="666"/>
                  </a:moveTo>
                  <a:lnTo>
                    <a:pt x="447" y="666"/>
                  </a:lnTo>
                  <a:cubicBezTo>
                    <a:pt x="566" y="666"/>
                    <a:pt x="697" y="685"/>
                    <a:pt x="697" y="824"/>
                  </a:cubicBezTo>
                  <a:cubicBezTo>
                    <a:pt x="697" y="962"/>
                    <a:pt x="585" y="994"/>
                    <a:pt x="452" y="994"/>
                  </a:cubicBezTo>
                  <a:lnTo>
                    <a:pt x="336" y="994"/>
                  </a:lnTo>
                  <a:lnTo>
                    <a:pt x="336" y="666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Freeform 4">
              <a:extLst>
                <a:ext uri="{FF2B5EF4-FFF2-40B4-BE49-F238E27FC236}">
                  <a16:creationId xmlns:a16="http://schemas.microsoft.com/office/drawing/2014/main" id="{39BC911E-F635-CE4F-BA1C-3E356C73B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8063" y="1420813"/>
              <a:ext cx="219075" cy="454025"/>
            </a:xfrm>
            <a:custGeom>
              <a:avLst/>
              <a:gdLst>
                <a:gd name="T0" fmla="*/ 389 w 609"/>
                <a:gd name="T1" fmla="*/ 1240 h 1262"/>
                <a:gd name="T2" fmla="*/ 450 w 609"/>
                <a:gd name="T3" fmla="*/ 1208 h 1262"/>
                <a:gd name="T4" fmla="*/ 534 w 609"/>
                <a:gd name="T5" fmla="*/ 944 h 1262"/>
                <a:gd name="T6" fmla="*/ 534 w 609"/>
                <a:gd name="T7" fmla="*/ 944 h 1262"/>
                <a:gd name="T8" fmla="*/ 598 w 609"/>
                <a:gd name="T9" fmla="*/ 594 h 1262"/>
                <a:gd name="T10" fmla="*/ 598 w 609"/>
                <a:gd name="T11" fmla="*/ 312 h 1262"/>
                <a:gd name="T12" fmla="*/ 515 w 609"/>
                <a:gd name="T13" fmla="*/ 85 h 1262"/>
                <a:gd name="T14" fmla="*/ 288 w 609"/>
                <a:gd name="T15" fmla="*/ 6 h 1262"/>
                <a:gd name="T16" fmla="*/ 5 w 609"/>
                <a:gd name="T17" fmla="*/ 12 h 1262"/>
                <a:gd name="T18" fmla="*/ 64 w 609"/>
                <a:gd name="T19" fmla="*/ 50 h 1262"/>
                <a:gd name="T20" fmla="*/ 151 w 609"/>
                <a:gd name="T21" fmla="*/ 257 h 1262"/>
                <a:gd name="T22" fmla="*/ 159 w 609"/>
                <a:gd name="T23" fmla="*/ 447 h 1262"/>
                <a:gd name="T24" fmla="*/ 100 w 609"/>
                <a:gd name="T25" fmla="*/ 832 h 1262"/>
                <a:gd name="T26" fmla="*/ 0 w 609"/>
                <a:gd name="T27" fmla="*/ 1125 h 1262"/>
                <a:gd name="T28" fmla="*/ 166 w 609"/>
                <a:gd name="T29" fmla="*/ 1211 h 1262"/>
                <a:gd name="T30" fmla="*/ 389 w 609"/>
                <a:gd name="T31" fmla="*/ 1240 h 1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9" h="1262">
                  <a:moveTo>
                    <a:pt x="389" y="1240"/>
                  </a:moveTo>
                  <a:cubicBezTo>
                    <a:pt x="410" y="1233"/>
                    <a:pt x="430" y="1222"/>
                    <a:pt x="450" y="1208"/>
                  </a:cubicBezTo>
                  <a:cubicBezTo>
                    <a:pt x="481" y="1129"/>
                    <a:pt x="509" y="1042"/>
                    <a:pt x="534" y="944"/>
                  </a:cubicBezTo>
                  <a:lnTo>
                    <a:pt x="534" y="944"/>
                  </a:lnTo>
                  <a:cubicBezTo>
                    <a:pt x="568" y="816"/>
                    <a:pt x="588" y="699"/>
                    <a:pt x="598" y="594"/>
                  </a:cubicBezTo>
                  <a:cubicBezTo>
                    <a:pt x="608" y="488"/>
                    <a:pt x="607" y="394"/>
                    <a:pt x="598" y="312"/>
                  </a:cubicBezTo>
                  <a:cubicBezTo>
                    <a:pt x="589" y="225"/>
                    <a:pt x="567" y="136"/>
                    <a:pt x="515" y="85"/>
                  </a:cubicBezTo>
                  <a:cubicBezTo>
                    <a:pt x="463" y="35"/>
                    <a:pt x="375" y="14"/>
                    <a:pt x="288" y="6"/>
                  </a:cubicBezTo>
                  <a:cubicBezTo>
                    <a:pt x="205" y="0"/>
                    <a:pt x="111" y="1"/>
                    <a:pt x="5" y="12"/>
                  </a:cubicBezTo>
                  <a:cubicBezTo>
                    <a:pt x="28" y="22"/>
                    <a:pt x="48" y="35"/>
                    <a:pt x="64" y="50"/>
                  </a:cubicBezTo>
                  <a:cubicBezTo>
                    <a:pt x="116" y="97"/>
                    <a:pt x="140" y="178"/>
                    <a:pt x="151" y="257"/>
                  </a:cubicBezTo>
                  <a:cubicBezTo>
                    <a:pt x="158" y="315"/>
                    <a:pt x="162" y="378"/>
                    <a:pt x="159" y="447"/>
                  </a:cubicBezTo>
                  <a:cubicBezTo>
                    <a:pt x="156" y="559"/>
                    <a:pt x="138" y="687"/>
                    <a:pt x="100" y="832"/>
                  </a:cubicBezTo>
                  <a:cubicBezTo>
                    <a:pt x="71" y="944"/>
                    <a:pt x="37" y="1041"/>
                    <a:pt x="0" y="1125"/>
                  </a:cubicBezTo>
                  <a:cubicBezTo>
                    <a:pt x="58" y="1161"/>
                    <a:pt x="113" y="1189"/>
                    <a:pt x="166" y="1211"/>
                  </a:cubicBezTo>
                  <a:cubicBezTo>
                    <a:pt x="240" y="1242"/>
                    <a:pt x="322" y="1261"/>
                    <a:pt x="389" y="124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031CE4A5-9F5C-D34E-AFD7-C024739A68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4850" y="1679575"/>
              <a:ext cx="454025" cy="355600"/>
            </a:xfrm>
            <a:custGeom>
              <a:avLst/>
              <a:gdLst>
                <a:gd name="T0" fmla="*/ 6 w 1262"/>
                <a:gd name="T1" fmla="*/ 279 h 986"/>
                <a:gd name="T2" fmla="*/ 3 w 1262"/>
                <a:gd name="T3" fmla="*/ 349 h 986"/>
                <a:gd name="T4" fmla="*/ 188 w 1262"/>
                <a:gd name="T5" fmla="*/ 552 h 986"/>
                <a:gd name="T6" fmla="*/ 461 w 1262"/>
                <a:gd name="T7" fmla="*/ 783 h 986"/>
                <a:gd name="T8" fmla="*/ 705 w 1262"/>
                <a:gd name="T9" fmla="*/ 924 h 986"/>
                <a:gd name="T10" fmla="*/ 942 w 1262"/>
                <a:gd name="T11" fmla="*/ 965 h 986"/>
                <a:gd name="T12" fmla="*/ 1125 w 1262"/>
                <a:gd name="T13" fmla="*/ 808 h 986"/>
                <a:gd name="T14" fmla="*/ 1261 w 1262"/>
                <a:gd name="T15" fmla="*/ 560 h 986"/>
                <a:gd name="T16" fmla="*/ 1198 w 1262"/>
                <a:gd name="T17" fmla="*/ 593 h 986"/>
                <a:gd name="T18" fmla="*/ 976 w 1262"/>
                <a:gd name="T19" fmla="*/ 564 h 986"/>
                <a:gd name="T20" fmla="*/ 806 w 1262"/>
                <a:gd name="T21" fmla="*/ 477 h 986"/>
                <a:gd name="T22" fmla="*/ 503 w 1262"/>
                <a:gd name="T23" fmla="*/ 233 h 986"/>
                <a:gd name="T24" fmla="*/ 503 w 1262"/>
                <a:gd name="T25" fmla="*/ 233 h 986"/>
                <a:gd name="T26" fmla="*/ 299 w 1262"/>
                <a:gd name="T27" fmla="*/ 0 h 986"/>
                <a:gd name="T28" fmla="*/ 142 w 1262"/>
                <a:gd name="T29" fmla="*/ 100 h 986"/>
                <a:gd name="T30" fmla="*/ 6 w 1262"/>
                <a:gd name="T31" fmla="*/ 279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62" h="986">
                  <a:moveTo>
                    <a:pt x="6" y="279"/>
                  </a:moveTo>
                  <a:cubicBezTo>
                    <a:pt x="1" y="301"/>
                    <a:pt x="0" y="324"/>
                    <a:pt x="3" y="349"/>
                  </a:cubicBezTo>
                  <a:cubicBezTo>
                    <a:pt x="55" y="414"/>
                    <a:pt x="117" y="482"/>
                    <a:pt x="188" y="552"/>
                  </a:cubicBezTo>
                  <a:cubicBezTo>
                    <a:pt x="284" y="646"/>
                    <a:pt x="375" y="722"/>
                    <a:pt x="461" y="783"/>
                  </a:cubicBezTo>
                  <a:cubicBezTo>
                    <a:pt x="548" y="844"/>
                    <a:pt x="629" y="890"/>
                    <a:pt x="705" y="924"/>
                  </a:cubicBezTo>
                  <a:cubicBezTo>
                    <a:pt x="784" y="961"/>
                    <a:pt x="872" y="985"/>
                    <a:pt x="942" y="965"/>
                  </a:cubicBezTo>
                  <a:cubicBezTo>
                    <a:pt x="1012" y="946"/>
                    <a:pt x="1075" y="880"/>
                    <a:pt x="1125" y="808"/>
                  </a:cubicBezTo>
                  <a:cubicBezTo>
                    <a:pt x="1172" y="740"/>
                    <a:pt x="1218" y="658"/>
                    <a:pt x="1261" y="560"/>
                  </a:cubicBezTo>
                  <a:cubicBezTo>
                    <a:pt x="1241" y="575"/>
                    <a:pt x="1220" y="586"/>
                    <a:pt x="1198" y="593"/>
                  </a:cubicBezTo>
                  <a:cubicBezTo>
                    <a:pt x="1132" y="614"/>
                    <a:pt x="1049" y="595"/>
                    <a:pt x="976" y="564"/>
                  </a:cubicBezTo>
                  <a:cubicBezTo>
                    <a:pt x="922" y="542"/>
                    <a:pt x="865" y="513"/>
                    <a:pt x="806" y="477"/>
                  </a:cubicBezTo>
                  <a:cubicBezTo>
                    <a:pt x="711" y="418"/>
                    <a:pt x="610" y="338"/>
                    <a:pt x="503" y="233"/>
                  </a:cubicBezTo>
                  <a:lnTo>
                    <a:pt x="503" y="233"/>
                  </a:lnTo>
                  <a:cubicBezTo>
                    <a:pt x="420" y="152"/>
                    <a:pt x="354" y="74"/>
                    <a:pt x="299" y="0"/>
                  </a:cubicBezTo>
                  <a:cubicBezTo>
                    <a:pt x="239" y="32"/>
                    <a:pt x="187" y="66"/>
                    <a:pt x="142" y="100"/>
                  </a:cubicBezTo>
                  <a:cubicBezTo>
                    <a:pt x="79" y="149"/>
                    <a:pt x="21" y="211"/>
                    <a:pt x="6" y="27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9756E8BC-D87B-CE44-BE48-4423610425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2775" y="1428750"/>
              <a:ext cx="423863" cy="354013"/>
            </a:xfrm>
            <a:custGeom>
              <a:avLst/>
              <a:gdLst>
                <a:gd name="T0" fmla="*/ 1081 w 1179"/>
                <a:gd name="T1" fmla="*/ 36 h 985"/>
                <a:gd name="T2" fmla="*/ 1025 w 1179"/>
                <a:gd name="T3" fmla="*/ 0 h 985"/>
                <a:gd name="T4" fmla="*/ 753 w 1179"/>
                <a:gd name="T5" fmla="*/ 59 h 985"/>
                <a:gd name="T6" fmla="*/ 419 w 1179"/>
                <a:gd name="T7" fmla="*/ 179 h 985"/>
                <a:gd name="T8" fmla="*/ 175 w 1179"/>
                <a:gd name="T9" fmla="*/ 319 h 985"/>
                <a:gd name="T10" fmla="*/ 19 w 1179"/>
                <a:gd name="T11" fmla="*/ 505 h 985"/>
                <a:gd name="T12" fmla="*/ 65 w 1179"/>
                <a:gd name="T13" fmla="*/ 744 h 985"/>
                <a:gd name="T14" fmla="*/ 210 w 1179"/>
                <a:gd name="T15" fmla="*/ 984 h 985"/>
                <a:gd name="T16" fmla="*/ 213 w 1179"/>
                <a:gd name="T17" fmla="*/ 914 h 985"/>
                <a:gd name="T18" fmla="*/ 350 w 1179"/>
                <a:gd name="T19" fmla="*/ 735 h 985"/>
                <a:gd name="T20" fmla="*/ 510 w 1179"/>
                <a:gd name="T21" fmla="*/ 632 h 985"/>
                <a:gd name="T22" fmla="*/ 873 w 1179"/>
                <a:gd name="T23" fmla="*/ 491 h 985"/>
                <a:gd name="T24" fmla="*/ 873 w 1179"/>
                <a:gd name="T25" fmla="*/ 491 h 985"/>
                <a:gd name="T26" fmla="*/ 1176 w 1179"/>
                <a:gd name="T27" fmla="*/ 432 h 985"/>
                <a:gd name="T28" fmla="*/ 1167 w 1179"/>
                <a:gd name="T29" fmla="*/ 244 h 985"/>
                <a:gd name="T30" fmla="*/ 1081 w 1179"/>
                <a:gd name="T31" fmla="*/ 36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9" h="985">
                  <a:moveTo>
                    <a:pt x="1081" y="36"/>
                  </a:moveTo>
                  <a:cubicBezTo>
                    <a:pt x="1065" y="22"/>
                    <a:pt x="1046" y="10"/>
                    <a:pt x="1025" y="0"/>
                  </a:cubicBezTo>
                  <a:cubicBezTo>
                    <a:pt x="941" y="13"/>
                    <a:pt x="851" y="32"/>
                    <a:pt x="753" y="59"/>
                  </a:cubicBezTo>
                  <a:cubicBezTo>
                    <a:pt x="625" y="95"/>
                    <a:pt x="514" y="135"/>
                    <a:pt x="419" y="179"/>
                  </a:cubicBezTo>
                  <a:cubicBezTo>
                    <a:pt x="322" y="223"/>
                    <a:pt x="242" y="270"/>
                    <a:pt x="175" y="319"/>
                  </a:cubicBezTo>
                  <a:cubicBezTo>
                    <a:pt x="103" y="370"/>
                    <a:pt x="37" y="435"/>
                    <a:pt x="19" y="505"/>
                  </a:cubicBezTo>
                  <a:cubicBezTo>
                    <a:pt x="0" y="576"/>
                    <a:pt x="27" y="664"/>
                    <a:pt x="65" y="744"/>
                  </a:cubicBezTo>
                  <a:cubicBezTo>
                    <a:pt x="100" y="819"/>
                    <a:pt x="148" y="899"/>
                    <a:pt x="210" y="984"/>
                  </a:cubicBezTo>
                  <a:cubicBezTo>
                    <a:pt x="208" y="960"/>
                    <a:pt x="208" y="936"/>
                    <a:pt x="213" y="914"/>
                  </a:cubicBezTo>
                  <a:cubicBezTo>
                    <a:pt x="228" y="845"/>
                    <a:pt x="286" y="784"/>
                    <a:pt x="350" y="735"/>
                  </a:cubicBezTo>
                  <a:cubicBezTo>
                    <a:pt x="395" y="700"/>
                    <a:pt x="449" y="665"/>
                    <a:pt x="510" y="632"/>
                  </a:cubicBezTo>
                  <a:cubicBezTo>
                    <a:pt x="609" y="580"/>
                    <a:pt x="728" y="531"/>
                    <a:pt x="873" y="491"/>
                  </a:cubicBezTo>
                  <a:lnTo>
                    <a:pt x="873" y="491"/>
                  </a:lnTo>
                  <a:cubicBezTo>
                    <a:pt x="984" y="460"/>
                    <a:pt x="1085" y="442"/>
                    <a:pt x="1176" y="432"/>
                  </a:cubicBezTo>
                  <a:cubicBezTo>
                    <a:pt x="1178" y="363"/>
                    <a:pt x="1175" y="301"/>
                    <a:pt x="1167" y="244"/>
                  </a:cubicBezTo>
                  <a:cubicBezTo>
                    <a:pt x="1157" y="164"/>
                    <a:pt x="1133" y="83"/>
                    <a:pt x="1081" y="3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859081" y="561260"/>
            <a:ext cx="7812970" cy="467239"/>
          </a:xfrm>
          <a:prstGeom prst="rect">
            <a:avLst/>
          </a:prstGeom>
        </p:spPr>
        <p:txBody>
          <a:bodyPr vert="horz" wrap="square" lIns="0" tIns="36000" rIns="0" bIns="0" rtlCol="0" anchor="b">
            <a:spAutoFit/>
          </a:bodyPr>
          <a:lstStyle/>
          <a:p>
            <a:pPr marL="0" marR="0" lvl="0" indent="0" algn="l" defTabSz="88364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МИНИМАЛЬНЫЕ ТРЕБОВАНИЯ</a:t>
            </a:r>
          </a:p>
        </p:txBody>
      </p:sp>
      <p:pic>
        <p:nvPicPr>
          <p:cNvPr id="14" name="Рисунок 13" descr="Изображение выглядит как человек, стоит, мужчина, женщина&#10;&#10;Автоматически созданное описание">
            <a:extLst>
              <a:ext uri="{FF2B5EF4-FFF2-40B4-BE49-F238E27FC236}">
                <a16:creationId xmlns:a16="http://schemas.microsoft.com/office/drawing/2014/main" id="{50AFD244-D248-4483-A33F-ED521D36E6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5" r="16215"/>
          <a:stretch>
            <a:fillRect/>
          </a:stretch>
        </p:blipFill>
        <p:spPr>
          <a:xfrm>
            <a:off x="368311" y="1368535"/>
            <a:ext cx="4397255" cy="4336451"/>
          </a:xfrm>
          <a:custGeom>
            <a:avLst/>
            <a:gdLst>
              <a:gd name="connsiteX0" fmla="*/ 1815121 w 7680637"/>
              <a:gd name="connsiteY0" fmla="*/ 575706 h 4910916"/>
              <a:gd name="connsiteX1" fmla="*/ 1958741 w 7680637"/>
              <a:gd name="connsiteY1" fmla="*/ 578860 h 4910916"/>
              <a:gd name="connsiteX2" fmla="*/ 2359375 w 7680637"/>
              <a:gd name="connsiteY2" fmla="*/ 688177 h 4910916"/>
              <a:gd name="connsiteX3" fmla="*/ 2789536 w 7680637"/>
              <a:gd name="connsiteY3" fmla="*/ 948486 h 4910916"/>
              <a:gd name="connsiteX4" fmla="*/ 3102571 w 7680637"/>
              <a:gd name="connsiteY4" fmla="*/ 1217819 h 4910916"/>
              <a:gd name="connsiteX5" fmla="*/ 3332895 w 7680637"/>
              <a:gd name="connsiteY5" fmla="*/ 1453908 h 4910916"/>
              <a:gd name="connsiteX6" fmla="*/ 3547486 w 7680637"/>
              <a:gd name="connsiteY6" fmla="*/ 1699728 h 4910916"/>
              <a:gd name="connsiteX7" fmla="*/ 3559541 w 7680637"/>
              <a:gd name="connsiteY7" fmla="*/ 1711279 h 4910916"/>
              <a:gd name="connsiteX8" fmla="*/ 3594844 w 7680637"/>
              <a:gd name="connsiteY8" fmla="*/ 1754304 h 4910916"/>
              <a:gd name="connsiteX9" fmla="*/ 3608488 w 7680637"/>
              <a:gd name="connsiteY9" fmla="*/ 1774075 h 4910916"/>
              <a:gd name="connsiteX10" fmla="*/ 3859378 w 7680637"/>
              <a:gd name="connsiteY10" fmla="*/ 2104986 h 4910916"/>
              <a:gd name="connsiteX11" fmla="*/ 4127150 w 7680637"/>
              <a:gd name="connsiteY11" fmla="*/ 2531885 h 4910916"/>
              <a:gd name="connsiteX12" fmla="*/ 4318633 w 7680637"/>
              <a:gd name="connsiteY12" fmla="*/ 2969503 h 4910916"/>
              <a:gd name="connsiteX13" fmla="*/ 4397027 w 7680637"/>
              <a:gd name="connsiteY13" fmla="*/ 3404098 h 4910916"/>
              <a:gd name="connsiteX14" fmla="*/ 4225697 w 7680637"/>
              <a:gd name="connsiteY14" fmla="*/ 3994367 h 4910916"/>
              <a:gd name="connsiteX15" fmla="*/ 4062935 w 7680637"/>
              <a:gd name="connsiteY15" fmla="*/ 4183760 h 4910916"/>
              <a:gd name="connsiteX16" fmla="*/ 4026361 w 7680637"/>
              <a:gd name="connsiteY16" fmla="*/ 4222769 h 4910916"/>
              <a:gd name="connsiteX17" fmla="*/ 3960411 w 7680637"/>
              <a:gd name="connsiteY17" fmla="*/ 4276882 h 4910916"/>
              <a:gd name="connsiteX18" fmla="*/ 3930096 w 7680637"/>
              <a:gd name="connsiteY18" fmla="*/ 4294610 h 4910916"/>
              <a:gd name="connsiteX19" fmla="*/ 3581683 w 7680637"/>
              <a:gd name="connsiteY19" fmla="*/ 4498437 h 4910916"/>
              <a:gd name="connsiteX20" fmla="*/ 3065181 w 7680637"/>
              <a:gd name="connsiteY20" fmla="*/ 4687197 h 4910916"/>
              <a:gd name="connsiteX21" fmla="*/ 2281419 w 7680637"/>
              <a:gd name="connsiteY21" fmla="*/ 4850951 h 4910916"/>
              <a:gd name="connsiteX22" fmla="*/ 1509106 w 7680637"/>
              <a:gd name="connsiteY22" fmla="*/ 4910820 h 4910916"/>
              <a:gd name="connsiteX23" fmla="*/ 987175 w 7680637"/>
              <a:gd name="connsiteY23" fmla="*/ 4861062 h 4910916"/>
              <a:gd name="connsiteX24" fmla="*/ 589146 w 7680637"/>
              <a:gd name="connsiteY24" fmla="*/ 4727900 h 4910916"/>
              <a:gd name="connsiteX25" fmla="*/ 309879 w 7680637"/>
              <a:gd name="connsiteY25" fmla="*/ 4528000 h 4910916"/>
              <a:gd name="connsiteX26" fmla="*/ 268865 w 7680637"/>
              <a:gd name="connsiteY26" fmla="*/ 4488072 h 4910916"/>
              <a:gd name="connsiteX27" fmla="*/ 226554 w 7680637"/>
              <a:gd name="connsiteY27" fmla="*/ 4436505 h 4910916"/>
              <a:gd name="connsiteX28" fmla="*/ 218482 w 7680637"/>
              <a:gd name="connsiteY28" fmla="*/ 4421951 h 4910916"/>
              <a:gd name="connsiteX29" fmla="*/ 164739 w 7680637"/>
              <a:gd name="connsiteY29" fmla="*/ 4339798 h 4910916"/>
              <a:gd name="connsiteX30" fmla="*/ 30218 w 7680637"/>
              <a:gd name="connsiteY30" fmla="*/ 3978516 h 4910916"/>
              <a:gd name="connsiteX31" fmla="*/ 6563 w 7680637"/>
              <a:gd name="connsiteY31" fmla="*/ 3481803 h 4910916"/>
              <a:gd name="connsiteX32" fmla="*/ 94549 w 7680637"/>
              <a:gd name="connsiteY32" fmla="*/ 2948010 h 4910916"/>
              <a:gd name="connsiteX33" fmla="*/ 517592 w 7680637"/>
              <a:gd name="connsiteY33" fmla="*/ 1774309 h 4910916"/>
              <a:gd name="connsiteX34" fmla="*/ 854449 w 7680637"/>
              <a:gd name="connsiteY34" fmla="*/ 1197238 h 4910916"/>
              <a:gd name="connsiteX35" fmla="*/ 1142073 w 7680637"/>
              <a:gd name="connsiteY35" fmla="*/ 876277 h 4910916"/>
              <a:gd name="connsiteX36" fmla="*/ 1156923 w 7680637"/>
              <a:gd name="connsiteY36" fmla="*/ 860124 h 4910916"/>
              <a:gd name="connsiteX37" fmla="*/ 1219944 w 7680637"/>
              <a:gd name="connsiteY37" fmla="*/ 808414 h 4910916"/>
              <a:gd name="connsiteX38" fmla="*/ 1243132 w 7680637"/>
              <a:gd name="connsiteY38" fmla="*/ 793623 h 4910916"/>
              <a:gd name="connsiteX39" fmla="*/ 1408343 w 7680637"/>
              <a:gd name="connsiteY39" fmla="*/ 687974 h 4910916"/>
              <a:gd name="connsiteX40" fmla="*/ 1815121 w 7680637"/>
              <a:gd name="connsiteY40" fmla="*/ 575706 h 4910916"/>
              <a:gd name="connsiteX41" fmla="*/ 5284387 w 7680637"/>
              <a:gd name="connsiteY41" fmla="*/ 0 h 4910916"/>
              <a:gd name="connsiteX42" fmla="*/ 7680637 w 7680637"/>
              <a:gd name="connsiteY42" fmla="*/ 0 h 4910916"/>
              <a:gd name="connsiteX43" fmla="*/ 7680637 w 7680637"/>
              <a:gd name="connsiteY43" fmla="*/ 2396248 h 4910916"/>
              <a:gd name="connsiteX44" fmla="*/ 5284387 w 7680637"/>
              <a:gd name="connsiteY44" fmla="*/ 2396248 h 4910916"/>
              <a:gd name="connsiteX0" fmla="*/ 1815121 w 7680637"/>
              <a:gd name="connsiteY0" fmla="*/ 575706 h 4910916"/>
              <a:gd name="connsiteX1" fmla="*/ 1958741 w 7680637"/>
              <a:gd name="connsiteY1" fmla="*/ 578860 h 4910916"/>
              <a:gd name="connsiteX2" fmla="*/ 2359375 w 7680637"/>
              <a:gd name="connsiteY2" fmla="*/ 688177 h 4910916"/>
              <a:gd name="connsiteX3" fmla="*/ 2789536 w 7680637"/>
              <a:gd name="connsiteY3" fmla="*/ 948486 h 4910916"/>
              <a:gd name="connsiteX4" fmla="*/ 3102571 w 7680637"/>
              <a:gd name="connsiteY4" fmla="*/ 1217819 h 4910916"/>
              <a:gd name="connsiteX5" fmla="*/ 3332895 w 7680637"/>
              <a:gd name="connsiteY5" fmla="*/ 1453908 h 4910916"/>
              <a:gd name="connsiteX6" fmla="*/ 3547486 w 7680637"/>
              <a:gd name="connsiteY6" fmla="*/ 1699728 h 4910916"/>
              <a:gd name="connsiteX7" fmla="*/ 3559541 w 7680637"/>
              <a:gd name="connsiteY7" fmla="*/ 1711279 h 4910916"/>
              <a:gd name="connsiteX8" fmla="*/ 3594844 w 7680637"/>
              <a:gd name="connsiteY8" fmla="*/ 1754304 h 4910916"/>
              <a:gd name="connsiteX9" fmla="*/ 3608488 w 7680637"/>
              <a:gd name="connsiteY9" fmla="*/ 1774075 h 4910916"/>
              <a:gd name="connsiteX10" fmla="*/ 3859378 w 7680637"/>
              <a:gd name="connsiteY10" fmla="*/ 2104986 h 4910916"/>
              <a:gd name="connsiteX11" fmla="*/ 4127150 w 7680637"/>
              <a:gd name="connsiteY11" fmla="*/ 2531885 h 4910916"/>
              <a:gd name="connsiteX12" fmla="*/ 4318633 w 7680637"/>
              <a:gd name="connsiteY12" fmla="*/ 2969503 h 4910916"/>
              <a:gd name="connsiteX13" fmla="*/ 4397027 w 7680637"/>
              <a:gd name="connsiteY13" fmla="*/ 3404098 h 4910916"/>
              <a:gd name="connsiteX14" fmla="*/ 4225697 w 7680637"/>
              <a:gd name="connsiteY14" fmla="*/ 3994367 h 4910916"/>
              <a:gd name="connsiteX15" fmla="*/ 4062935 w 7680637"/>
              <a:gd name="connsiteY15" fmla="*/ 4183760 h 4910916"/>
              <a:gd name="connsiteX16" fmla="*/ 4026361 w 7680637"/>
              <a:gd name="connsiteY16" fmla="*/ 4222769 h 4910916"/>
              <a:gd name="connsiteX17" fmla="*/ 3960411 w 7680637"/>
              <a:gd name="connsiteY17" fmla="*/ 4276882 h 4910916"/>
              <a:gd name="connsiteX18" fmla="*/ 3930096 w 7680637"/>
              <a:gd name="connsiteY18" fmla="*/ 4294610 h 4910916"/>
              <a:gd name="connsiteX19" fmla="*/ 3581683 w 7680637"/>
              <a:gd name="connsiteY19" fmla="*/ 4498437 h 4910916"/>
              <a:gd name="connsiteX20" fmla="*/ 3065181 w 7680637"/>
              <a:gd name="connsiteY20" fmla="*/ 4687197 h 4910916"/>
              <a:gd name="connsiteX21" fmla="*/ 2281419 w 7680637"/>
              <a:gd name="connsiteY21" fmla="*/ 4850951 h 4910916"/>
              <a:gd name="connsiteX22" fmla="*/ 1509106 w 7680637"/>
              <a:gd name="connsiteY22" fmla="*/ 4910820 h 4910916"/>
              <a:gd name="connsiteX23" fmla="*/ 987175 w 7680637"/>
              <a:gd name="connsiteY23" fmla="*/ 4861062 h 4910916"/>
              <a:gd name="connsiteX24" fmla="*/ 589146 w 7680637"/>
              <a:gd name="connsiteY24" fmla="*/ 4727900 h 4910916"/>
              <a:gd name="connsiteX25" fmla="*/ 309879 w 7680637"/>
              <a:gd name="connsiteY25" fmla="*/ 4528000 h 4910916"/>
              <a:gd name="connsiteX26" fmla="*/ 268865 w 7680637"/>
              <a:gd name="connsiteY26" fmla="*/ 4488072 h 4910916"/>
              <a:gd name="connsiteX27" fmla="*/ 226554 w 7680637"/>
              <a:gd name="connsiteY27" fmla="*/ 4436505 h 4910916"/>
              <a:gd name="connsiteX28" fmla="*/ 218482 w 7680637"/>
              <a:gd name="connsiteY28" fmla="*/ 4421951 h 4910916"/>
              <a:gd name="connsiteX29" fmla="*/ 164739 w 7680637"/>
              <a:gd name="connsiteY29" fmla="*/ 4339798 h 4910916"/>
              <a:gd name="connsiteX30" fmla="*/ 30218 w 7680637"/>
              <a:gd name="connsiteY30" fmla="*/ 3978516 h 4910916"/>
              <a:gd name="connsiteX31" fmla="*/ 6563 w 7680637"/>
              <a:gd name="connsiteY31" fmla="*/ 3481803 h 4910916"/>
              <a:gd name="connsiteX32" fmla="*/ 94549 w 7680637"/>
              <a:gd name="connsiteY32" fmla="*/ 2948010 h 4910916"/>
              <a:gd name="connsiteX33" fmla="*/ 517592 w 7680637"/>
              <a:gd name="connsiteY33" fmla="*/ 1774309 h 4910916"/>
              <a:gd name="connsiteX34" fmla="*/ 854449 w 7680637"/>
              <a:gd name="connsiteY34" fmla="*/ 1197238 h 4910916"/>
              <a:gd name="connsiteX35" fmla="*/ 1142073 w 7680637"/>
              <a:gd name="connsiteY35" fmla="*/ 876277 h 4910916"/>
              <a:gd name="connsiteX36" fmla="*/ 1156923 w 7680637"/>
              <a:gd name="connsiteY36" fmla="*/ 860124 h 4910916"/>
              <a:gd name="connsiteX37" fmla="*/ 1219944 w 7680637"/>
              <a:gd name="connsiteY37" fmla="*/ 808414 h 4910916"/>
              <a:gd name="connsiteX38" fmla="*/ 1243132 w 7680637"/>
              <a:gd name="connsiteY38" fmla="*/ 793623 h 4910916"/>
              <a:gd name="connsiteX39" fmla="*/ 1408343 w 7680637"/>
              <a:gd name="connsiteY39" fmla="*/ 687974 h 4910916"/>
              <a:gd name="connsiteX40" fmla="*/ 1815121 w 7680637"/>
              <a:gd name="connsiteY40" fmla="*/ 575706 h 4910916"/>
              <a:gd name="connsiteX41" fmla="*/ 5284387 w 7680637"/>
              <a:gd name="connsiteY41" fmla="*/ 2396248 h 4910916"/>
              <a:gd name="connsiteX42" fmla="*/ 7680637 w 7680637"/>
              <a:gd name="connsiteY42" fmla="*/ 0 h 4910916"/>
              <a:gd name="connsiteX43" fmla="*/ 7680637 w 7680637"/>
              <a:gd name="connsiteY43" fmla="*/ 2396248 h 4910916"/>
              <a:gd name="connsiteX44" fmla="*/ 5284387 w 7680637"/>
              <a:gd name="connsiteY44" fmla="*/ 2396248 h 4910916"/>
              <a:gd name="connsiteX0" fmla="*/ 1815121 w 7680637"/>
              <a:gd name="connsiteY0" fmla="*/ 1241 h 4336451"/>
              <a:gd name="connsiteX1" fmla="*/ 1958741 w 7680637"/>
              <a:gd name="connsiteY1" fmla="*/ 4395 h 4336451"/>
              <a:gd name="connsiteX2" fmla="*/ 2359375 w 7680637"/>
              <a:gd name="connsiteY2" fmla="*/ 113712 h 4336451"/>
              <a:gd name="connsiteX3" fmla="*/ 2789536 w 7680637"/>
              <a:gd name="connsiteY3" fmla="*/ 374021 h 4336451"/>
              <a:gd name="connsiteX4" fmla="*/ 3102571 w 7680637"/>
              <a:gd name="connsiteY4" fmla="*/ 643354 h 4336451"/>
              <a:gd name="connsiteX5" fmla="*/ 3332895 w 7680637"/>
              <a:gd name="connsiteY5" fmla="*/ 879443 h 4336451"/>
              <a:gd name="connsiteX6" fmla="*/ 3547486 w 7680637"/>
              <a:gd name="connsiteY6" fmla="*/ 1125263 h 4336451"/>
              <a:gd name="connsiteX7" fmla="*/ 3559541 w 7680637"/>
              <a:gd name="connsiteY7" fmla="*/ 1136814 h 4336451"/>
              <a:gd name="connsiteX8" fmla="*/ 3594844 w 7680637"/>
              <a:gd name="connsiteY8" fmla="*/ 1179839 h 4336451"/>
              <a:gd name="connsiteX9" fmla="*/ 3608488 w 7680637"/>
              <a:gd name="connsiteY9" fmla="*/ 1199610 h 4336451"/>
              <a:gd name="connsiteX10" fmla="*/ 3859378 w 7680637"/>
              <a:gd name="connsiteY10" fmla="*/ 1530521 h 4336451"/>
              <a:gd name="connsiteX11" fmla="*/ 4127150 w 7680637"/>
              <a:gd name="connsiteY11" fmla="*/ 1957420 h 4336451"/>
              <a:gd name="connsiteX12" fmla="*/ 4318633 w 7680637"/>
              <a:gd name="connsiteY12" fmla="*/ 2395038 h 4336451"/>
              <a:gd name="connsiteX13" fmla="*/ 4397027 w 7680637"/>
              <a:gd name="connsiteY13" fmla="*/ 2829633 h 4336451"/>
              <a:gd name="connsiteX14" fmla="*/ 4225697 w 7680637"/>
              <a:gd name="connsiteY14" fmla="*/ 3419902 h 4336451"/>
              <a:gd name="connsiteX15" fmla="*/ 4062935 w 7680637"/>
              <a:gd name="connsiteY15" fmla="*/ 3609295 h 4336451"/>
              <a:gd name="connsiteX16" fmla="*/ 4026361 w 7680637"/>
              <a:gd name="connsiteY16" fmla="*/ 3648304 h 4336451"/>
              <a:gd name="connsiteX17" fmla="*/ 3960411 w 7680637"/>
              <a:gd name="connsiteY17" fmla="*/ 3702417 h 4336451"/>
              <a:gd name="connsiteX18" fmla="*/ 3930096 w 7680637"/>
              <a:gd name="connsiteY18" fmla="*/ 3720145 h 4336451"/>
              <a:gd name="connsiteX19" fmla="*/ 3581683 w 7680637"/>
              <a:gd name="connsiteY19" fmla="*/ 3923972 h 4336451"/>
              <a:gd name="connsiteX20" fmla="*/ 3065181 w 7680637"/>
              <a:gd name="connsiteY20" fmla="*/ 4112732 h 4336451"/>
              <a:gd name="connsiteX21" fmla="*/ 2281419 w 7680637"/>
              <a:gd name="connsiteY21" fmla="*/ 4276486 h 4336451"/>
              <a:gd name="connsiteX22" fmla="*/ 1509106 w 7680637"/>
              <a:gd name="connsiteY22" fmla="*/ 4336355 h 4336451"/>
              <a:gd name="connsiteX23" fmla="*/ 987175 w 7680637"/>
              <a:gd name="connsiteY23" fmla="*/ 4286597 h 4336451"/>
              <a:gd name="connsiteX24" fmla="*/ 589146 w 7680637"/>
              <a:gd name="connsiteY24" fmla="*/ 4153435 h 4336451"/>
              <a:gd name="connsiteX25" fmla="*/ 309879 w 7680637"/>
              <a:gd name="connsiteY25" fmla="*/ 3953535 h 4336451"/>
              <a:gd name="connsiteX26" fmla="*/ 268865 w 7680637"/>
              <a:gd name="connsiteY26" fmla="*/ 3913607 h 4336451"/>
              <a:gd name="connsiteX27" fmla="*/ 226554 w 7680637"/>
              <a:gd name="connsiteY27" fmla="*/ 3862040 h 4336451"/>
              <a:gd name="connsiteX28" fmla="*/ 218482 w 7680637"/>
              <a:gd name="connsiteY28" fmla="*/ 3847486 h 4336451"/>
              <a:gd name="connsiteX29" fmla="*/ 164739 w 7680637"/>
              <a:gd name="connsiteY29" fmla="*/ 3765333 h 4336451"/>
              <a:gd name="connsiteX30" fmla="*/ 30218 w 7680637"/>
              <a:gd name="connsiteY30" fmla="*/ 3404051 h 4336451"/>
              <a:gd name="connsiteX31" fmla="*/ 6563 w 7680637"/>
              <a:gd name="connsiteY31" fmla="*/ 2907338 h 4336451"/>
              <a:gd name="connsiteX32" fmla="*/ 94549 w 7680637"/>
              <a:gd name="connsiteY32" fmla="*/ 2373545 h 4336451"/>
              <a:gd name="connsiteX33" fmla="*/ 517592 w 7680637"/>
              <a:gd name="connsiteY33" fmla="*/ 1199844 h 4336451"/>
              <a:gd name="connsiteX34" fmla="*/ 854449 w 7680637"/>
              <a:gd name="connsiteY34" fmla="*/ 622773 h 4336451"/>
              <a:gd name="connsiteX35" fmla="*/ 1142073 w 7680637"/>
              <a:gd name="connsiteY35" fmla="*/ 301812 h 4336451"/>
              <a:gd name="connsiteX36" fmla="*/ 1156923 w 7680637"/>
              <a:gd name="connsiteY36" fmla="*/ 285659 h 4336451"/>
              <a:gd name="connsiteX37" fmla="*/ 1219944 w 7680637"/>
              <a:gd name="connsiteY37" fmla="*/ 233949 h 4336451"/>
              <a:gd name="connsiteX38" fmla="*/ 1243132 w 7680637"/>
              <a:gd name="connsiteY38" fmla="*/ 219158 h 4336451"/>
              <a:gd name="connsiteX39" fmla="*/ 1408343 w 7680637"/>
              <a:gd name="connsiteY39" fmla="*/ 113509 h 4336451"/>
              <a:gd name="connsiteX40" fmla="*/ 1815121 w 7680637"/>
              <a:gd name="connsiteY40" fmla="*/ 1241 h 4336451"/>
              <a:gd name="connsiteX41" fmla="*/ 5284387 w 7680637"/>
              <a:gd name="connsiteY41" fmla="*/ 1821783 h 4336451"/>
              <a:gd name="connsiteX42" fmla="*/ 7680637 w 7680637"/>
              <a:gd name="connsiteY42" fmla="*/ 1821783 h 4336451"/>
              <a:gd name="connsiteX43" fmla="*/ 5284387 w 7680637"/>
              <a:gd name="connsiteY43" fmla="*/ 1821783 h 4336451"/>
              <a:gd name="connsiteX0" fmla="*/ 1815121 w 4397254"/>
              <a:gd name="connsiteY0" fmla="*/ 1241 h 4336451"/>
              <a:gd name="connsiteX1" fmla="*/ 1958741 w 4397254"/>
              <a:gd name="connsiteY1" fmla="*/ 4395 h 4336451"/>
              <a:gd name="connsiteX2" fmla="*/ 2359375 w 4397254"/>
              <a:gd name="connsiteY2" fmla="*/ 113712 h 4336451"/>
              <a:gd name="connsiteX3" fmla="*/ 2789536 w 4397254"/>
              <a:gd name="connsiteY3" fmla="*/ 374021 h 4336451"/>
              <a:gd name="connsiteX4" fmla="*/ 3102571 w 4397254"/>
              <a:gd name="connsiteY4" fmla="*/ 643354 h 4336451"/>
              <a:gd name="connsiteX5" fmla="*/ 3332895 w 4397254"/>
              <a:gd name="connsiteY5" fmla="*/ 879443 h 4336451"/>
              <a:gd name="connsiteX6" fmla="*/ 3547486 w 4397254"/>
              <a:gd name="connsiteY6" fmla="*/ 1125263 h 4336451"/>
              <a:gd name="connsiteX7" fmla="*/ 3559541 w 4397254"/>
              <a:gd name="connsiteY7" fmla="*/ 1136814 h 4336451"/>
              <a:gd name="connsiteX8" fmla="*/ 3594844 w 4397254"/>
              <a:gd name="connsiteY8" fmla="*/ 1179839 h 4336451"/>
              <a:gd name="connsiteX9" fmla="*/ 3608488 w 4397254"/>
              <a:gd name="connsiteY9" fmla="*/ 1199610 h 4336451"/>
              <a:gd name="connsiteX10" fmla="*/ 3859378 w 4397254"/>
              <a:gd name="connsiteY10" fmla="*/ 1530521 h 4336451"/>
              <a:gd name="connsiteX11" fmla="*/ 4127150 w 4397254"/>
              <a:gd name="connsiteY11" fmla="*/ 1957420 h 4336451"/>
              <a:gd name="connsiteX12" fmla="*/ 4318633 w 4397254"/>
              <a:gd name="connsiteY12" fmla="*/ 2395038 h 4336451"/>
              <a:gd name="connsiteX13" fmla="*/ 4397027 w 4397254"/>
              <a:gd name="connsiteY13" fmla="*/ 2829633 h 4336451"/>
              <a:gd name="connsiteX14" fmla="*/ 4225697 w 4397254"/>
              <a:gd name="connsiteY14" fmla="*/ 3419902 h 4336451"/>
              <a:gd name="connsiteX15" fmla="*/ 4062935 w 4397254"/>
              <a:gd name="connsiteY15" fmla="*/ 3609295 h 4336451"/>
              <a:gd name="connsiteX16" fmla="*/ 4026361 w 4397254"/>
              <a:gd name="connsiteY16" fmla="*/ 3648304 h 4336451"/>
              <a:gd name="connsiteX17" fmla="*/ 3960411 w 4397254"/>
              <a:gd name="connsiteY17" fmla="*/ 3702417 h 4336451"/>
              <a:gd name="connsiteX18" fmla="*/ 3930096 w 4397254"/>
              <a:gd name="connsiteY18" fmla="*/ 3720145 h 4336451"/>
              <a:gd name="connsiteX19" fmla="*/ 3581683 w 4397254"/>
              <a:gd name="connsiteY19" fmla="*/ 3923972 h 4336451"/>
              <a:gd name="connsiteX20" fmla="*/ 3065181 w 4397254"/>
              <a:gd name="connsiteY20" fmla="*/ 4112732 h 4336451"/>
              <a:gd name="connsiteX21" fmla="*/ 2281419 w 4397254"/>
              <a:gd name="connsiteY21" fmla="*/ 4276486 h 4336451"/>
              <a:gd name="connsiteX22" fmla="*/ 1509106 w 4397254"/>
              <a:gd name="connsiteY22" fmla="*/ 4336355 h 4336451"/>
              <a:gd name="connsiteX23" fmla="*/ 987175 w 4397254"/>
              <a:gd name="connsiteY23" fmla="*/ 4286597 h 4336451"/>
              <a:gd name="connsiteX24" fmla="*/ 589146 w 4397254"/>
              <a:gd name="connsiteY24" fmla="*/ 4153435 h 4336451"/>
              <a:gd name="connsiteX25" fmla="*/ 309879 w 4397254"/>
              <a:gd name="connsiteY25" fmla="*/ 3953535 h 4336451"/>
              <a:gd name="connsiteX26" fmla="*/ 268865 w 4397254"/>
              <a:gd name="connsiteY26" fmla="*/ 3913607 h 4336451"/>
              <a:gd name="connsiteX27" fmla="*/ 226554 w 4397254"/>
              <a:gd name="connsiteY27" fmla="*/ 3862040 h 4336451"/>
              <a:gd name="connsiteX28" fmla="*/ 218482 w 4397254"/>
              <a:gd name="connsiteY28" fmla="*/ 3847486 h 4336451"/>
              <a:gd name="connsiteX29" fmla="*/ 164739 w 4397254"/>
              <a:gd name="connsiteY29" fmla="*/ 3765333 h 4336451"/>
              <a:gd name="connsiteX30" fmla="*/ 30218 w 4397254"/>
              <a:gd name="connsiteY30" fmla="*/ 3404051 h 4336451"/>
              <a:gd name="connsiteX31" fmla="*/ 6563 w 4397254"/>
              <a:gd name="connsiteY31" fmla="*/ 2907338 h 4336451"/>
              <a:gd name="connsiteX32" fmla="*/ 94549 w 4397254"/>
              <a:gd name="connsiteY32" fmla="*/ 2373545 h 4336451"/>
              <a:gd name="connsiteX33" fmla="*/ 517592 w 4397254"/>
              <a:gd name="connsiteY33" fmla="*/ 1199844 h 4336451"/>
              <a:gd name="connsiteX34" fmla="*/ 854449 w 4397254"/>
              <a:gd name="connsiteY34" fmla="*/ 622773 h 4336451"/>
              <a:gd name="connsiteX35" fmla="*/ 1142073 w 4397254"/>
              <a:gd name="connsiteY35" fmla="*/ 301812 h 4336451"/>
              <a:gd name="connsiteX36" fmla="*/ 1156923 w 4397254"/>
              <a:gd name="connsiteY36" fmla="*/ 285659 h 4336451"/>
              <a:gd name="connsiteX37" fmla="*/ 1219944 w 4397254"/>
              <a:gd name="connsiteY37" fmla="*/ 233949 h 4336451"/>
              <a:gd name="connsiteX38" fmla="*/ 1243132 w 4397254"/>
              <a:gd name="connsiteY38" fmla="*/ 219158 h 4336451"/>
              <a:gd name="connsiteX39" fmla="*/ 1408343 w 4397254"/>
              <a:gd name="connsiteY39" fmla="*/ 113509 h 4336451"/>
              <a:gd name="connsiteX40" fmla="*/ 1815121 w 4397254"/>
              <a:gd name="connsiteY40" fmla="*/ 1241 h 4336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4397254" h="4336451">
                <a:moveTo>
                  <a:pt x="1815121" y="1241"/>
                </a:moveTo>
                <a:cubicBezTo>
                  <a:pt x="1862318" y="-1137"/>
                  <a:pt x="1910189" y="-102"/>
                  <a:pt x="1958741" y="4395"/>
                </a:cubicBezTo>
                <a:cubicBezTo>
                  <a:pt x="2098628" y="17457"/>
                  <a:pt x="2231379" y="57015"/>
                  <a:pt x="2359375" y="113712"/>
                </a:cubicBezTo>
                <a:cubicBezTo>
                  <a:pt x="2513869" y="182282"/>
                  <a:pt x="2655218" y="272222"/>
                  <a:pt x="2789536" y="374021"/>
                </a:cubicBezTo>
                <a:cubicBezTo>
                  <a:pt x="2899333" y="457559"/>
                  <a:pt x="3002950" y="548021"/>
                  <a:pt x="3102571" y="643354"/>
                </a:cubicBezTo>
                <a:cubicBezTo>
                  <a:pt x="3182202" y="719351"/>
                  <a:pt x="3259630" y="797689"/>
                  <a:pt x="3332895" y="879443"/>
                </a:cubicBezTo>
                <a:cubicBezTo>
                  <a:pt x="3405797" y="960434"/>
                  <a:pt x="3476103" y="1043291"/>
                  <a:pt x="3547486" y="1125263"/>
                </a:cubicBezTo>
                <a:cubicBezTo>
                  <a:pt x="3551145" y="1129408"/>
                  <a:pt x="3555574" y="1132922"/>
                  <a:pt x="3559541" y="1136814"/>
                </a:cubicBezTo>
                <a:lnTo>
                  <a:pt x="3594844" y="1179839"/>
                </a:lnTo>
                <a:cubicBezTo>
                  <a:pt x="3599444" y="1186387"/>
                  <a:pt x="3603581" y="1193315"/>
                  <a:pt x="3608488" y="1199610"/>
                </a:cubicBezTo>
                <a:cubicBezTo>
                  <a:pt x="3695148" y="1307428"/>
                  <a:pt x="3779473" y="1417425"/>
                  <a:pt x="3859378" y="1530521"/>
                </a:cubicBezTo>
                <a:cubicBezTo>
                  <a:pt x="3956253" y="1668069"/>
                  <a:pt x="4046908" y="1809665"/>
                  <a:pt x="4127150" y="1957420"/>
                </a:cubicBezTo>
                <a:cubicBezTo>
                  <a:pt x="4203278" y="2097963"/>
                  <a:pt x="4269448" y="2242711"/>
                  <a:pt x="4318633" y="2395038"/>
                </a:cubicBezTo>
                <a:cubicBezTo>
                  <a:pt x="4364176" y="2536327"/>
                  <a:pt x="4394000" y="2680458"/>
                  <a:pt x="4397027" y="2829633"/>
                </a:cubicBezTo>
                <a:cubicBezTo>
                  <a:pt x="4401223" y="3044022"/>
                  <a:pt x="4347375" y="3241718"/>
                  <a:pt x="4225697" y="3419902"/>
                </a:cubicBezTo>
                <a:cubicBezTo>
                  <a:pt x="4178523" y="3489045"/>
                  <a:pt x="4123864" y="3551893"/>
                  <a:pt x="4062935" y="3609295"/>
                </a:cubicBezTo>
                <a:cubicBezTo>
                  <a:pt x="4050000" y="3621498"/>
                  <a:pt x="4038518" y="3635153"/>
                  <a:pt x="4026361" y="3648304"/>
                </a:cubicBezTo>
                <a:lnTo>
                  <a:pt x="3960411" y="3702417"/>
                </a:lnTo>
                <a:cubicBezTo>
                  <a:pt x="3950306" y="3708327"/>
                  <a:pt x="3939576" y="3713159"/>
                  <a:pt x="3930096" y="3720145"/>
                </a:cubicBezTo>
                <a:cubicBezTo>
                  <a:pt x="3821235" y="3800204"/>
                  <a:pt x="3704076" y="3866689"/>
                  <a:pt x="3581683" y="3923972"/>
                </a:cubicBezTo>
                <a:cubicBezTo>
                  <a:pt x="3415114" y="4001885"/>
                  <a:pt x="3241981" y="4062685"/>
                  <a:pt x="3065181" y="4112732"/>
                </a:cubicBezTo>
                <a:cubicBezTo>
                  <a:pt x="2807878" y="4185956"/>
                  <a:pt x="2545972" y="4237546"/>
                  <a:pt x="2281419" y="4276486"/>
                </a:cubicBezTo>
                <a:cubicBezTo>
                  <a:pt x="2025295" y="4314067"/>
                  <a:pt x="1768171" y="4338178"/>
                  <a:pt x="1509106" y="4336355"/>
                </a:cubicBezTo>
                <a:cubicBezTo>
                  <a:pt x="1333688" y="4334979"/>
                  <a:pt x="1159288" y="4321650"/>
                  <a:pt x="987175" y="4286597"/>
                </a:cubicBezTo>
                <a:cubicBezTo>
                  <a:pt x="848988" y="4258642"/>
                  <a:pt x="715269" y="4216963"/>
                  <a:pt x="589146" y="4153435"/>
                </a:cubicBezTo>
                <a:cubicBezTo>
                  <a:pt x="485705" y="4101209"/>
                  <a:pt x="391685" y="4035954"/>
                  <a:pt x="309879" y="3953535"/>
                </a:cubicBezTo>
                <a:cubicBezTo>
                  <a:pt x="296422" y="3939962"/>
                  <a:pt x="282631" y="3926927"/>
                  <a:pt x="268865" y="3913607"/>
                </a:cubicBezTo>
                <a:lnTo>
                  <a:pt x="226554" y="3862040"/>
                </a:lnTo>
                <a:cubicBezTo>
                  <a:pt x="223819" y="3857134"/>
                  <a:pt x="221677" y="3852011"/>
                  <a:pt x="218482" y="3847486"/>
                </a:cubicBezTo>
                <a:cubicBezTo>
                  <a:pt x="200618" y="3820062"/>
                  <a:pt x="181393" y="3793486"/>
                  <a:pt x="164739" y="3765333"/>
                </a:cubicBezTo>
                <a:cubicBezTo>
                  <a:pt x="97787" y="3653256"/>
                  <a:pt x="55417" y="3531860"/>
                  <a:pt x="30218" y="3404051"/>
                </a:cubicBezTo>
                <a:cubicBezTo>
                  <a:pt x="-2189" y="3239807"/>
                  <a:pt x="-5794" y="3073902"/>
                  <a:pt x="6563" y="2907338"/>
                </a:cubicBezTo>
                <a:cubicBezTo>
                  <a:pt x="19827" y="2726795"/>
                  <a:pt x="51054" y="2548982"/>
                  <a:pt x="94549" y="2373545"/>
                </a:cubicBezTo>
                <a:cubicBezTo>
                  <a:pt x="194967" y="1967715"/>
                  <a:pt x="339184" y="1577558"/>
                  <a:pt x="517592" y="1199844"/>
                </a:cubicBezTo>
                <a:cubicBezTo>
                  <a:pt x="613094" y="997614"/>
                  <a:pt x="722388" y="803389"/>
                  <a:pt x="854449" y="622773"/>
                </a:cubicBezTo>
                <a:cubicBezTo>
                  <a:pt x="939492" y="506147"/>
                  <a:pt x="1031609" y="395627"/>
                  <a:pt x="1142073" y="301812"/>
                </a:cubicBezTo>
                <a:cubicBezTo>
                  <a:pt x="1147644" y="296975"/>
                  <a:pt x="1152023" y="291001"/>
                  <a:pt x="1156923" y="285659"/>
                </a:cubicBezTo>
                <a:lnTo>
                  <a:pt x="1219944" y="233949"/>
                </a:lnTo>
                <a:cubicBezTo>
                  <a:pt x="1227812" y="229081"/>
                  <a:pt x="1236043" y="224975"/>
                  <a:pt x="1243132" y="219158"/>
                </a:cubicBezTo>
                <a:cubicBezTo>
                  <a:pt x="1294110" y="177594"/>
                  <a:pt x="1350030" y="143622"/>
                  <a:pt x="1408343" y="113509"/>
                </a:cubicBezTo>
                <a:cubicBezTo>
                  <a:pt x="1538001" y="46229"/>
                  <a:pt x="1673529" y="8376"/>
                  <a:pt x="1815121" y="1241"/>
                </a:cubicBezTo>
                <a:close/>
              </a:path>
            </a:pathLst>
          </a:custGeom>
        </p:spPr>
      </p:pic>
      <p:sp>
        <p:nvSpPr>
          <p:cNvPr id="29" name="Oval 19"/>
          <p:cNvSpPr>
            <a:spLocks noChangeArrowheads="1"/>
          </p:cNvSpPr>
          <p:nvPr/>
        </p:nvSpPr>
        <p:spPr bwMode="auto">
          <a:xfrm>
            <a:off x="5244326" y="2703315"/>
            <a:ext cx="720739" cy="718764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Roboto" panose="02000000000000000000"/>
              </a:rPr>
              <a:t>2</a:t>
            </a:r>
          </a:p>
        </p:txBody>
      </p:sp>
      <p:sp>
        <p:nvSpPr>
          <p:cNvPr id="31" name="Oval 19"/>
          <p:cNvSpPr>
            <a:spLocks noChangeArrowheads="1"/>
          </p:cNvSpPr>
          <p:nvPr/>
        </p:nvSpPr>
        <p:spPr bwMode="auto">
          <a:xfrm>
            <a:off x="5244327" y="1554536"/>
            <a:ext cx="720738" cy="718763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Roboto" panose="02000000000000000000"/>
              </a:rPr>
              <a:t>1</a:t>
            </a:r>
          </a:p>
        </p:txBody>
      </p:sp>
      <p:sp>
        <p:nvSpPr>
          <p:cNvPr id="32" name="Oval 19"/>
          <p:cNvSpPr>
            <a:spLocks noChangeArrowheads="1"/>
          </p:cNvSpPr>
          <p:nvPr/>
        </p:nvSpPr>
        <p:spPr bwMode="auto">
          <a:xfrm>
            <a:off x="5249616" y="3948115"/>
            <a:ext cx="715449" cy="713488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Roboto" panose="02000000000000000000"/>
              </a:rPr>
              <a:t>3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268182" y="1735958"/>
            <a:ext cx="442384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 err="1">
                <a:solidFill>
                  <a:srgbClr val="FFFFFF"/>
                </a:solidFill>
                <a:latin typeface="Arial"/>
              </a:rPr>
              <a:t>Python</a:t>
            </a:r>
            <a:r>
              <a:rPr lang="ru-RU" sz="1600" b="1" dirty="0">
                <a:solidFill>
                  <a:srgbClr val="FFFFFF"/>
                </a:solidFill>
                <a:latin typeface="Arial"/>
              </a:rPr>
              <a:t>, </a:t>
            </a:r>
            <a:r>
              <a:rPr lang="ru-RU" sz="1600" b="1" dirty="0" err="1">
                <a:solidFill>
                  <a:srgbClr val="FFFFFF"/>
                </a:solidFill>
                <a:latin typeface="Arial"/>
              </a:rPr>
              <a:t>Git</a:t>
            </a:r>
            <a:r>
              <a:rPr lang="ru-RU" sz="1600" b="1" dirty="0">
                <a:solidFill>
                  <a:srgbClr val="FFFFFF"/>
                </a:solidFill>
                <a:latin typeface="Arial"/>
              </a:rPr>
              <a:t>, Математическая статистика.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268182" y="2810035"/>
            <a:ext cx="6096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>
                <a:solidFill>
                  <a:srgbClr val="FFFFFF"/>
                </a:solidFill>
                <a:latin typeface="Arial"/>
              </a:rPr>
              <a:t>При подаче заявки просьба указать библиотеки </a:t>
            </a:r>
            <a:r>
              <a:rPr lang="ru-RU" sz="1600" b="1" dirty="0" err="1">
                <a:solidFill>
                  <a:srgbClr val="FFFFFF"/>
                </a:solidFill>
                <a:latin typeface="Arial"/>
              </a:rPr>
              <a:t>Python</a:t>
            </a:r>
            <a:r>
              <a:rPr lang="ru-RU" sz="1600" b="1" dirty="0">
                <a:solidFill>
                  <a:srgbClr val="FFFFFF"/>
                </a:solidFill>
                <a:latin typeface="Arial"/>
              </a:rPr>
              <a:t> c которыми удалось поработать. 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6268182" y="3981666"/>
            <a:ext cx="442384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>
                <a:solidFill>
                  <a:srgbClr val="FFFFFF"/>
                </a:solidFill>
                <a:latin typeface="Arial"/>
              </a:rPr>
              <a:t>Срок практики: </a:t>
            </a:r>
            <a:r>
              <a:rPr lang="ru-RU" sz="1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не менее месяца.</a:t>
            </a:r>
          </a:p>
          <a:p>
            <a:r>
              <a:rPr lang="ru-RU" sz="1600" b="1" dirty="0" smtClean="0">
                <a:solidFill>
                  <a:srgbClr val="FFFFFF"/>
                </a:solidFill>
                <a:latin typeface="Arial"/>
              </a:rPr>
              <a:t>Проекты </a:t>
            </a:r>
            <a:r>
              <a:rPr lang="ru-RU" sz="1600" b="1" dirty="0">
                <a:solidFill>
                  <a:srgbClr val="FFFFFF"/>
                </a:solidFill>
                <a:latin typeface="Arial"/>
              </a:rPr>
              <a:t>интересные, но требуют </a:t>
            </a:r>
            <a:r>
              <a:rPr lang="ru-RU" sz="1600" b="1" dirty="0" smtClean="0">
                <a:solidFill>
                  <a:srgbClr val="FFFFFF"/>
                </a:solidFill>
                <a:latin typeface="Arial"/>
              </a:rPr>
              <a:t>погружения.</a:t>
            </a:r>
            <a:endParaRPr lang="ru-RU" sz="1600" b="1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9373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9CAC58-44C9-4DC0-A6AF-0B4057C34224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6" name="Group 8">
            <a:extLst>
              <a:ext uri="{FF2B5EF4-FFF2-40B4-BE49-F238E27FC236}">
                <a16:creationId xmlns:a16="http://schemas.microsoft.com/office/drawing/2014/main" id="{4DB161F7-C8D3-9440-9176-FBCFBDFBD83F}"/>
              </a:ext>
            </a:extLst>
          </p:cNvPr>
          <p:cNvGrpSpPr>
            <a:grpSpLocks noChangeAspect="1"/>
          </p:cNvGrpSpPr>
          <p:nvPr/>
        </p:nvGrpSpPr>
        <p:grpSpPr>
          <a:xfrm>
            <a:off x="10291344" y="446204"/>
            <a:ext cx="1373608" cy="429946"/>
            <a:chOff x="715963" y="1420813"/>
            <a:chExt cx="4321175" cy="1352550"/>
          </a:xfrm>
          <a:solidFill>
            <a:schemeClr val="bg1"/>
          </a:solidFill>
        </p:grpSpPr>
        <p:sp>
          <p:nvSpPr>
            <p:cNvPr id="7" name="Freeform 1">
              <a:extLst>
                <a:ext uri="{FF2B5EF4-FFF2-40B4-BE49-F238E27FC236}">
                  <a16:creationId xmlns:a16="http://schemas.microsoft.com/office/drawing/2014/main" id="{B68816DD-A446-6B45-9FF9-B6B0DD7626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1788" y="2143125"/>
              <a:ext cx="374650" cy="425450"/>
            </a:xfrm>
            <a:custGeom>
              <a:avLst/>
              <a:gdLst>
                <a:gd name="T0" fmla="*/ 482 w 1042"/>
                <a:gd name="T1" fmla="*/ 2 h 1180"/>
                <a:gd name="T2" fmla="*/ 687 w 1042"/>
                <a:gd name="T3" fmla="*/ 9 h 1180"/>
                <a:gd name="T4" fmla="*/ 992 w 1042"/>
                <a:gd name="T5" fmla="*/ 280 h 1180"/>
                <a:gd name="T6" fmla="*/ 792 w 1042"/>
                <a:gd name="T7" fmla="*/ 529 h 1180"/>
                <a:gd name="T8" fmla="*/ 792 w 1042"/>
                <a:gd name="T9" fmla="*/ 538 h 1180"/>
                <a:gd name="T10" fmla="*/ 1041 w 1042"/>
                <a:gd name="T11" fmla="*/ 818 h 1180"/>
                <a:gd name="T12" fmla="*/ 568 w 1042"/>
                <a:gd name="T13" fmla="*/ 1178 h 1180"/>
                <a:gd name="T14" fmla="*/ 405 w 1042"/>
                <a:gd name="T15" fmla="*/ 1179 h 1180"/>
                <a:gd name="T16" fmla="*/ 0 w 1042"/>
                <a:gd name="T17" fmla="*/ 1179 h 1180"/>
                <a:gd name="T18" fmla="*/ 0 w 1042"/>
                <a:gd name="T19" fmla="*/ 2 h 1180"/>
                <a:gd name="T20" fmla="*/ 482 w 1042"/>
                <a:gd name="T21" fmla="*/ 2 h 1180"/>
                <a:gd name="T22" fmla="*/ 338 w 1042"/>
                <a:gd name="T23" fmla="*/ 955 h 1180"/>
                <a:gd name="T24" fmla="*/ 475 w 1042"/>
                <a:gd name="T25" fmla="*/ 955 h 1180"/>
                <a:gd name="T26" fmla="*/ 706 w 1042"/>
                <a:gd name="T27" fmla="*/ 808 h 1180"/>
                <a:gd name="T28" fmla="*/ 459 w 1042"/>
                <a:gd name="T29" fmla="*/ 666 h 1180"/>
                <a:gd name="T30" fmla="*/ 338 w 1042"/>
                <a:gd name="T31" fmla="*/ 666 h 1180"/>
                <a:gd name="T32" fmla="*/ 338 w 1042"/>
                <a:gd name="T33" fmla="*/ 955 h 1180"/>
                <a:gd name="T34" fmla="*/ 345 w 1042"/>
                <a:gd name="T35" fmla="*/ 459 h 1180"/>
                <a:gd name="T36" fmla="*/ 447 w 1042"/>
                <a:gd name="T37" fmla="*/ 459 h 1180"/>
                <a:gd name="T38" fmla="*/ 671 w 1042"/>
                <a:gd name="T39" fmla="*/ 340 h 1180"/>
                <a:gd name="T40" fmla="*/ 482 w 1042"/>
                <a:gd name="T41" fmla="*/ 226 h 1180"/>
                <a:gd name="T42" fmla="*/ 344 w 1042"/>
                <a:gd name="T43" fmla="*/ 226 h 1180"/>
                <a:gd name="T44" fmla="*/ 344 w 1042"/>
                <a:gd name="T45" fmla="*/ 459 h 1180"/>
                <a:gd name="T46" fmla="*/ 345 w 1042"/>
                <a:gd name="T47" fmla="*/ 459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42" h="1180">
                  <a:moveTo>
                    <a:pt x="482" y="2"/>
                  </a:moveTo>
                  <a:cubicBezTo>
                    <a:pt x="539" y="1"/>
                    <a:pt x="621" y="0"/>
                    <a:pt x="687" y="9"/>
                  </a:cubicBezTo>
                  <a:cubicBezTo>
                    <a:pt x="838" y="29"/>
                    <a:pt x="992" y="96"/>
                    <a:pt x="992" y="280"/>
                  </a:cubicBezTo>
                  <a:cubicBezTo>
                    <a:pt x="992" y="433"/>
                    <a:pt x="901" y="506"/>
                    <a:pt x="792" y="529"/>
                  </a:cubicBezTo>
                  <a:lnTo>
                    <a:pt x="792" y="538"/>
                  </a:lnTo>
                  <a:cubicBezTo>
                    <a:pt x="950" y="566"/>
                    <a:pt x="1041" y="650"/>
                    <a:pt x="1041" y="818"/>
                  </a:cubicBezTo>
                  <a:cubicBezTo>
                    <a:pt x="1041" y="1092"/>
                    <a:pt x="780" y="1167"/>
                    <a:pt x="568" y="1178"/>
                  </a:cubicBezTo>
                  <a:cubicBezTo>
                    <a:pt x="516" y="1179"/>
                    <a:pt x="450" y="1179"/>
                    <a:pt x="405" y="1179"/>
                  </a:cubicBezTo>
                  <a:lnTo>
                    <a:pt x="0" y="1179"/>
                  </a:lnTo>
                  <a:lnTo>
                    <a:pt x="0" y="2"/>
                  </a:lnTo>
                  <a:lnTo>
                    <a:pt x="482" y="2"/>
                  </a:lnTo>
                  <a:close/>
                  <a:moveTo>
                    <a:pt x="338" y="955"/>
                  </a:moveTo>
                  <a:lnTo>
                    <a:pt x="475" y="955"/>
                  </a:lnTo>
                  <a:cubicBezTo>
                    <a:pt x="591" y="955"/>
                    <a:pt x="706" y="920"/>
                    <a:pt x="706" y="808"/>
                  </a:cubicBezTo>
                  <a:cubicBezTo>
                    <a:pt x="706" y="704"/>
                    <a:pt x="619" y="666"/>
                    <a:pt x="459" y="666"/>
                  </a:cubicBezTo>
                  <a:lnTo>
                    <a:pt x="338" y="666"/>
                  </a:lnTo>
                  <a:lnTo>
                    <a:pt x="338" y="955"/>
                  </a:lnTo>
                  <a:close/>
                  <a:moveTo>
                    <a:pt x="345" y="459"/>
                  </a:moveTo>
                  <a:lnTo>
                    <a:pt x="447" y="459"/>
                  </a:lnTo>
                  <a:cubicBezTo>
                    <a:pt x="587" y="459"/>
                    <a:pt x="671" y="431"/>
                    <a:pt x="671" y="340"/>
                  </a:cubicBezTo>
                  <a:cubicBezTo>
                    <a:pt x="671" y="268"/>
                    <a:pt x="619" y="226"/>
                    <a:pt x="482" y="226"/>
                  </a:cubicBezTo>
                  <a:lnTo>
                    <a:pt x="344" y="226"/>
                  </a:lnTo>
                  <a:lnTo>
                    <a:pt x="344" y="459"/>
                  </a:lnTo>
                  <a:lnTo>
                    <a:pt x="345" y="45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Freeform 2">
              <a:extLst>
                <a:ext uri="{FF2B5EF4-FFF2-40B4-BE49-F238E27FC236}">
                  <a16:creationId xmlns:a16="http://schemas.microsoft.com/office/drawing/2014/main" id="{733FDF1D-4259-5649-A9AB-E1BE030BF1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963" y="1971676"/>
              <a:ext cx="3636964" cy="801687"/>
            </a:xfrm>
            <a:custGeom>
              <a:avLst/>
              <a:gdLst>
                <a:gd name="T0" fmla="*/ 0 w 10102"/>
                <a:gd name="T1" fmla="*/ 847 h 2228"/>
                <a:gd name="T2" fmla="*/ 1235 w 10102"/>
                <a:gd name="T3" fmla="*/ 75 h 2228"/>
                <a:gd name="T4" fmla="*/ 874 w 10102"/>
                <a:gd name="T5" fmla="*/ 275 h 2228"/>
                <a:gd name="T6" fmla="*/ 841 w 10102"/>
                <a:gd name="T7" fmla="*/ 1388 h 2228"/>
                <a:gd name="T8" fmla="*/ 1293 w 10102"/>
                <a:gd name="T9" fmla="*/ 1528 h 2228"/>
                <a:gd name="T10" fmla="*/ 6541 w 10102"/>
                <a:gd name="T11" fmla="*/ 1677 h 2228"/>
                <a:gd name="T12" fmla="*/ 6569 w 10102"/>
                <a:gd name="T13" fmla="*/ 454 h 2228"/>
                <a:gd name="T14" fmla="*/ 6863 w 10102"/>
                <a:gd name="T15" fmla="*/ 787 h 2228"/>
                <a:gd name="T16" fmla="*/ 6306 w 10102"/>
                <a:gd name="T17" fmla="*/ 1053 h 2228"/>
                <a:gd name="T18" fmla="*/ 6842 w 10102"/>
                <a:gd name="T19" fmla="*/ 1348 h 2228"/>
                <a:gd name="T20" fmla="*/ 6541 w 10102"/>
                <a:gd name="T21" fmla="*/ 1677 h 2228"/>
                <a:gd name="T22" fmla="*/ 7585 w 10102"/>
                <a:gd name="T23" fmla="*/ 1654 h 2228"/>
                <a:gd name="T24" fmla="*/ 7250 w 10102"/>
                <a:gd name="T25" fmla="*/ 743 h 2228"/>
                <a:gd name="T26" fmla="*/ 6924 w 10102"/>
                <a:gd name="T27" fmla="*/ 477 h 2228"/>
                <a:gd name="T28" fmla="*/ 7870 w 10102"/>
                <a:gd name="T29" fmla="*/ 743 h 2228"/>
                <a:gd name="T30" fmla="*/ 9197 w 10102"/>
                <a:gd name="T31" fmla="*/ 614 h 2228"/>
                <a:gd name="T32" fmla="*/ 8951 w 10102"/>
                <a:gd name="T33" fmla="*/ 1428 h 2228"/>
                <a:gd name="T34" fmla="*/ 9321 w 10102"/>
                <a:gd name="T35" fmla="*/ 1560 h 2228"/>
                <a:gd name="T36" fmla="*/ 9503 w 10102"/>
                <a:gd name="T37" fmla="*/ 801 h 2228"/>
                <a:gd name="T38" fmla="*/ 9765 w 10102"/>
                <a:gd name="T39" fmla="*/ 743 h 2228"/>
                <a:gd name="T40" fmla="*/ 10101 w 10102"/>
                <a:gd name="T41" fmla="*/ 1654 h 2228"/>
                <a:gd name="T42" fmla="*/ 9197 w 10102"/>
                <a:gd name="T43" fmla="*/ 477 h 2228"/>
                <a:gd name="T44" fmla="*/ 1904 w 10102"/>
                <a:gd name="T45" fmla="*/ 1414 h 2228"/>
                <a:gd name="T46" fmla="*/ 2311 w 10102"/>
                <a:gd name="T47" fmla="*/ 1542 h 2228"/>
                <a:gd name="T48" fmla="*/ 1256 w 10102"/>
                <a:gd name="T49" fmla="*/ 1069 h 2228"/>
                <a:gd name="T50" fmla="*/ 2351 w 10102"/>
                <a:gd name="T51" fmla="*/ 1055 h 2228"/>
                <a:gd name="T52" fmla="*/ 1591 w 10102"/>
                <a:gd name="T53" fmla="*/ 1157 h 2228"/>
                <a:gd name="T54" fmla="*/ 1796 w 10102"/>
                <a:gd name="T55" fmla="*/ 698 h 2228"/>
                <a:gd name="T56" fmla="*/ 2008 w 10102"/>
                <a:gd name="T57" fmla="*/ 927 h 2228"/>
                <a:gd name="T58" fmla="*/ 4215 w 10102"/>
                <a:gd name="T59" fmla="*/ 1414 h 2228"/>
                <a:gd name="T60" fmla="*/ 4623 w 10102"/>
                <a:gd name="T61" fmla="*/ 1542 h 2228"/>
                <a:gd name="T62" fmla="*/ 3567 w 10102"/>
                <a:gd name="T63" fmla="*/ 1069 h 2228"/>
                <a:gd name="T64" fmla="*/ 4662 w 10102"/>
                <a:gd name="T65" fmla="*/ 1055 h 2228"/>
                <a:gd name="T66" fmla="*/ 3903 w 10102"/>
                <a:gd name="T67" fmla="*/ 1157 h 2228"/>
                <a:gd name="T68" fmla="*/ 4108 w 10102"/>
                <a:gd name="T69" fmla="*/ 698 h 2228"/>
                <a:gd name="T70" fmla="*/ 4320 w 10102"/>
                <a:gd name="T71" fmla="*/ 927 h 2228"/>
                <a:gd name="T72" fmla="*/ 8596 w 10102"/>
                <a:gd name="T73" fmla="*/ 1549 h 2228"/>
                <a:gd name="T74" fmla="*/ 7881 w 10102"/>
                <a:gd name="T75" fmla="*/ 1295 h 2228"/>
                <a:gd name="T76" fmla="*/ 8578 w 10102"/>
                <a:gd name="T77" fmla="*/ 901 h 2228"/>
                <a:gd name="T78" fmla="*/ 8361 w 10102"/>
                <a:gd name="T79" fmla="*/ 705 h 2228"/>
                <a:gd name="T80" fmla="*/ 7960 w 10102"/>
                <a:gd name="T81" fmla="*/ 582 h 2228"/>
                <a:gd name="T82" fmla="*/ 8911 w 10102"/>
                <a:gd name="T83" fmla="*/ 887 h 2228"/>
                <a:gd name="T84" fmla="*/ 8650 w 10102"/>
                <a:gd name="T85" fmla="*/ 1654 h 2228"/>
                <a:gd name="T86" fmla="*/ 8429 w 10102"/>
                <a:gd name="T87" fmla="*/ 1127 h 2228"/>
                <a:gd name="T88" fmla="*/ 8394 w 10102"/>
                <a:gd name="T89" fmla="*/ 1416 h 2228"/>
                <a:gd name="T90" fmla="*/ 8575 w 10102"/>
                <a:gd name="T91" fmla="*/ 1122 h 2228"/>
                <a:gd name="T92" fmla="*/ 5105 w 10102"/>
                <a:gd name="T93" fmla="*/ 1628 h 2228"/>
                <a:gd name="T94" fmla="*/ 4769 w 10102"/>
                <a:gd name="T95" fmla="*/ 2227 h 2228"/>
                <a:gd name="T96" fmla="*/ 5051 w 10102"/>
                <a:gd name="T97" fmla="*/ 477 h 2228"/>
                <a:gd name="T98" fmla="*/ 5406 w 10102"/>
                <a:gd name="T99" fmla="*/ 454 h 2228"/>
                <a:gd name="T100" fmla="*/ 5331 w 10102"/>
                <a:gd name="T101" fmla="*/ 1677 h 2228"/>
                <a:gd name="T102" fmla="*/ 5105 w 10102"/>
                <a:gd name="T103" fmla="*/ 831 h 2228"/>
                <a:gd name="T104" fmla="*/ 5249 w 10102"/>
                <a:gd name="T105" fmla="*/ 1435 h 2228"/>
                <a:gd name="T106" fmla="*/ 5338 w 10102"/>
                <a:gd name="T107" fmla="*/ 698 h 2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102" h="2228">
                  <a:moveTo>
                    <a:pt x="787" y="1677"/>
                  </a:moveTo>
                  <a:cubicBezTo>
                    <a:pt x="277" y="1677"/>
                    <a:pt x="0" y="1309"/>
                    <a:pt x="0" y="847"/>
                  </a:cubicBezTo>
                  <a:cubicBezTo>
                    <a:pt x="0" y="381"/>
                    <a:pt x="326" y="0"/>
                    <a:pt x="862" y="0"/>
                  </a:cubicBezTo>
                  <a:cubicBezTo>
                    <a:pt x="1004" y="0"/>
                    <a:pt x="1127" y="19"/>
                    <a:pt x="1235" y="75"/>
                  </a:cubicBezTo>
                  <a:lnTo>
                    <a:pt x="1235" y="374"/>
                  </a:lnTo>
                  <a:cubicBezTo>
                    <a:pt x="1093" y="292"/>
                    <a:pt x="978" y="275"/>
                    <a:pt x="874" y="275"/>
                  </a:cubicBezTo>
                  <a:cubicBezTo>
                    <a:pt x="510" y="275"/>
                    <a:pt x="368" y="542"/>
                    <a:pt x="368" y="824"/>
                  </a:cubicBezTo>
                  <a:cubicBezTo>
                    <a:pt x="368" y="1139"/>
                    <a:pt x="545" y="1388"/>
                    <a:pt x="841" y="1388"/>
                  </a:cubicBezTo>
                  <a:cubicBezTo>
                    <a:pt x="972" y="1388"/>
                    <a:pt x="1079" y="1358"/>
                    <a:pt x="1204" y="1290"/>
                  </a:cubicBezTo>
                  <a:lnTo>
                    <a:pt x="1293" y="1528"/>
                  </a:lnTo>
                  <a:cubicBezTo>
                    <a:pt x="1104" y="1647"/>
                    <a:pt x="944" y="1677"/>
                    <a:pt x="787" y="1677"/>
                  </a:cubicBezTo>
                  <a:close/>
                  <a:moveTo>
                    <a:pt x="6541" y="1677"/>
                  </a:moveTo>
                  <a:cubicBezTo>
                    <a:pt x="6164" y="1677"/>
                    <a:pt x="5972" y="1400"/>
                    <a:pt x="5972" y="1069"/>
                  </a:cubicBezTo>
                  <a:cubicBezTo>
                    <a:pt x="5972" y="698"/>
                    <a:pt x="6227" y="454"/>
                    <a:pt x="6569" y="454"/>
                  </a:cubicBezTo>
                  <a:cubicBezTo>
                    <a:pt x="6721" y="454"/>
                    <a:pt x="6800" y="484"/>
                    <a:pt x="6863" y="521"/>
                  </a:cubicBezTo>
                  <a:lnTo>
                    <a:pt x="6863" y="787"/>
                  </a:lnTo>
                  <a:cubicBezTo>
                    <a:pt x="6779" y="726"/>
                    <a:pt x="6712" y="705"/>
                    <a:pt x="6618" y="705"/>
                  </a:cubicBezTo>
                  <a:cubicBezTo>
                    <a:pt x="6425" y="705"/>
                    <a:pt x="6306" y="847"/>
                    <a:pt x="6306" y="1053"/>
                  </a:cubicBezTo>
                  <a:cubicBezTo>
                    <a:pt x="6306" y="1236"/>
                    <a:pt x="6397" y="1416"/>
                    <a:pt x="6614" y="1416"/>
                  </a:cubicBezTo>
                  <a:cubicBezTo>
                    <a:pt x="6674" y="1416"/>
                    <a:pt x="6756" y="1393"/>
                    <a:pt x="6842" y="1348"/>
                  </a:cubicBezTo>
                  <a:lnTo>
                    <a:pt x="6921" y="1565"/>
                  </a:lnTo>
                  <a:cubicBezTo>
                    <a:pt x="6823" y="1630"/>
                    <a:pt x="6660" y="1677"/>
                    <a:pt x="6541" y="1677"/>
                  </a:cubicBezTo>
                  <a:close/>
                  <a:moveTo>
                    <a:pt x="7585" y="743"/>
                  </a:moveTo>
                  <a:lnTo>
                    <a:pt x="7585" y="1654"/>
                  </a:lnTo>
                  <a:lnTo>
                    <a:pt x="7250" y="1654"/>
                  </a:lnTo>
                  <a:lnTo>
                    <a:pt x="7250" y="743"/>
                  </a:lnTo>
                  <a:lnTo>
                    <a:pt x="6924" y="743"/>
                  </a:lnTo>
                  <a:lnTo>
                    <a:pt x="6924" y="477"/>
                  </a:lnTo>
                  <a:lnTo>
                    <a:pt x="7953" y="477"/>
                  </a:lnTo>
                  <a:lnTo>
                    <a:pt x="7870" y="743"/>
                  </a:lnTo>
                  <a:lnTo>
                    <a:pt x="7585" y="743"/>
                  </a:lnTo>
                  <a:close/>
                  <a:moveTo>
                    <a:pt x="9197" y="614"/>
                  </a:moveTo>
                  <a:cubicBezTo>
                    <a:pt x="9197" y="1024"/>
                    <a:pt x="9181" y="1239"/>
                    <a:pt x="9107" y="1337"/>
                  </a:cubicBezTo>
                  <a:cubicBezTo>
                    <a:pt x="9069" y="1386"/>
                    <a:pt x="9011" y="1418"/>
                    <a:pt x="8951" y="1428"/>
                  </a:cubicBezTo>
                  <a:lnTo>
                    <a:pt x="9044" y="1677"/>
                  </a:lnTo>
                  <a:cubicBezTo>
                    <a:pt x="9121" y="1674"/>
                    <a:pt x="9239" y="1642"/>
                    <a:pt x="9321" y="1560"/>
                  </a:cubicBezTo>
                  <a:cubicBezTo>
                    <a:pt x="9428" y="1456"/>
                    <a:pt x="9463" y="1323"/>
                    <a:pt x="9479" y="1183"/>
                  </a:cubicBezTo>
                  <a:cubicBezTo>
                    <a:pt x="9494" y="1064"/>
                    <a:pt x="9503" y="924"/>
                    <a:pt x="9503" y="801"/>
                  </a:cubicBezTo>
                  <a:lnTo>
                    <a:pt x="9503" y="743"/>
                  </a:lnTo>
                  <a:lnTo>
                    <a:pt x="9765" y="743"/>
                  </a:lnTo>
                  <a:lnTo>
                    <a:pt x="9765" y="1654"/>
                  </a:lnTo>
                  <a:lnTo>
                    <a:pt x="10101" y="1654"/>
                  </a:lnTo>
                  <a:lnTo>
                    <a:pt x="10101" y="477"/>
                  </a:lnTo>
                  <a:lnTo>
                    <a:pt x="9197" y="477"/>
                  </a:lnTo>
                  <a:lnTo>
                    <a:pt x="9197" y="614"/>
                  </a:lnTo>
                  <a:close/>
                  <a:moveTo>
                    <a:pt x="1904" y="1414"/>
                  </a:moveTo>
                  <a:cubicBezTo>
                    <a:pt x="2018" y="1414"/>
                    <a:pt x="2104" y="1393"/>
                    <a:pt x="2237" y="1330"/>
                  </a:cubicBezTo>
                  <a:lnTo>
                    <a:pt x="2311" y="1542"/>
                  </a:lnTo>
                  <a:cubicBezTo>
                    <a:pt x="2148" y="1644"/>
                    <a:pt x="1990" y="1677"/>
                    <a:pt x="1848" y="1677"/>
                  </a:cubicBezTo>
                  <a:cubicBezTo>
                    <a:pt x="1428" y="1677"/>
                    <a:pt x="1256" y="1379"/>
                    <a:pt x="1256" y="1069"/>
                  </a:cubicBezTo>
                  <a:cubicBezTo>
                    <a:pt x="1256" y="738"/>
                    <a:pt x="1454" y="454"/>
                    <a:pt x="1805" y="454"/>
                  </a:cubicBezTo>
                  <a:cubicBezTo>
                    <a:pt x="2127" y="454"/>
                    <a:pt x="2351" y="691"/>
                    <a:pt x="2351" y="1055"/>
                  </a:cubicBezTo>
                  <a:lnTo>
                    <a:pt x="2351" y="1157"/>
                  </a:lnTo>
                  <a:lnTo>
                    <a:pt x="1591" y="1157"/>
                  </a:lnTo>
                  <a:cubicBezTo>
                    <a:pt x="1598" y="1316"/>
                    <a:pt x="1748" y="1414"/>
                    <a:pt x="1904" y="1414"/>
                  </a:cubicBezTo>
                  <a:close/>
                  <a:moveTo>
                    <a:pt x="1796" y="698"/>
                  </a:moveTo>
                  <a:cubicBezTo>
                    <a:pt x="1661" y="698"/>
                    <a:pt x="1584" y="819"/>
                    <a:pt x="1584" y="927"/>
                  </a:cubicBezTo>
                  <a:lnTo>
                    <a:pt x="2008" y="927"/>
                  </a:lnTo>
                  <a:cubicBezTo>
                    <a:pt x="2001" y="815"/>
                    <a:pt x="1938" y="698"/>
                    <a:pt x="1796" y="698"/>
                  </a:cubicBezTo>
                  <a:close/>
                  <a:moveTo>
                    <a:pt x="4215" y="1414"/>
                  </a:moveTo>
                  <a:cubicBezTo>
                    <a:pt x="4329" y="1414"/>
                    <a:pt x="4415" y="1393"/>
                    <a:pt x="4548" y="1330"/>
                  </a:cubicBezTo>
                  <a:lnTo>
                    <a:pt x="4623" y="1542"/>
                  </a:lnTo>
                  <a:cubicBezTo>
                    <a:pt x="4459" y="1644"/>
                    <a:pt x="4301" y="1677"/>
                    <a:pt x="4159" y="1677"/>
                  </a:cubicBezTo>
                  <a:cubicBezTo>
                    <a:pt x="3740" y="1677"/>
                    <a:pt x="3567" y="1379"/>
                    <a:pt x="3567" y="1069"/>
                  </a:cubicBezTo>
                  <a:cubicBezTo>
                    <a:pt x="3567" y="738"/>
                    <a:pt x="3765" y="454"/>
                    <a:pt x="4117" y="454"/>
                  </a:cubicBezTo>
                  <a:cubicBezTo>
                    <a:pt x="4438" y="454"/>
                    <a:pt x="4662" y="691"/>
                    <a:pt x="4662" y="1055"/>
                  </a:cubicBezTo>
                  <a:lnTo>
                    <a:pt x="4662" y="1157"/>
                  </a:lnTo>
                  <a:lnTo>
                    <a:pt x="3903" y="1157"/>
                  </a:lnTo>
                  <a:cubicBezTo>
                    <a:pt x="3910" y="1316"/>
                    <a:pt x="4059" y="1414"/>
                    <a:pt x="4215" y="1414"/>
                  </a:cubicBezTo>
                  <a:close/>
                  <a:moveTo>
                    <a:pt x="4108" y="698"/>
                  </a:moveTo>
                  <a:cubicBezTo>
                    <a:pt x="3973" y="698"/>
                    <a:pt x="3895" y="819"/>
                    <a:pt x="3895" y="927"/>
                  </a:cubicBezTo>
                  <a:lnTo>
                    <a:pt x="4320" y="927"/>
                  </a:lnTo>
                  <a:cubicBezTo>
                    <a:pt x="4313" y="815"/>
                    <a:pt x="4250" y="698"/>
                    <a:pt x="4108" y="698"/>
                  </a:cubicBezTo>
                  <a:close/>
                  <a:moveTo>
                    <a:pt x="8596" y="1549"/>
                  </a:moveTo>
                  <a:cubicBezTo>
                    <a:pt x="8517" y="1621"/>
                    <a:pt x="8424" y="1677"/>
                    <a:pt x="8273" y="1677"/>
                  </a:cubicBezTo>
                  <a:cubicBezTo>
                    <a:pt x="8049" y="1677"/>
                    <a:pt x="7881" y="1528"/>
                    <a:pt x="7881" y="1295"/>
                  </a:cubicBezTo>
                  <a:cubicBezTo>
                    <a:pt x="7881" y="1045"/>
                    <a:pt x="8082" y="917"/>
                    <a:pt x="8380" y="908"/>
                  </a:cubicBezTo>
                  <a:lnTo>
                    <a:pt x="8578" y="901"/>
                  </a:lnTo>
                  <a:lnTo>
                    <a:pt x="8578" y="878"/>
                  </a:lnTo>
                  <a:cubicBezTo>
                    <a:pt x="8578" y="754"/>
                    <a:pt x="8478" y="705"/>
                    <a:pt x="8361" y="705"/>
                  </a:cubicBezTo>
                  <a:cubicBezTo>
                    <a:pt x="8242" y="705"/>
                    <a:pt x="8140" y="740"/>
                    <a:pt x="8063" y="787"/>
                  </a:cubicBezTo>
                  <a:lnTo>
                    <a:pt x="7960" y="582"/>
                  </a:lnTo>
                  <a:cubicBezTo>
                    <a:pt x="8121" y="477"/>
                    <a:pt x="8275" y="454"/>
                    <a:pt x="8436" y="454"/>
                  </a:cubicBezTo>
                  <a:cubicBezTo>
                    <a:pt x="8746" y="454"/>
                    <a:pt x="8911" y="577"/>
                    <a:pt x="8911" y="887"/>
                  </a:cubicBezTo>
                  <a:lnTo>
                    <a:pt x="8911" y="1654"/>
                  </a:lnTo>
                  <a:lnTo>
                    <a:pt x="8650" y="1654"/>
                  </a:lnTo>
                  <a:lnTo>
                    <a:pt x="8596" y="1549"/>
                  </a:lnTo>
                  <a:close/>
                  <a:moveTo>
                    <a:pt x="8429" y="1127"/>
                  </a:moveTo>
                  <a:cubicBezTo>
                    <a:pt x="8284" y="1132"/>
                    <a:pt x="8217" y="1181"/>
                    <a:pt x="8217" y="1269"/>
                  </a:cubicBezTo>
                  <a:cubicBezTo>
                    <a:pt x="8217" y="1360"/>
                    <a:pt x="8279" y="1416"/>
                    <a:pt x="8394" y="1416"/>
                  </a:cubicBezTo>
                  <a:cubicBezTo>
                    <a:pt x="8482" y="1416"/>
                    <a:pt x="8545" y="1388"/>
                    <a:pt x="8575" y="1362"/>
                  </a:cubicBezTo>
                  <a:lnTo>
                    <a:pt x="8575" y="1122"/>
                  </a:lnTo>
                  <a:lnTo>
                    <a:pt x="8429" y="1127"/>
                  </a:lnTo>
                  <a:close/>
                  <a:moveTo>
                    <a:pt x="5105" y="1628"/>
                  </a:moveTo>
                  <a:lnTo>
                    <a:pt x="5105" y="2124"/>
                  </a:lnTo>
                  <a:lnTo>
                    <a:pt x="4769" y="2227"/>
                  </a:lnTo>
                  <a:lnTo>
                    <a:pt x="4769" y="477"/>
                  </a:lnTo>
                  <a:lnTo>
                    <a:pt x="5051" y="477"/>
                  </a:lnTo>
                  <a:lnTo>
                    <a:pt x="5089" y="584"/>
                  </a:lnTo>
                  <a:cubicBezTo>
                    <a:pt x="5175" y="517"/>
                    <a:pt x="5275" y="454"/>
                    <a:pt x="5406" y="454"/>
                  </a:cubicBezTo>
                  <a:cubicBezTo>
                    <a:pt x="5676" y="454"/>
                    <a:pt x="5888" y="659"/>
                    <a:pt x="5888" y="1031"/>
                  </a:cubicBezTo>
                  <a:cubicBezTo>
                    <a:pt x="5888" y="1381"/>
                    <a:pt x="5678" y="1677"/>
                    <a:pt x="5331" y="1677"/>
                  </a:cubicBezTo>
                  <a:cubicBezTo>
                    <a:pt x="5245" y="1677"/>
                    <a:pt x="5165" y="1660"/>
                    <a:pt x="5105" y="1628"/>
                  </a:cubicBezTo>
                  <a:close/>
                  <a:moveTo>
                    <a:pt x="5105" y="831"/>
                  </a:moveTo>
                  <a:lnTo>
                    <a:pt x="5105" y="1388"/>
                  </a:lnTo>
                  <a:cubicBezTo>
                    <a:pt x="5142" y="1414"/>
                    <a:pt x="5189" y="1435"/>
                    <a:pt x="5249" y="1435"/>
                  </a:cubicBezTo>
                  <a:cubicBezTo>
                    <a:pt x="5478" y="1435"/>
                    <a:pt x="5552" y="1227"/>
                    <a:pt x="5552" y="1027"/>
                  </a:cubicBezTo>
                  <a:cubicBezTo>
                    <a:pt x="5552" y="784"/>
                    <a:pt x="5473" y="698"/>
                    <a:pt x="5338" y="698"/>
                  </a:cubicBezTo>
                  <a:cubicBezTo>
                    <a:pt x="5249" y="698"/>
                    <a:pt x="5145" y="770"/>
                    <a:pt x="5105" y="83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Freeform 3">
              <a:extLst>
                <a:ext uri="{FF2B5EF4-FFF2-40B4-BE49-F238E27FC236}">
                  <a16:creationId xmlns:a16="http://schemas.microsoft.com/office/drawing/2014/main" id="{3A0C94EC-0414-034F-B616-427D102447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2138" y="2125663"/>
              <a:ext cx="371475" cy="441325"/>
            </a:xfrm>
            <a:custGeom>
              <a:avLst/>
              <a:gdLst>
                <a:gd name="T0" fmla="*/ 336 w 1033"/>
                <a:gd name="T1" fmla="*/ 433 h 1228"/>
                <a:gd name="T2" fmla="*/ 336 w 1033"/>
                <a:gd name="T3" fmla="*/ 0 h 1228"/>
                <a:gd name="T4" fmla="*/ 0 w 1033"/>
                <a:gd name="T5" fmla="*/ 102 h 1228"/>
                <a:gd name="T6" fmla="*/ 0 w 1033"/>
                <a:gd name="T7" fmla="*/ 1227 h 1228"/>
                <a:gd name="T8" fmla="*/ 429 w 1033"/>
                <a:gd name="T9" fmla="*/ 1227 h 1228"/>
                <a:gd name="T10" fmla="*/ 1032 w 1033"/>
                <a:gd name="T11" fmla="*/ 820 h 1228"/>
                <a:gd name="T12" fmla="*/ 508 w 1033"/>
                <a:gd name="T13" fmla="*/ 433 h 1228"/>
                <a:gd name="T14" fmla="*/ 336 w 1033"/>
                <a:gd name="T15" fmla="*/ 433 h 1228"/>
                <a:gd name="T16" fmla="*/ 336 w 1033"/>
                <a:gd name="T17" fmla="*/ 666 h 1228"/>
                <a:gd name="T18" fmla="*/ 447 w 1033"/>
                <a:gd name="T19" fmla="*/ 666 h 1228"/>
                <a:gd name="T20" fmla="*/ 697 w 1033"/>
                <a:gd name="T21" fmla="*/ 824 h 1228"/>
                <a:gd name="T22" fmla="*/ 452 w 1033"/>
                <a:gd name="T23" fmla="*/ 994 h 1228"/>
                <a:gd name="T24" fmla="*/ 336 w 1033"/>
                <a:gd name="T25" fmla="*/ 994 h 1228"/>
                <a:gd name="T26" fmla="*/ 336 w 1033"/>
                <a:gd name="T27" fmla="*/ 666 h 1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33" h="1228">
                  <a:moveTo>
                    <a:pt x="336" y="433"/>
                  </a:moveTo>
                  <a:lnTo>
                    <a:pt x="336" y="0"/>
                  </a:lnTo>
                  <a:lnTo>
                    <a:pt x="0" y="102"/>
                  </a:lnTo>
                  <a:lnTo>
                    <a:pt x="0" y="1227"/>
                  </a:lnTo>
                  <a:lnTo>
                    <a:pt x="429" y="1227"/>
                  </a:lnTo>
                  <a:cubicBezTo>
                    <a:pt x="741" y="1227"/>
                    <a:pt x="1032" y="1144"/>
                    <a:pt x="1032" y="820"/>
                  </a:cubicBezTo>
                  <a:cubicBezTo>
                    <a:pt x="1032" y="545"/>
                    <a:pt x="797" y="433"/>
                    <a:pt x="508" y="433"/>
                  </a:cubicBezTo>
                  <a:lnTo>
                    <a:pt x="336" y="433"/>
                  </a:lnTo>
                  <a:close/>
                  <a:moveTo>
                    <a:pt x="336" y="666"/>
                  </a:moveTo>
                  <a:lnTo>
                    <a:pt x="447" y="666"/>
                  </a:lnTo>
                  <a:cubicBezTo>
                    <a:pt x="566" y="666"/>
                    <a:pt x="697" y="685"/>
                    <a:pt x="697" y="824"/>
                  </a:cubicBezTo>
                  <a:cubicBezTo>
                    <a:pt x="697" y="962"/>
                    <a:pt x="585" y="994"/>
                    <a:pt x="452" y="994"/>
                  </a:cubicBezTo>
                  <a:lnTo>
                    <a:pt x="336" y="994"/>
                  </a:lnTo>
                  <a:lnTo>
                    <a:pt x="336" y="666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Freeform 4">
              <a:extLst>
                <a:ext uri="{FF2B5EF4-FFF2-40B4-BE49-F238E27FC236}">
                  <a16:creationId xmlns:a16="http://schemas.microsoft.com/office/drawing/2014/main" id="{39BC911E-F635-CE4F-BA1C-3E356C73B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8063" y="1420813"/>
              <a:ext cx="219075" cy="454025"/>
            </a:xfrm>
            <a:custGeom>
              <a:avLst/>
              <a:gdLst>
                <a:gd name="T0" fmla="*/ 389 w 609"/>
                <a:gd name="T1" fmla="*/ 1240 h 1262"/>
                <a:gd name="T2" fmla="*/ 450 w 609"/>
                <a:gd name="T3" fmla="*/ 1208 h 1262"/>
                <a:gd name="T4" fmla="*/ 534 w 609"/>
                <a:gd name="T5" fmla="*/ 944 h 1262"/>
                <a:gd name="T6" fmla="*/ 534 w 609"/>
                <a:gd name="T7" fmla="*/ 944 h 1262"/>
                <a:gd name="T8" fmla="*/ 598 w 609"/>
                <a:gd name="T9" fmla="*/ 594 h 1262"/>
                <a:gd name="T10" fmla="*/ 598 w 609"/>
                <a:gd name="T11" fmla="*/ 312 h 1262"/>
                <a:gd name="T12" fmla="*/ 515 w 609"/>
                <a:gd name="T13" fmla="*/ 85 h 1262"/>
                <a:gd name="T14" fmla="*/ 288 w 609"/>
                <a:gd name="T15" fmla="*/ 6 h 1262"/>
                <a:gd name="T16" fmla="*/ 5 w 609"/>
                <a:gd name="T17" fmla="*/ 12 h 1262"/>
                <a:gd name="T18" fmla="*/ 64 w 609"/>
                <a:gd name="T19" fmla="*/ 50 h 1262"/>
                <a:gd name="T20" fmla="*/ 151 w 609"/>
                <a:gd name="T21" fmla="*/ 257 h 1262"/>
                <a:gd name="T22" fmla="*/ 159 w 609"/>
                <a:gd name="T23" fmla="*/ 447 h 1262"/>
                <a:gd name="T24" fmla="*/ 100 w 609"/>
                <a:gd name="T25" fmla="*/ 832 h 1262"/>
                <a:gd name="T26" fmla="*/ 0 w 609"/>
                <a:gd name="T27" fmla="*/ 1125 h 1262"/>
                <a:gd name="T28" fmla="*/ 166 w 609"/>
                <a:gd name="T29" fmla="*/ 1211 h 1262"/>
                <a:gd name="T30" fmla="*/ 389 w 609"/>
                <a:gd name="T31" fmla="*/ 1240 h 1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9" h="1262">
                  <a:moveTo>
                    <a:pt x="389" y="1240"/>
                  </a:moveTo>
                  <a:cubicBezTo>
                    <a:pt x="410" y="1233"/>
                    <a:pt x="430" y="1222"/>
                    <a:pt x="450" y="1208"/>
                  </a:cubicBezTo>
                  <a:cubicBezTo>
                    <a:pt x="481" y="1129"/>
                    <a:pt x="509" y="1042"/>
                    <a:pt x="534" y="944"/>
                  </a:cubicBezTo>
                  <a:lnTo>
                    <a:pt x="534" y="944"/>
                  </a:lnTo>
                  <a:cubicBezTo>
                    <a:pt x="568" y="816"/>
                    <a:pt x="588" y="699"/>
                    <a:pt x="598" y="594"/>
                  </a:cubicBezTo>
                  <a:cubicBezTo>
                    <a:pt x="608" y="488"/>
                    <a:pt x="607" y="394"/>
                    <a:pt x="598" y="312"/>
                  </a:cubicBezTo>
                  <a:cubicBezTo>
                    <a:pt x="589" y="225"/>
                    <a:pt x="567" y="136"/>
                    <a:pt x="515" y="85"/>
                  </a:cubicBezTo>
                  <a:cubicBezTo>
                    <a:pt x="463" y="35"/>
                    <a:pt x="375" y="14"/>
                    <a:pt x="288" y="6"/>
                  </a:cubicBezTo>
                  <a:cubicBezTo>
                    <a:pt x="205" y="0"/>
                    <a:pt x="111" y="1"/>
                    <a:pt x="5" y="12"/>
                  </a:cubicBezTo>
                  <a:cubicBezTo>
                    <a:pt x="28" y="22"/>
                    <a:pt x="48" y="35"/>
                    <a:pt x="64" y="50"/>
                  </a:cubicBezTo>
                  <a:cubicBezTo>
                    <a:pt x="116" y="97"/>
                    <a:pt x="140" y="178"/>
                    <a:pt x="151" y="257"/>
                  </a:cubicBezTo>
                  <a:cubicBezTo>
                    <a:pt x="158" y="315"/>
                    <a:pt x="162" y="378"/>
                    <a:pt x="159" y="447"/>
                  </a:cubicBezTo>
                  <a:cubicBezTo>
                    <a:pt x="156" y="559"/>
                    <a:pt x="138" y="687"/>
                    <a:pt x="100" y="832"/>
                  </a:cubicBezTo>
                  <a:cubicBezTo>
                    <a:pt x="71" y="944"/>
                    <a:pt x="37" y="1041"/>
                    <a:pt x="0" y="1125"/>
                  </a:cubicBezTo>
                  <a:cubicBezTo>
                    <a:pt x="58" y="1161"/>
                    <a:pt x="113" y="1189"/>
                    <a:pt x="166" y="1211"/>
                  </a:cubicBezTo>
                  <a:cubicBezTo>
                    <a:pt x="240" y="1242"/>
                    <a:pt x="322" y="1261"/>
                    <a:pt x="389" y="124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031CE4A5-9F5C-D34E-AFD7-C024739A68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4850" y="1679575"/>
              <a:ext cx="454025" cy="355600"/>
            </a:xfrm>
            <a:custGeom>
              <a:avLst/>
              <a:gdLst>
                <a:gd name="T0" fmla="*/ 6 w 1262"/>
                <a:gd name="T1" fmla="*/ 279 h 986"/>
                <a:gd name="T2" fmla="*/ 3 w 1262"/>
                <a:gd name="T3" fmla="*/ 349 h 986"/>
                <a:gd name="T4" fmla="*/ 188 w 1262"/>
                <a:gd name="T5" fmla="*/ 552 h 986"/>
                <a:gd name="T6" fmla="*/ 461 w 1262"/>
                <a:gd name="T7" fmla="*/ 783 h 986"/>
                <a:gd name="T8" fmla="*/ 705 w 1262"/>
                <a:gd name="T9" fmla="*/ 924 h 986"/>
                <a:gd name="T10" fmla="*/ 942 w 1262"/>
                <a:gd name="T11" fmla="*/ 965 h 986"/>
                <a:gd name="T12" fmla="*/ 1125 w 1262"/>
                <a:gd name="T13" fmla="*/ 808 h 986"/>
                <a:gd name="T14" fmla="*/ 1261 w 1262"/>
                <a:gd name="T15" fmla="*/ 560 h 986"/>
                <a:gd name="T16" fmla="*/ 1198 w 1262"/>
                <a:gd name="T17" fmla="*/ 593 h 986"/>
                <a:gd name="T18" fmla="*/ 976 w 1262"/>
                <a:gd name="T19" fmla="*/ 564 h 986"/>
                <a:gd name="T20" fmla="*/ 806 w 1262"/>
                <a:gd name="T21" fmla="*/ 477 h 986"/>
                <a:gd name="T22" fmla="*/ 503 w 1262"/>
                <a:gd name="T23" fmla="*/ 233 h 986"/>
                <a:gd name="T24" fmla="*/ 503 w 1262"/>
                <a:gd name="T25" fmla="*/ 233 h 986"/>
                <a:gd name="T26" fmla="*/ 299 w 1262"/>
                <a:gd name="T27" fmla="*/ 0 h 986"/>
                <a:gd name="T28" fmla="*/ 142 w 1262"/>
                <a:gd name="T29" fmla="*/ 100 h 986"/>
                <a:gd name="T30" fmla="*/ 6 w 1262"/>
                <a:gd name="T31" fmla="*/ 279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62" h="986">
                  <a:moveTo>
                    <a:pt x="6" y="279"/>
                  </a:moveTo>
                  <a:cubicBezTo>
                    <a:pt x="1" y="301"/>
                    <a:pt x="0" y="324"/>
                    <a:pt x="3" y="349"/>
                  </a:cubicBezTo>
                  <a:cubicBezTo>
                    <a:pt x="55" y="414"/>
                    <a:pt x="117" y="482"/>
                    <a:pt x="188" y="552"/>
                  </a:cubicBezTo>
                  <a:cubicBezTo>
                    <a:pt x="284" y="646"/>
                    <a:pt x="375" y="722"/>
                    <a:pt x="461" y="783"/>
                  </a:cubicBezTo>
                  <a:cubicBezTo>
                    <a:pt x="548" y="844"/>
                    <a:pt x="629" y="890"/>
                    <a:pt x="705" y="924"/>
                  </a:cubicBezTo>
                  <a:cubicBezTo>
                    <a:pt x="784" y="961"/>
                    <a:pt x="872" y="985"/>
                    <a:pt x="942" y="965"/>
                  </a:cubicBezTo>
                  <a:cubicBezTo>
                    <a:pt x="1012" y="946"/>
                    <a:pt x="1075" y="880"/>
                    <a:pt x="1125" y="808"/>
                  </a:cubicBezTo>
                  <a:cubicBezTo>
                    <a:pt x="1172" y="740"/>
                    <a:pt x="1218" y="658"/>
                    <a:pt x="1261" y="560"/>
                  </a:cubicBezTo>
                  <a:cubicBezTo>
                    <a:pt x="1241" y="575"/>
                    <a:pt x="1220" y="586"/>
                    <a:pt x="1198" y="593"/>
                  </a:cubicBezTo>
                  <a:cubicBezTo>
                    <a:pt x="1132" y="614"/>
                    <a:pt x="1049" y="595"/>
                    <a:pt x="976" y="564"/>
                  </a:cubicBezTo>
                  <a:cubicBezTo>
                    <a:pt x="922" y="542"/>
                    <a:pt x="865" y="513"/>
                    <a:pt x="806" y="477"/>
                  </a:cubicBezTo>
                  <a:cubicBezTo>
                    <a:pt x="711" y="418"/>
                    <a:pt x="610" y="338"/>
                    <a:pt x="503" y="233"/>
                  </a:cubicBezTo>
                  <a:lnTo>
                    <a:pt x="503" y="233"/>
                  </a:lnTo>
                  <a:cubicBezTo>
                    <a:pt x="420" y="152"/>
                    <a:pt x="354" y="74"/>
                    <a:pt x="299" y="0"/>
                  </a:cubicBezTo>
                  <a:cubicBezTo>
                    <a:pt x="239" y="32"/>
                    <a:pt x="187" y="66"/>
                    <a:pt x="142" y="100"/>
                  </a:cubicBezTo>
                  <a:cubicBezTo>
                    <a:pt x="79" y="149"/>
                    <a:pt x="21" y="211"/>
                    <a:pt x="6" y="27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9756E8BC-D87B-CE44-BE48-4423610425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2775" y="1428750"/>
              <a:ext cx="423863" cy="354013"/>
            </a:xfrm>
            <a:custGeom>
              <a:avLst/>
              <a:gdLst>
                <a:gd name="T0" fmla="*/ 1081 w 1179"/>
                <a:gd name="T1" fmla="*/ 36 h 985"/>
                <a:gd name="T2" fmla="*/ 1025 w 1179"/>
                <a:gd name="T3" fmla="*/ 0 h 985"/>
                <a:gd name="T4" fmla="*/ 753 w 1179"/>
                <a:gd name="T5" fmla="*/ 59 h 985"/>
                <a:gd name="T6" fmla="*/ 419 w 1179"/>
                <a:gd name="T7" fmla="*/ 179 h 985"/>
                <a:gd name="T8" fmla="*/ 175 w 1179"/>
                <a:gd name="T9" fmla="*/ 319 h 985"/>
                <a:gd name="T10" fmla="*/ 19 w 1179"/>
                <a:gd name="T11" fmla="*/ 505 h 985"/>
                <a:gd name="T12" fmla="*/ 65 w 1179"/>
                <a:gd name="T13" fmla="*/ 744 h 985"/>
                <a:gd name="T14" fmla="*/ 210 w 1179"/>
                <a:gd name="T15" fmla="*/ 984 h 985"/>
                <a:gd name="T16" fmla="*/ 213 w 1179"/>
                <a:gd name="T17" fmla="*/ 914 h 985"/>
                <a:gd name="T18" fmla="*/ 350 w 1179"/>
                <a:gd name="T19" fmla="*/ 735 h 985"/>
                <a:gd name="T20" fmla="*/ 510 w 1179"/>
                <a:gd name="T21" fmla="*/ 632 h 985"/>
                <a:gd name="T22" fmla="*/ 873 w 1179"/>
                <a:gd name="T23" fmla="*/ 491 h 985"/>
                <a:gd name="T24" fmla="*/ 873 w 1179"/>
                <a:gd name="T25" fmla="*/ 491 h 985"/>
                <a:gd name="T26" fmla="*/ 1176 w 1179"/>
                <a:gd name="T27" fmla="*/ 432 h 985"/>
                <a:gd name="T28" fmla="*/ 1167 w 1179"/>
                <a:gd name="T29" fmla="*/ 244 h 985"/>
                <a:gd name="T30" fmla="*/ 1081 w 1179"/>
                <a:gd name="T31" fmla="*/ 36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9" h="985">
                  <a:moveTo>
                    <a:pt x="1081" y="36"/>
                  </a:moveTo>
                  <a:cubicBezTo>
                    <a:pt x="1065" y="22"/>
                    <a:pt x="1046" y="10"/>
                    <a:pt x="1025" y="0"/>
                  </a:cubicBezTo>
                  <a:cubicBezTo>
                    <a:pt x="941" y="13"/>
                    <a:pt x="851" y="32"/>
                    <a:pt x="753" y="59"/>
                  </a:cubicBezTo>
                  <a:cubicBezTo>
                    <a:pt x="625" y="95"/>
                    <a:pt x="514" y="135"/>
                    <a:pt x="419" y="179"/>
                  </a:cubicBezTo>
                  <a:cubicBezTo>
                    <a:pt x="322" y="223"/>
                    <a:pt x="242" y="270"/>
                    <a:pt x="175" y="319"/>
                  </a:cubicBezTo>
                  <a:cubicBezTo>
                    <a:pt x="103" y="370"/>
                    <a:pt x="37" y="435"/>
                    <a:pt x="19" y="505"/>
                  </a:cubicBezTo>
                  <a:cubicBezTo>
                    <a:pt x="0" y="576"/>
                    <a:pt x="27" y="664"/>
                    <a:pt x="65" y="744"/>
                  </a:cubicBezTo>
                  <a:cubicBezTo>
                    <a:pt x="100" y="819"/>
                    <a:pt x="148" y="899"/>
                    <a:pt x="210" y="984"/>
                  </a:cubicBezTo>
                  <a:cubicBezTo>
                    <a:pt x="208" y="960"/>
                    <a:pt x="208" y="936"/>
                    <a:pt x="213" y="914"/>
                  </a:cubicBezTo>
                  <a:cubicBezTo>
                    <a:pt x="228" y="845"/>
                    <a:pt x="286" y="784"/>
                    <a:pt x="350" y="735"/>
                  </a:cubicBezTo>
                  <a:cubicBezTo>
                    <a:pt x="395" y="700"/>
                    <a:pt x="449" y="665"/>
                    <a:pt x="510" y="632"/>
                  </a:cubicBezTo>
                  <a:cubicBezTo>
                    <a:pt x="609" y="580"/>
                    <a:pt x="728" y="531"/>
                    <a:pt x="873" y="491"/>
                  </a:cubicBezTo>
                  <a:lnTo>
                    <a:pt x="873" y="491"/>
                  </a:lnTo>
                  <a:cubicBezTo>
                    <a:pt x="984" y="460"/>
                    <a:pt x="1085" y="442"/>
                    <a:pt x="1176" y="432"/>
                  </a:cubicBezTo>
                  <a:cubicBezTo>
                    <a:pt x="1178" y="363"/>
                    <a:pt x="1175" y="301"/>
                    <a:pt x="1167" y="244"/>
                  </a:cubicBezTo>
                  <a:cubicBezTo>
                    <a:pt x="1157" y="164"/>
                    <a:pt x="1133" y="83"/>
                    <a:pt x="1081" y="3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785873" y="587774"/>
            <a:ext cx="9906150" cy="898126"/>
          </a:xfrm>
          <a:prstGeom prst="rect">
            <a:avLst/>
          </a:prstGeom>
        </p:spPr>
        <p:txBody>
          <a:bodyPr vert="horz" wrap="square" lIns="0" tIns="36000" rIns="0" bIns="0" rtlCol="0" anchor="b">
            <a:spAutoFit/>
          </a:bodyPr>
          <a:lstStyle/>
          <a:p>
            <a:pPr marL="0" marR="0" lvl="0" indent="0" algn="l" defTabSz="88364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kern="0" dirty="0">
                <a:solidFill>
                  <a:srgbClr val="FFFFFF"/>
                </a:solidFill>
                <a:latin typeface="Arial"/>
              </a:rPr>
              <a:t>ЕЩЕ НЕСКОЛЬКО ПРИЧИН ПОДАТЬ ЗАЯВКУ НА ПРАКТИКУ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5074" y="5263855"/>
            <a:ext cx="3535559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32962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noProof="0" dirty="0">
                <a:solidFill>
                  <a:schemeClr val="bg1"/>
                </a:solidFill>
                <a:latin typeface="Arial" charset="0"/>
              </a:rPr>
              <a:t>1. Изучи наш кейс на </a:t>
            </a:r>
            <a:r>
              <a:rPr lang="en-US" sz="1400" b="1" dirty="0" err="1">
                <a:solidFill>
                  <a:schemeClr val="bg1"/>
                </a:solidFill>
                <a:latin typeface="Roboto" panose="02000000000000000000"/>
              </a:rPr>
              <a:t>Kaggle</a:t>
            </a:r>
            <a:r>
              <a:rPr lang="ru-RU" sz="1400" b="1" dirty="0">
                <a:solidFill>
                  <a:schemeClr val="bg1"/>
                </a:solidFill>
                <a:latin typeface="Arial" charset="0"/>
              </a:rPr>
              <a:t> по использованию компьютерного зрения на производстве. В конкурсе участие  приняли 2 431 команда.</a:t>
            </a:r>
          </a:p>
          <a:p>
            <a:pPr lvl="0" defTabSz="932962" fontAlgn="base">
              <a:spcBef>
                <a:spcPct val="0"/>
              </a:spcBef>
              <a:spcAft>
                <a:spcPct val="0"/>
              </a:spcAft>
            </a:pPr>
            <a:endParaRPr lang="ru-RU" sz="1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47440" y="5281153"/>
            <a:ext cx="3295946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 defTabSz="932962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 dirty="0"/>
              <a:t>2</a:t>
            </a:r>
            <a:r>
              <a:rPr lang="ru-RU" dirty="0"/>
              <a:t>.</a:t>
            </a:r>
            <a:r>
              <a:rPr lang="en-US" dirty="0"/>
              <a:t> </a:t>
            </a:r>
            <a:r>
              <a:rPr lang="ru-RU" dirty="0"/>
              <a:t>Прочти статью о нашем проекте по автоматизированному управлению прокатом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340193" y="5263855"/>
            <a:ext cx="358635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 defTabSz="932962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ru-RU" dirty="0"/>
              <a:t>3.</a:t>
            </a:r>
            <a:r>
              <a:rPr lang="en-US" dirty="0"/>
              <a:t> </a:t>
            </a:r>
            <a:r>
              <a:rPr lang="ru-RU" dirty="0"/>
              <a:t>Просмотри реальный кейс, который решили коллеги на обжиговой машине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06118" y="4542648"/>
            <a:ext cx="2223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3"/>
              </a:rPr>
              <a:t>https://</a:t>
            </a:r>
            <a:r>
              <a:rPr lang="ru-RU" dirty="0" smtClean="0">
                <a:hlinkClick r:id="rId3"/>
              </a:rPr>
              <a:t>is.gd/3Rz3Ip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68183" y="4542648"/>
            <a:ext cx="2287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4"/>
              </a:rPr>
              <a:t>https://</a:t>
            </a:r>
            <a:r>
              <a:rPr lang="ru-RU" dirty="0" smtClean="0">
                <a:hlinkClick r:id="rId4"/>
              </a:rPr>
              <a:t>is.gd/9lKwhN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746571" y="4571358"/>
            <a:ext cx="2339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5"/>
              </a:rPr>
              <a:t>https://</a:t>
            </a:r>
            <a:r>
              <a:rPr lang="ru-RU" dirty="0" smtClean="0">
                <a:hlinkClick r:id="rId5"/>
              </a:rPr>
              <a:t>is.gd/432Acm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9" t="8574" r="2955" b="4461"/>
          <a:stretch/>
        </p:blipFill>
        <p:spPr>
          <a:xfrm>
            <a:off x="8652966" y="1834778"/>
            <a:ext cx="2497394" cy="228796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" t="3089" r="53720" b="1936"/>
          <a:stretch/>
        </p:blipFill>
        <p:spPr>
          <a:xfrm>
            <a:off x="643255" y="1834779"/>
            <a:ext cx="2949412" cy="228796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" t="5464" r="4636" b="3667"/>
          <a:stretch/>
        </p:blipFill>
        <p:spPr>
          <a:xfrm>
            <a:off x="4418577" y="1838143"/>
            <a:ext cx="2949412" cy="2287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357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9CAC58-44C9-4DC0-A6AF-0B4057C34224}" type="slidenum"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6" name="Group 8">
            <a:extLst>
              <a:ext uri="{FF2B5EF4-FFF2-40B4-BE49-F238E27FC236}">
                <a16:creationId xmlns:a16="http://schemas.microsoft.com/office/drawing/2014/main" id="{4DB161F7-C8D3-9440-9176-FBCFBDFBD83F}"/>
              </a:ext>
            </a:extLst>
          </p:cNvPr>
          <p:cNvGrpSpPr>
            <a:grpSpLocks noChangeAspect="1"/>
          </p:cNvGrpSpPr>
          <p:nvPr/>
        </p:nvGrpSpPr>
        <p:grpSpPr>
          <a:xfrm>
            <a:off x="10291344" y="446204"/>
            <a:ext cx="1373608" cy="429946"/>
            <a:chOff x="715963" y="1420813"/>
            <a:chExt cx="4321175" cy="1352550"/>
          </a:xfrm>
          <a:solidFill>
            <a:schemeClr val="bg1"/>
          </a:solidFill>
        </p:grpSpPr>
        <p:sp>
          <p:nvSpPr>
            <p:cNvPr id="7" name="Freeform 1">
              <a:extLst>
                <a:ext uri="{FF2B5EF4-FFF2-40B4-BE49-F238E27FC236}">
                  <a16:creationId xmlns:a16="http://schemas.microsoft.com/office/drawing/2014/main" id="{B68816DD-A446-6B45-9FF9-B6B0DD7626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1788" y="2143125"/>
              <a:ext cx="374650" cy="425450"/>
            </a:xfrm>
            <a:custGeom>
              <a:avLst/>
              <a:gdLst>
                <a:gd name="T0" fmla="*/ 482 w 1042"/>
                <a:gd name="T1" fmla="*/ 2 h 1180"/>
                <a:gd name="T2" fmla="*/ 687 w 1042"/>
                <a:gd name="T3" fmla="*/ 9 h 1180"/>
                <a:gd name="T4" fmla="*/ 992 w 1042"/>
                <a:gd name="T5" fmla="*/ 280 h 1180"/>
                <a:gd name="T6" fmla="*/ 792 w 1042"/>
                <a:gd name="T7" fmla="*/ 529 h 1180"/>
                <a:gd name="T8" fmla="*/ 792 w 1042"/>
                <a:gd name="T9" fmla="*/ 538 h 1180"/>
                <a:gd name="T10" fmla="*/ 1041 w 1042"/>
                <a:gd name="T11" fmla="*/ 818 h 1180"/>
                <a:gd name="T12" fmla="*/ 568 w 1042"/>
                <a:gd name="T13" fmla="*/ 1178 h 1180"/>
                <a:gd name="T14" fmla="*/ 405 w 1042"/>
                <a:gd name="T15" fmla="*/ 1179 h 1180"/>
                <a:gd name="T16" fmla="*/ 0 w 1042"/>
                <a:gd name="T17" fmla="*/ 1179 h 1180"/>
                <a:gd name="T18" fmla="*/ 0 w 1042"/>
                <a:gd name="T19" fmla="*/ 2 h 1180"/>
                <a:gd name="T20" fmla="*/ 482 w 1042"/>
                <a:gd name="T21" fmla="*/ 2 h 1180"/>
                <a:gd name="T22" fmla="*/ 338 w 1042"/>
                <a:gd name="T23" fmla="*/ 955 h 1180"/>
                <a:gd name="T24" fmla="*/ 475 w 1042"/>
                <a:gd name="T25" fmla="*/ 955 h 1180"/>
                <a:gd name="T26" fmla="*/ 706 w 1042"/>
                <a:gd name="T27" fmla="*/ 808 h 1180"/>
                <a:gd name="T28" fmla="*/ 459 w 1042"/>
                <a:gd name="T29" fmla="*/ 666 h 1180"/>
                <a:gd name="T30" fmla="*/ 338 w 1042"/>
                <a:gd name="T31" fmla="*/ 666 h 1180"/>
                <a:gd name="T32" fmla="*/ 338 w 1042"/>
                <a:gd name="T33" fmla="*/ 955 h 1180"/>
                <a:gd name="T34" fmla="*/ 345 w 1042"/>
                <a:gd name="T35" fmla="*/ 459 h 1180"/>
                <a:gd name="T36" fmla="*/ 447 w 1042"/>
                <a:gd name="T37" fmla="*/ 459 h 1180"/>
                <a:gd name="T38" fmla="*/ 671 w 1042"/>
                <a:gd name="T39" fmla="*/ 340 h 1180"/>
                <a:gd name="T40" fmla="*/ 482 w 1042"/>
                <a:gd name="T41" fmla="*/ 226 h 1180"/>
                <a:gd name="T42" fmla="*/ 344 w 1042"/>
                <a:gd name="T43" fmla="*/ 226 h 1180"/>
                <a:gd name="T44" fmla="*/ 344 w 1042"/>
                <a:gd name="T45" fmla="*/ 459 h 1180"/>
                <a:gd name="T46" fmla="*/ 345 w 1042"/>
                <a:gd name="T47" fmla="*/ 459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42" h="1180">
                  <a:moveTo>
                    <a:pt x="482" y="2"/>
                  </a:moveTo>
                  <a:cubicBezTo>
                    <a:pt x="539" y="1"/>
                    <a:pt x="621" y="0"/>
                    <a:pt x="687" y="9"/>
                  </a:cubicBezTo>
                  <a:cubicBezTo>
                    <a:pt x="838" y="29"/>
                    <a:pt x="992" y="96"/>
                    <a:pt x="992" y="280"/>
                  </a:cubicBezTo>
                  <a:cubicBezTo>
                    <a:pt x="992" y="433"/>
                    <a:pt x="901" y="506"/>
                    <a:pt x="792" y="529"/>
                  </a:cubicBezTo>
                  <a:lnTo>
                    <a:pt x="792" y="538"/>
                  </a:lnTo>
                  <a:cubicBezTo>
                    <a:pt x="950" y="566"/>
                    <a:pt x="1041" y="650"/>
                    <a:pt x="1041" y="818"/>
                  </a:cubicBezTo>
                  <a:cubicBezTo>
                    <a:pt x="1041" y="1092"/>
                    <a:pt x="780" y="1167"/>
                    <a:pt x="568" y="1178"/>
                  </a:cubicBezTo>
                  <a:cubicBezTo>
                    <a:pt x="516" y="1179"/>
                    <a:pt x="450" y="1179"/>
                    <a:pt x="405" y="1179"/>
                  </a:cubicBezTo>
                  <a:lnTo>
                    <a:pt x="0" y="1179"/>
                  </a:lnTo>
                  <a:lnTo>
                    <a:pt x="0" y="2"/>
                  </a:lnTo>
                  <a:lnTo>
                    <a:pt x="482" y="2"/>
                  </a:lnTo>
                  <a:close/>
                  <a:moveTo>
                    <a:pt x="338" y="955"/>
                  </a:moveTo>
                  <a:lnTo>
                    <a:pt x="475" y="955"/>
                  </a:lnTo>
                  <a:cubicBezTo>
                    <a:pt x="591" y="955"/>
                    <a:pt x="706" y="920"/>
                    <a:pt x="706" y="808"/>
                  </a:cubicBezTo>
                  <a:cubicBezTo>
                    <a:pt x="706" y="704"/>
                    <a:pt x="619" y="666"/>
                    <a:pt x="459" y="666"/>
                  </a:cubicBezTo>
                  <a:lnTo>
                    <a:pt x="338" y="666"/>
                  </a:lnTo>
                  <a:lnTo>
                    <a:pt x="338" y="955"/>
                  </a:lnTo>
                  <a:close/>
                  <a:moveTo>
                    <a:pt x="345" y="459"/>
                  </a:moveTo>
                  <a:lnTo>
                    <a:pt x="447" y="459"/>
                  </a:lnTo>
                  <a:cubicBezTo>
                    <a:pt x="587" y="459"/>
                    <a:pt x="671" y="431"/>
                    <a:pt x="671" y="340"/>
                  </a:cubicBezTo>
                  <a:cubicBezTo>
                    <a:pt x="671" y="268"/>
                    <a:pt x="619" y="226"/>
                    <a:pt x="482" y="226"/>
                  </a:cubicBezTo>
                  <a:lnTo>
                    <a:pt x="344" y="226"/>
                  </a:lnTo>
                  <a:lnTo>
                    <a:pt x="344" y="459"/>
                  </a:lnTo>
                  <a:lnTo>
                    <a:pt x="345" y="45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Freeform 2">
              <a:extLst>
                <a:ext uri="{FF2B5EF4-FFF2-40B4-BE49-F238E27FC236}">
                  <a16:creationId xmlns:a16="http://schemas.microsoft.com/office/drawing/2014/main" id="{733FDF1D-4259-5649-A9AB-E1BE030BF1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963" y="1971676"/>
              <a:ext cx="3636964" cy="801687"/>
            </a:xfrm>
            <a:custGeom>
              <a:avLst/>
              <a:gdLst>
                <a:gd name="T0" fmla="*/ 0 w 10102"/>
                <a:gd name="T1" fmla="*/ 847 h 2228"/>
                <a:gd name="T2" fmla="*/ 1235 w 10102"/>
                <a:gd name="T3" fmla="*/ 75 h 2228"/>
                <a:gd name="T4" fmla="*/ 874 w 10102"/>
                <a:gd name="T5" fmla="*/ 275 h 2228"/>
                <a:gd name="T6" fmla="*/ 841 w 10102"/>
                <a:gd name="T7" fmla="*/ 1388 h 2228"/>
                <a:gd name="T8" fmla="*/ 1293 w 10102"/>
                <a:gd name="T9" fmla="*/ 1528 h 2228"/>
                <a:gd name="T10" fmla="*/ 6541 w 10102"/>
                <a:gd name="T11" fmla="*/ 1677 h 2228"/>
                <a:gd name="T12" fmla="*/ 6569 w 10102"/>
                <a:gd name="T13" fmla="*/ 454 h 2228"/>
                <a:gd name="T14" fmla="*/ 6863 w 10102"/>
                <a:gd name="T15" fmla="*/ 787 h 2228"/>
                <a:gd name="T16" fmla="*/ 6306 w 10102"/>
                <a:gd name="T17" fmla="*/ 1053 h 2228"/>
                <a:gd name="T18" fmla="*/ 6842 w 10102"/>
                <a:gd name="T19" fmla="*/ 1348 h 2228"/>
                <a:gd name="T20" fmla="*/ 6541 w 10102"/>
                <a:gd name="T21" fmla="*/ 1677 h 2228"/>
                <a:gd name="T22" fmla="*/ 7585 w 10102"/>
                <a:gd name="T23" fmla="*/ 1654 h 2228"/>
                <a:gd name="T24" fmla="*/ 7250 w 10102"/>
                <a:gd name="T25" fmla="*/ 743 h 2228"/>
                <a:gd name="T26" fmla="*/ 6924 w 10102"/>
                <a:gd name="T27" fmla="*/ 477 h 2228"/>
                <a:gd name="T28" fmla="*/ 7870 w 10102"/>
                <a:gd name="T29" fmla="*/ 743 h 2228"/>
                <a:gd name="T30" fmla="*/ 9197 w 10102"/>
                <a:gd name="T31" fmla="*/ 614 h 2228"/>
                <a:gd name="T32" fmla="*/ 8951 w 10102"/>
                <a:gd name="T33" fmla="*/ 1428 h 2228"/>
                <a:gd name="T34" fmla="*/ 9321 w 10102"/>
                <a:gd name="T35" fmla="*/ 1560 h 2228"/>
                <a:gd name="T36" fmla="*/ 9503 w 10102"/>
                <a:gd name="T37" fmla="*/ 801 h 2228"/>
                <a:gd name="T38" fmla="*/ 9765 w 10102"/>
                <a:gd name="T39" fmla="*/ 743 h 2228"/>
                <a:gd name="T40" fmla="*/ 10101 w 10102"/>
                <a:gd name="T41" fmla="*/ 1654 h 2228"/>
                <a:gd name="T42" fmla="*/ 9197 w 10102"/>
                <a:gd name="T43" fmla="*/ 477 h 2228"/>
                <a:gd name="T44" fmla="*/ 1904 w 10102"/>
                <a:gd name="T45" fmla="*/ 1414 h 2228"/>
                <a:gd name="T46" fmla="*/ 2311 w 10102"/>
                <a:gd name="T47" fmla="*/ 1542 h 2228"/>
                <a:gd name="T48" fmla="*/ 1256 w 10102"/>
                <a:gd name="T49" fmla="*/ 1069 h 2228"/>
                <a:gd name="T50" fmla="*/ 2351 w 10102"/>
                <a:gd name="T51" fmla="*/ 1055 h 2228"/>
                <a:gd name="T52" fmla="*/ 1591 w 10102"/>
                <a:gd name="T53" fmla="*/ 1157 h 2228"/>
                <a:gd name="T54" fmla="*/ 1796 w 10102"/>
                <a:gd name="T55" fmla="*/ 698 h 2228"/>
                <a:gd name="T56" fmla="*/ 2008 w 10102"/>
                <a:gd name="T57" fmla="*/ 927 h 2228"/>
                <a:gd name="T58" fmla="*/ 4215 w 10102"/>
                <a:gd name="T59" fmla="*/ 1414 h 2228"/>
                <a:gd name="T60" fmla="*/ 4623 w 10102"/>
                <a:gd name="T61" fmla="*/ 1542 h 2228"/>
                <a:gd name="T62" fmla="*/ 3567 w 10102"/>
                <a:gd name="T63" fmla="*/ 1069 h 2228"/>
                <a:gd name="T64" fmla="*/ 4662 w 10102"/>
                <a:gd name="T65" fmla="*/ 1055 h 2228"/>
                <a:gd name="T66" fmla="*/ 3903 w 10102"/>
                <a:gd name="T67" fmla="*/ 1157 h 2228"/>
                <a:gd name="T68" fmla="*/ 4108 w 10102"/>
                <a:gd name="T69" fmla="*/ 698 h 2228"/>
                <a:gd name="T70" fmla="*/ 4320 w 10102"/>
                <a:gd name="T71" fmla="*/ 927 h 2228"/>
                <a:gd name="T72" fmla="*/ 8596 w 10102"/>
                <a:gd name="T73" fmla="*/ 1549 h 2228"/>
                <a:gd name="T74" fmla="*/ 7881 w 10102"/>
                <a:gd name="T75" fmla="*/ 1295 h 2228"/>
                <a:gd name="T76" fmla="*/ 8578 w 10102"/>
                <a:gd name="T77" fmla="*/ 901 h 2228"/>
                <a:gd name="T78" fmla="*/ 8361 w 10102"/>
                <a:gd name="T79" fmla="*/ 705 h 2228"/>
                <a:gd name="T80" fmla="*/ 7960 w 10102"/>
                <a:gd name="T81" fmla="*/ 582 h 2228"/>
                <a:gd name="T82" fmla="*/ 8911 w 10102"/>
                <a:gd name="T83" fmla="*/ 887 h 2228"/>
                <a:gd name="T84" fmla="*/ 8650 w 10102"/>
                <a:gd name="T85" fmla="*/ 1654 h 2228"/>
                <a:gd name="T86" fmla="*/ 8429 w 10102"/>
                <a:gd name="T87" fmla="*/ 1127 h 2228"/>
                <a:gd name="T88" fmla="*/ 8394 w 10102"/>
                <a:gd name="T89" fmla="*/ 1416 h 2228"/>
                <a:gd name="T90" fmla="*/ 8575 w 10102"/>
                <a:gd name="T91" fmla="*/ 1122 h 2228"/>
                <a:gd name="T92" fmla="*/ 5105 w 10102"/>
                <a:gd name="T93" fmla="*/ 1628 h 2228"/>
                <a:gd name="T94" fmla="*/ 4769 w 10102"/>
                <a:gd name="T95" fmla="*/ 2227 h 2228"/>
                <a:gd name="T96" fmla="*/ 5051 w 10102"/>
                <a:gd name="T97" fmla="*/ 477 h 2228"/>
                <a:gd name="T98" fmla="*/ 5406 w 10102"/>
                <a:gd name="T99" fmla="*/ 454 h 2228"/>
                <a:gd name="T100" fmla="*/ 5331 w 10102"/>
                <a:gd name="T101" fmla="*/ 1677 h 2228"/>
                <a:gd name="T102" fmla="*/ 5105 w 10102"/>
                <a:gd name="T103" fmla="*/ 831 h 2228"/>
                <a:gd name="T104" fmla="*/ 5249 w 10102"/>
                <a:gd name="T105" fmla="*/ 1435 h 2228"/>
                <a:gd name="T106" fmla="*/ 5338 w 10102"/>
                <a:gd name="T107" fmla="*/ 698 h 2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102" h="2228">
                  <a:moveTo>
                    <a:pt x="787" y="1677"/>
                  </a:moveTo>
                  <a:cubicBezTo>
                    <a:pt x="277" y="1677"/>
                    <a:pt x="0" y="1309"/>
                    <a:pt x="0" y="847"/>
                  </a:cubicBezTo>
                  <a:cubicBezTo>
                    <a:pt x="0" y="381"/>
                    <a:pt x="326" y="0"/>
                    <a:pt x="862" y="0"/>
                  </a:cubicBezTo>
                  <a:cubicBezTo>
                    <a:pt x="1004" y="0"/>
                    <a:pt x="1127" y="19"/>
                    <a:pt x="1235" y="75"/>
                  </a:cubicBezTo>
                  <a:lnTo>
                    <a:pt x="1235" y="374"/>
                  </a:lnTo>
                  <a:cubicBezTo>
                    <a:pt x="1093" y="292"/>
                    <a:pt x="978" y="275"/>
                    <a:pt x="874" y="275"/>
                  </a:cubicBezTo>
                  <a:cubicBezTo>
                    <a:pt x="510" y="275"/>
                    <a:pt x="368" y="542"/>
                    <a:pt x="368" y="824"/>
                  </a:cubicBezTo>
                  <a:cubicBezTo>
                    <a:pt x="368" y="1139"/>
                    <a:pt x="545" y="1388"/>
                    <a:pt x="841" y="1388"/>
                  </a:cubicBezTo>
                  <a:cubicBezTo>
                    <a:pt x="972" y="1388"/>
                    <a:pt x="1079" y="1358"/>
                    <a:pt x="1204" y="1290"/>
                  </a:cubicBezTo>
                  <a:lnTo>
                    <a:pt x="1293" y="1528"/>
                  </a:lnTo>
                  <a:cubicBezTo>
                    <a:pt x="1104" y="1647"/>
                    <a:pt x="944" y="1677"/>
                    <a:pt x="787" y="1677"/>
                  </a:cubicBezTo>
                  <a:close/>
                  <a:moveTo>
                    <a:pt x="6541" y="1677"/>
                  </a:moveTo>
                  <a:cubicBezTo>
                    <a:pt x="6164" y="1677"/>
                    <a:pt x="5972" y="1400"/>
                    <a:pt x="5972" y="1069"/>
                  </a:cubicBezTo>
                  <a:cubicBezTo>
                    <a:pt x="5972" y="698"/>
                    <a:pt x="6227" y="454"/>
                    <a:pt x="6569" y="454"/>
                  </a:cubicBezTo>
                  <a:cubicBezTo>
                    <a:pt x="6721" y="454"/>
                    <a:pt x="6800" y="484"/>
                    <a:pt x="6863" y="521"/>
                  </a:cubicBezTo>
                  <a:lnTo>
                    <a:pt x="6863" y="787"/>
                  </a:lnTo>
                  <a:cubicBezTo>
                    <a:pt x="6779" y="726"/>
                    <a:pt x="6712" y="705"/>
                    <a:pt x="6618" y="705"/>
                  </a:cubicBezTo>
                  <a:cubicBezTo>
                    <a:pt x="6425" y="705"/>
                    <a:pt x="6306" y="847"/>
                    <a:pt x="6306" y="1053"/>
                  </a:cubicBezTo>
                  <a:cubicBezTo>
                    <a:pt x="6306" y="1236"/>
                    <a:pt x="6397" y="1416"/>
                    <a:pt x="6614" y="1416"/>
                  </a:cubicBezTo>
                  <a:cubicBezTo>
                    <a:pt x="6674" y="1416"/>
                    <a:pt x="6756" y="1393"/>
                    <a:pt x="6842" y="1348"/>
                  </a:cubicBezTo>
                  <a:lnTo>
                    <a:pt x="6921" y="1565"/>
                  </a:lnTo>
                  <a:cubicBezTo>
                    <a:pt x="6823" y="1630"/>
                    <a:pt x="6660" y="1677"/>
                    <a:pt x="6541" y="1677"/>
                  </a:cubicBezTo>
                  <a:close/>
                  <a:moveTo>
                    <a:pt x="7585" y="743"/>
                  </a:moveTo>
                  <a:lnTo>
                    <a:pt x="7585" y="1654"/>
                  </a:lnTo>
                  <a:lnTo>
                    <a:pt x="7250" y="1654"/>
                  </a:lnTo>
                  <a:lnTo>
                    <a:pt x="7250" y="743"/>
                  </a:lnTo>
                  <a:lnTo>
                    <a:pt x="6924" y="743"/>
                  </a:lnTo>
                  <a:lnTo>
                    <a:pt x="6924" y="477"/>
                  </a:lnTo>
                  <a:lnTo>
                    <a:pt x="7953" y="477"/>
                  </a:lnTo>
                  <a:lnTo>
                    <a:pt x="7870" y="743"/>
                  </a:lnTo>
                  <a:lnTo>
                    <a:pt x="7585" y="743"/>
                  </a:lnTo>
                  <a:close/>
                  <a:moveTo>
                    <a:pt x="9197" y="614"/>
                  </a:moveTo>
                  <a:cubicBezTo>
                    <a:pt x="9197" y="1024"/>
                    <a:pt x="9181" y="1239"/>
                    <a:pt x="9107" y="1337"/>
                  </a:cubicBezTo>
                  <a:cubicBezTo>
                    <a:pt x="9069" y="1386"/>
                    <a:pt x="9011" y="1418"/>
                    <a:pt x="8951" y="1428"/>
                  </a:cubicBezTo>
                  <a:lnTo>
                    <a:pt x="9044" y="1677"/>
                  </a:lnTo>
                  <a:cubicBezTo>
                    <a:pt x="9121" y="1674"/>
                    <a:pt x="9239" y="1642"/>
                    <a:pt x="9321" y="1560"/>
                  </a:cubicBezTo>
                  <a:cubicBezTo>
                    <a:pt x="9428" y="1456"/>
                    <a:pt x="9463" y="1323"/>
                    <a:pt x="9479" y="1183"/>
                  </a:cubicBezTo>
                  <a:cubicBezTo>
                    <a:pt x="9494" y="1064"/>
                    <a:pt x="9503" y="924"/>
                    <a:pt x="9503" y="801"/>
                  </a:cubicBezTo>
                  <a:lnTo>
                    <a:pt x="9503" y="743"/>
                  </a:lnTo>
                  <a:lnTo>
                    <a:pt x="9765" y="743"/>
                  </a:lnTo>
                  <a:lnTo>
                    <a:pt x="9765" y="1654"/>
                  </a:lnTo>
                  <a:lnTo>
                    <a:pt x="10101" y="1654"/>
                  </a:lnTo>
                  <a:lnTo>
                    <a:pt x="10101" y="477"/>
                  </a:lnTo>
                  <a:lnTo>
                    <a:pt x="9197" y="477"/>
                  </a:lnTo>
                  <a:lnTo>
                    <a:pt x="9197" y="614"/>
                  </a:lnTo>
                  <a:close/>
                  <a:moveTo>
                    <a:pt x="1904" y="1414"/>
                  </a:moveTo>
                  <a:cubicBezTo>
                    <a:pt x="2018" y="1414"/>
                    <a:pt x="2104" y="1393"/>
                    <a:pt x="2237" y="1330"/>
                  </a:cubicBezTo>
                  <a:lnTo>
                    <a:pt x="2311" y="1542"/>
                  </a:lnTo>
                  <a:cubicBezTo>
                    <a:pt x="2148" y="1644"/>
                    <a:pt x="1990" y="1677"/>
                    <a:pt x="1848" y="1677"/>
                  </a:cubicBezTo>
                  <a:cubicBezTo>
                    <a:pt x="1428" y="1677"/>
                    <a:pt x="1256" y="1379"/>
                    <a:pt x="1256" y="1069"/>
                  </a:cubicBezTo>
                  <a:cubicBezTo>
                    <a:pt x="1256" y="738"/>
                    <a:pt x="1454" y="454"/>
                    <a:pt x="1805" y="454"/>
                  </a:cubicBezTo>
                  <a:cubicBezTo>
                    <a:pt x="2127" y="454"/>
                    <a:pt x="2351" y="691"/>
                    <a:pt x="2351" y="1055"/>
                  </a:cubicBezTo>
                  <a:lnTo>
                    <a:pt x="2351" y="1157"/>
                  </a:lnTo>
                  <a:lnTo>
                    <a:pt x="1591" y="1157"/>
                  </a:lnTo>
                  <a:cubicBezTo>
                    <a:pt x="1598" y="1316"/>
                    <a:pt x="1748" y="1414"/>
                    <a:pt x="1904" y="1414"/>
                  </a:cubicBezTo>
                  <a:close/>
                  <a:moveTo>
                    <a:pt x="1796" y="698"/>
                  </a:moveTo>
                  <a:cubicBezTo>
                    <a:pt x="1661" y="698"/>
                    <a:pt x="1584" y="819"/>
                    <a:pt x="1584" y="927"/>
                  </a:cubicBezTo>
                  <a:lnTo>
                    <a:pt x="2008" y="927"/>
                  </a:lnTo>
                  <a:cubicBezTo>
                    <a:pt x="2001" y="815"/>
                    <a:pt x="1938" y="698"/>
                    <a:pt x="1796" y="698"/>
                  </a:cubicBezTo>
                  <a:close/>
                  <a:moveTo>
                    <a:pt x="4215" y="1414"/>
                  </a:moveTo>
                  <a:cubicBezTo>
                    <a:pt x="4329" y="1414"/>
                    <a:pt x="4415" y="1393"/>
                    <a:pt x="4548" y="1330"/>
                  </a:cubicBezTo>
                  <a:lnTo>
                    <a:pt x="4623" y="1542"/>
                  </a:lnTo>
                  <a:cubicBezTo>
                    <a:pt x="4459" y="1644"/>
                    <a:pt x="4301" y="1677"/>
                    <a:pt x="4159" y="1677"/>
                  </a:cubicBezTo>
                  <a:cubicBezTo>
                    <a:pt x="3740" y="1677"/>
                    <a:pt x="3567" y="1379"/>
                    <a:pt x="3567" y="1069"/>
                  </a:cubicBezTo>
                  <a:cubicBezTo>
                    <a:pt x="3567" y="738"/>
                    <a:pt x="3765" y="454"/>
                    <a:pt x="4117" y="454"/>
                  </a:cubicBezTo>
                  <a:cubicBezTo>
                    <a:pt x="4438" y="454"/>
                    <a:pt x="4662" y="691"/>
                    <a:pt x="4662" y="1055"/>
                  </a:cubicBezTo>
                  <a:lnTo>
                    <a:pt x="4662" y="1157"/>
                  </a:lnTo>
                  <a:lnTo>
                    <a:pt x="3903" y="1157"/>
                  </a:lnTo>
                  <a:cubicBezTo>
                    <a:pt x="3910" y="1316"/>
                    <a:pt x="4059" y="1414"/>
                    <a:pt x="4215" y="1414"/>
                  </a:cubicBezTo>
                  <a:close/>
                  <a:moveTo>
                    <a:pt x="4108" y="698"/>
                  </a:moveTo>
                  <a:cubicBezTo>
                    <a:pt x="3973" y="698"/>
                    <a:pt x="3895" y="819"/>
                    <a:pt x="3895" y="927"/>
                  </a:cubicBezTo>
                  <a:lnTo>
                    <a:pt x="4320" y="927"/>
                  </a:lnTo>
                  <a:cubicBezTo>
                    <a:pt x="4313" y="815"/>
                    <a:pt x="4250" y="698"/>
                    <a:pt x="4108" y="698"/>
                  </a:cubicBezTo>
                  <a:close/>
                  <a:moveTo>
                    <a:pt x="8596" y="1549"/>
                  </a:moveTo>
                  <a:cubicBezTo>
                    <a:pt x="8517" y="1621"/>
                    <a:pt x="8424" y="1677"/>
                    <a:pt x="8273" y="1677"/>
                  </a:cubicBezTo>
                  <a:cubicBezTo>
                    <a:pt x="8049" y="1677"/>
                    <a:pt x="7881" y="1528"/>
                    <a:pt x="7881" y="1295"/>
                  </a:cubicBezTo>
                  <a:cubicBezTo>
                    <a:pt x="7881" y="1045"/>
                    <a:pt x="8082" y="917"/>
                    <a:pt x="8380" y="908"/>
                  </a:cubicBezTo>
                  <a:lnTo>
                    <a:pt x="8578" y="901"/>
                  </a:lnTo>
                  <a:lnTo>
                    <a:pt x="8578" y="878"/>
                  </a:lnTo>
                  <a:cubicBezTo>
                    <a:pt x="8578" y="754"/>
                    <a:pt x="8478" y="705"/>
                    <a:pt x="8361" y="705"/>
                  </a:cubicBezTo>
                  <a:cubicBezTo>
                    <a:pt x="8242" y="705"/>
                    <a:pt x="8140" y="740"/>
                    <a:pt x="8063" y="787"/>
                  </a:cubicBezTo>
                  <a:lnTo>
                    <a:pt x="7960" y="582"/>
                  </a:lnTo>
                  <a:cubicBezTo>
                    <a:pt x="8121" y="477"/>
                    <a:pt x="8275" y="454"/>
                    <a:pt x="8436" y="454"/>
                  </a:cubicBezTo>
                  <a:cubicBezTo>
                    <a:pt x="8746" y="454"/>
                    <a:pt x="8911" y="577"/>
                    <a:pt x="8911" y="887"/>
                  </a:cubicBezTo>
                  <a:lnTo>
                    <a:pt x="8911" y="1654"/>
                  </a:lnTo>
                  <a:lnTo>
                    <a:pt x="8650" y="1654"/>
                  </a:lnTo>
                  <a:lnTo>
                    <a:pt x="8596" y="1549"/>
                  </a:lnTo>
                  <a:close/>
                  <a:moveTo>
                    <a:pt x="8429" y="1127"/>
                  </a:moveTo>
                  <a:cubicBezTo>
                    <a:pt x="8284" y="1132"/>
                    <a:pt x="8217" y="1181"/>
                    <a:pt x="8217" y="1269"/>
                  </a:cubicBezTo>
                  <a:cubicBezTo>
                    <a:pt x="8217" y="1360"/>
                    <a:pt x="8279" y="1416"/>
                    <a:pt x="8394" y="1416"/>
                  </a:cubicBezTo>
                  <a:cubicBezTo>
                    <a:pt x="8482" y="1416"/>
                    <a:pt x="8545" y="1388"/>
                    <a:pt x="8575" y="1362"/>
                  </a:cubicBezTo>
                  <a:lnTo>
                    <a:pt x="8575" y="1122"/>
                  </a:lnTo>
                  <a:lnTo>
                    <a:pt x="8429" y="1127"/>
                  </a:lnTo>
                  <a:close/>
                  <a:moveTo>
                    <a:pt x="5105" y="1628"/>
                  </a:moveTo>
                  <a:lnTo>
                    <a:pt x="5105" y="2124"/>
                  </a:lnTo>
                  <a:lnTo>
                    <a:pt x="4769" y="2227"/>
                  </a:lnTo>
                  <a:lnTo>
                    <a:pt x="4769" y="477"/>
                  </a:lnTo>
                  <a:lnTo>
                    <a:pt x="5051" y="477"/>
                  </a:lnTo>
                  <a:lnTo>
                    <a:pt x="5089" y="584"/>
                  </a:lnTo>
                  <a:cubicBezTo>
                    <a:pt x="5175" y="517"/>
                    <a:pt x="5275" y="454"/>
                    <a:pt x="5406" y="454"/>
                  </a:cubicBezTo>
                  <a:cubicBezTo>
                    <a:pt x="5676" y="454"/>
                    <a:pt x="5888" y="659"/>
                    <a:pt x="5888" y="1031"/>
                  </a:cubicBezTo>
                  <a:cubicBezTo>
                    <a:pt x="5888" y="1381"/>
                    <a:pt x="5678" y="1677"/>
                    <a:pt x="5331" y="1677"/>
                  </a:cubicBezTo>
                  <a:cubicBezTo>
                    <a:pt x="5245" y="1677"/>
                    <a:pt x="5165" y="1660"/>
                    <a:pt x="5105" y="1628"/>
                  </a:cubicBezTo>
                  <a:close/>
                  <a:moveTo>
                    <a:pt x="5105" y="831"/>
                  </a:moveTo>
                  <a:lnTo>
                    <a:pt x="5105" y="1388"/>
                  </a:lnTo>
                  <a:cubicBezTo>
                    <a:pt x="5142" y="1414"/>
                    <a:pt x="5189" y="1435"/>
                    <a:pt x="5249" y="1435"/>
                  </a:cubicBezTo>
                  <a:cubicBezTo>
                    <a:pt x="5478" y="1435"/>
                    <a:pt x="5552" y="1227"/>
                    <a:pt x="5552" y="1027"/>
                  </a:cubicBezTo>
                  <a:cubicBezTo>
                    <a:pt x="5552" y="784"/>
                    <a:pt x="5473" y="698"/>
                    <a:pt x="5338" y="698"/>
                  </a:cubicBezTo>
                  <a:cubicBezTo>
                    <a:pt x="5249" y="698"/>
                    <a:pt x="5145" y="770"/>
                    <a:pt x="5105" y="83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Freeform 3">
              <a:extLst>
                <a:ext uri="{FF2B5EF4-FFF2-40B4-BE49-F238E27FC236}">
                  <a16:creationId xmlns:a16="http://schemas.microsoft.com/office/drawing/2014/main" id="{3A0C94EC-0414-034F-B616-427D102447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2138" y="2125663"/>
              <a:ext cx="371475" cy="441325"/>
            </a:xfrm>
            <a:custGeom>
              <a:avLst/>
              <a:gdLst>
                <a:gd name="T0" fmla="*/ 336 w 1033"/>
                <a:gd name="T1" fmla="*/ 433 h 1228"/>
                <a:gd name="T2" fmla="*/ 336 w 1033"/>
                <a:gd name="T3" fmla="*/ 0 h 1228"/>
                <a:gd name="T4" fmla="*/ 0 w 1033"/>
                <a:gd name="T5" fmla="*/ 102 h 1228"/>
                <a:gd name="T6" fmla="*/ 0 w 1033"/>
                <a:gd name="T7" fmla="*/ 1227 h 1228"/>
                <a:gd name="T8" fmla="*/ 429 w 1033"/>
                <a:gd name="T9" fmla="*/ 1227 h 1228"/>
                <a:gd name="T10" fmla="*/ 1032 w 1033"/>
                <a:gd name="T11" fmla="*/ 820 h 1228"/>
                <a:gd name="T12" fmla="*/ 508 w 1033"/>
                <a:gd name="T13" fmla="*/ 433 h 1228"/>
                <a:gd name="T14" fmla="*/ 336 w 1033"/>
                <a:gd name="T15" fmla="*/ 433 h 1228"/>
                <a:gd name="T16" fmla="*/ 336 w 1033"/>
                <a:gd name="T17" fmla="*/ 666 h 1228"/>
                <a:gd name="T18" fmla="*/ 447 w 1033"/>
                <a:gd name="T19" fmla="*/ 666 h 1228"/>
                <a:gd name="T20" fmla="*/ 697 w 1033"/>
                <a:gd name="T21" fmla="*/ 824 h 1228"/>
                <a:gd name="T22" fmla="*/ 452 w 1033"/>
                <a:gd name="T23" fmla="*/ 994 h 1228"/>
                <a:gd name="T24" fmla="*/ 336 w 1033"/>
                <a:gd name="T25" fmla="*/ 994 h 1228"/>
                <a:gd name="T26" fmla="*/ 336 w 1033"/>
                <a:gd name="T27" fmla="*/ 666 h 1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33" h="1228">
                  <a:moveTo>
                    <a:pt x="336" y="433"/>
                  </a:moveTo>
                  <a:lnTo>
                    <a:pt x="336" y="0"/>
                  </a:lnTo>
                  <a:lnTo>
                    <a:pt x="0" y="102"/>
                  </a:lnTo>
                  <a:lnTo>
                    <a:pt x="0" y="1227"/>
                  </a:lnTo>
                  <a:lnTo>
                    <a:pt x="429" y="1227"/>
                  </a:lnTo>
                  <a:cubicBezTo>
                    <a:pt x="741" y="1227"/>
                    <a:pt x="1032" y="1144"/>
                    <a:pt x="1032" y="820"/>
                  </a:cubicBezTo>
                  <a:cubicBezTo>
                    <a:pt x="1032" y="545"/>
                    <a:pt x="797" y="433"/>
                    <a:pt x="508" y="433"/>
                  </a:cubicBezTo>
                  <a:lnTo>
                    <a:pt x="336" y="433"/>
                  </a:lnTo>
                  <a:close/>
                  <a:moveTo>
                    <a:pt x="336" y="666"/>
                  </a:moveTo>
                  <a:lnTo>
                    <a:pt x="447" y="666"/>
                  </a:lnTo>
                  <a:cubicBezTo>
                    <a:pt x="566" y="666"/>
                    <a:pt x="697" y="685"/>
                    <a:pt x="697" y="824"/>
                  </a:cubicBezTo>
                  <a:cubicBezTo>
                    <a:pt x="697" y="962"/>
                    <a:pt x="585" y="994"/>
                    <a:pt x="452" y="994"/>
                  </a:cubicBezTo>
                  <a:lnTo>
                    <a:pt x="336" y="994"/>
                  </a:lnTo>
                  <a:lnTo>
                    <a:pt x="336" y="666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Freeform 4">
              <a:extLst>
                <a:ext uri="{FF2B5EF4-FFF2-40B4-BE49-F238E27FC236}">
                  <a16:creationId xmlns:a16="http://schemas.microsoft.com/office/drawing/2014/main" id="{39BC911E-F635-CE4F-BA1C-3E356C73B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8063" y="1420813"/>
              <a:ext cx="219075" cy="454025"/>
            </a:xfrm>
            <a:custGeom>
              <a:avLst/>
              <a:gdLst>
                <a:gd name="T0" fmla="*/ 389 w 609"/>
                <a:gd name="T1" fmla="*/ 1240 h 1262"/>
                <a:gd name="T2" fmla="*/ 450 w 609"/>
                <a:gd name="T3" fmla="*/ 1208 h 1262"/>
                <a:gd name="T4" fmla="*/ 534 w 609"/>
                <a:gd name="T5" fmla="*/ 944 h 1262"/>
                <a:gd name="T6" fmla="*/ 534 w 609"/>
                <a:gd name="T7" fmla="*/ 944 h 1262"/>
                <a:gd name="T8" fmla="*/ 598 w 609"/>
                <a:gd name="T9" fmla="*/ 594 h 1262"/>
                <a:gd name="T10" fmla="*/ 598 w 609"/>
                <a:gd name="T11" fmla="*/ 312 h 1262"/>
                <a:gd name="T12" fmla="*/ 515 w 609"/>
                <a:gd name="T13" fmla="*/ 85 h 1262"/>
                <a:gd name="T14" fmla="*/ 288 w 609"/>
                <a:gd name="T15" fmla="*/ 6 h 1262"/>
                <a:gd name="T16" fmla="*/ 5 w 609"/>
                <a:gd name="T17" fmla="*/ 12 h 1262"/>
                <a:gd name="T18" fmla="*/ 64 w 609"/>
                <a:gd name="T19" fmla="*/ 50 h 1262"/>
                <a:gd name="T20" fmla="*/ 151 w 609"/>
                <a:gd name="T21" fmla="*/ 257 h 1262"/>
                <a:gd name="T22" fmla="*/ 159 w 609"/>
                <a:gd name="T23" fmla="*/ 447 h 1262"/>
                <a:gd name="T24" fmla="*/ 100 w 609"/>
                <a:gd name="T25" fmla="*/ 832 h 1262"/>
                <a:gd name="T26" fmla="*/ 0 w 609"/>
                <a:gd name="T27" fmla="*/ 1125 h 1262"/>
                <a:gd name="T28" fmla="*/ 166 w 609"/>
                <a:gd name="T29" fmla="*/ 1211 h 1262"/>
                <a:gd name="T30" fmla="*/ 389 w 609"/>
                <a:gd name="T31" fmla="*/ 1240 h 1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9" h="1262">
                  <a:moveTo>
                    <a:pt x="389" y="1240"/>
                  </a:moveTo>
                  <a:cubicBezTo>
                    <a:pt x="410" y="1233"/>
                    <a:pt x="430" y="1222"/>
                    <a:pt x="450" y="1208"/>
                  </a:cubicBezTo>
                  <a:cubicBezTo>
                    <a:pt x="481" y="1129"/>
                    <a:pt x="509" y="1042"/>
                    <a:pt x="534" y="944"/>
                  </a:cubicBezTo>
                  <a:lnTo>
                    <a:pt x="534" y="944"/>
                  </a:lnTo>
                  <a:cubicBezTo>
                    <a:pt x="568" y="816"/>
                    <a:pt x="588" y="699"/>
                    <a:pt x="598" y="594"/>
                  </a:cubicBezTo>
                  <a:cubicBezTo>
                    <a:pt x="608" y="488"/>
                    <a:pt x="607" y="394"/>
                    <a:pt x="598" y="312"/>
                  </a:cubicBezTo>
                  <a:cubicBezTo>
                    <a:pt x="589" y="225"/>
                    <a:pt x="567" y="136"/>
                    <a:pt x="515" y="85"/>
                  </a:cubicBezTo>
                  <a:cubicBezTo>
                    <a:pt x="463" y="35"/>
                    <a:pt x="375" y="14"/>
                    <a:pt x="288" y="6"/>
                  </a:cubicBezTo>
                  <a:cubicBezTo>
                    <a:pt x="205" y="0"/>
                    <a:pt x="111" y="1"/>
                    <a:pt x="5" y="12"/>
                  </a:cubicBezTo>
                  <a:cubicBezTo>
                    <a:pt x="28" y="22"/>
                    <a:pt x="48" y="35"/>
                    <a:pt x="64" y="50"/>
                  </a:cubicBezTo>
                  <a:cubicBezTo>
                    <a:pt x="116" y="97"/>
                    <a:pt x="140" y="178"/>
                    <a:pt x="151" y="257"/>
                  </a:cubicBezTo>
                  <a:cubicBezTo>
                    <a:pt x="158" y="315"/>
                    <a:pt x="162" y="378"/>
                    <a:pt x="159" y="447"/>
                  </a:cubicBezTo>
                  <a:cubicBezTo>
                    <a:pt x="156" y="559"/>
                    <a:pt x="138" y="687"/>
                    <a:pt x="100" y="832"/>
                  </a:cubicBezTo>
                  <a:cubicBezTo>
                    <a:pt x="71" y="944"/>
                    <a:pt x="37" y="1041"/>
                    <a:pt x="0" y="1125"/>
                  </a:cubicBezTo>
                  <a:cubicBezTo>
                    <a:pt x="58" y="1161"/>
                    <a:pt x="113" y="1189"/>
                    <a:pt x="166" y="1211"/>
                  </a:cubicBezTo>
                  <a:cubicBezTo>
                    <a:pt x="240" y="1242"/>
                    <a:pt x="322" y="1261"/>
                    <a:pt x="389" y="124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031CE4A5-9F5C-D34E-AFD7-C024739A68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4850" y="1679575"/>
              <a:ext cx="454025" cy="355600"/>
            </a:xfrm>
            <a:custGeom>
              <a:avLst/>
              <a:gdLst>
                <a:gd name="T0" fmla="*/ 6 w 1262"/>
                <a:gd name="T1" fmla="*/ 279 h 986"/>
                <a:gd name="T2" fmla="*/ 3 w 1262"/>
                <a:gd name="T3" fmla="*/ 349 h 986"/>
                <a:gd name="T4" fmla="*/ 188 w 1262"/>
                <a:gd name="T5" fmla="*/ 552 h 986"/>
                <a:gd name="T6" fmla="*/ 461 w 1262"/>
                <a:gd name="T7" fmla="*/ 783 h 986"/>
                <a:gd name="T8" fmla="*/ 705 w 1262"/>
                <a:gd name="T9" fmla="*/ 924 h 986"/>
                <a:gd name="T10" fmla="*/ 942 w 1262"/>
                <a:gd name="T11" fmla="*/ 965 h 986"/>
                <a:gd name="T12" fmla="*/ 1125 w 1262"/>
                <a:gd name="T13" fmla="*/ 808 h 986"/>
                <a:gd name="T14" fmla="*/ 1261 w 1262"/>
                <a:gd name="T15" fmla="*/ 560 h 986"/>
                <a:gd name="T16" fmla="*/ 1198 w 1262"/>
                <a:gd name="T17" fmla="*/ 593 h 986"/>
                <a:gd name="T18" fmla="*/ 976 w 1262"/>
                <a:gd name="T19" fmla="*/ 564 h 986"/>
                <a:gd name="T20" fmla="*/ 806 w 1262"/>
                <a:gd name="T21" fmla="*/ 477 h 986"/>
                <a:gd name="T22" fmla="*/ 503 w 1262"/>
                <a:gd name="T23" fmla="*/ 233 h 986"/>
                <a:gd name="T24" fmla="*/ 503 w 1262"/>
                <a:gd name="T25" fmla="*/ 233 h 986"/>
                <a:gd name="T26" fmla="*/ 299 w 1262"/>
                <a:gd name="T27" fmla="*/ 0 h 986"/>
                <a:gd name="T28" fmla="*/ 142 w 1262"/>
                <a:gd name="T29" fmla="*/ 100 h 986"/>
                <a:gd name="T30" fmla="*/ 6 w 1262"/>
                <a:gd name="T31" fmla="*/ 279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62" h="986">
                  <a:moveTo>
                    <a:pt x="6" y="279"/>
                  </a:moveTo>
                  <a:cubicBezTo>
                    <a:pt x="1" y="301"/>
                    <a:pt x="0" y="324"/>
                    <a:pt x="3" y="349"/>
                  </a:cubicBezTo>
                  <a:cubicBezTo>
                    <a:pt x="55" y="414"/>
                    <a:pt x="117" y="482"/>
                    <a:pt x="188" y="552"/>
                  </a:cubicBezTo>
                  <a:cubicBezTo>
                    <a:pt x="284" y="646"/>
                    <a:pt x="375" y="722"/>
                    <a:pt x="461" y="783"/>
                  </a:cubicBezTo>
                  <a:cubicBezTo>
                    <a:pt x="548" y="844"/>
                    <a:pt x="629" y="890"/>
                    <a:pt x="705" y="924"/>
                  </a:cubicBezTo>
                  <a:cubicBezTo>
                    <a:pt x="784" y="961"/>
                    <a:pt x="872" y="985"/>
                    <a:pt x="942" y="965"/>
                  </a:cubicBezTo>
                  <a:cubicBezTo>
                    <a:pt x="1012" y="946"/>
                    <a:pt x="1075" y="880"/>
                    <a:pt x="1125" y="808"/>
                  </a:cubicBezTo>
                  <a:cubicBezTo>
                    <a:pt x="1172" y="740"/>
                    <a:pt x="1218" y="658"/>
                    <a:pt x="1261" y="560"/>
                  </a:cubicBezTo>
                  <a:cubicBezTo>
                    <a:pt x="1241" y="575"/>
                    <a:pt x="1220" y="586"/>
                    <a:pt x="1198" y="593"/>
                  </a:cubicBezTo>
                  <a:cubicBezTo>
                    <a:pt x="1132" y="614"/>
                    <a:pt x="1049" y="595"/>
                    <a:pt x="976" y="564"/>
                  </a:cubicBezTo>
                  <a:cubicBezTo>
                    <a:pt x="922" y="542"/>
                    <a:pt x="865" y="513"/>
                    <a:pt x="806" y="477"/>
                  </a:cubicBezTo>
                  <a:cubicBezTo>
                    <a:pt x="711" y="418"/>
                    <a:pt x="610" y="338"/>
                    <a:pt x="503" y="233"/>
                  </a:cubicBezTo>
                  <a:lnTo>
                    <a:pt x="503" y="233"/>
                  </a:lnTo>
                  <a:cubicBezTo>
                    <a:pt x="420" y="152"/>
                    <a:pt x="354" y="74"/>
                    <a:pt x="299" y="0"/>
                  </a:cubicBezTo>
                  <a:cubicBezTo>
                    <a:pt x="239" y="32"/>
                    <a:pt x="187" y="66"/>
                    <a:pt x="142" y="100"/>
                  </a:cubicBezTo>
                  <a:cubicBezTo>
                    <a:pt x="79" y="149"/>
                    <a:pt x="21" y="211"/>
                    <a:pt x="6" y="27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9756E8BC-D87B-CE44-BE48-4423610425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2775" y="1428750"/>
              <a:ext cx="423863" cy="354013"/>
            </a:xfrm>
            <a:custGeom>
              <a:avLst/>
              <a:gdLst>
                <a:gd name="T0" fmla="*/ 1081 w 1179"/>
                <a:gd name="T1" fmla="*/ 36 h 985"/>
                <a:gd name="T2" fmla="*/ 1025 w 1179"/>
                <a:gd name="T3" fmla="*/ 0 h 985"/>
                <a:gd name="T4" fmla="*/ 753 w 1179"/>
                <a:gd name="T5" fmla="*/ 59 h 985"/>
                <a:gd name="T6" fmla="*/ 419 w 1179"/>
                <a:gd name="T7" fmla="*/ 179 h 985"/>
                <a:gd name="T8" fmla="*/ 175 w 1179"/>
                <a:gd name="T9" fmla="*/ 319 h 985"/>
                <a:gd name="T10" fmla="*/ 19 w 1179"/>
                <a:gd name="T11" fmla="*/ 505 h 985"/>
                <a:gd name="T12" fmla="*/ 65 w 1179"/>
                <a:gd name="T13" fmla="*/ 744 h 985"/>
                <a:gd name="T14" fmla="*/ 210 w 1179"/>
                <a:gd name="T15" fmla="*/ 984 h 985"/>
                <a:gd name="T16" fmla="*/ 213 w 1179"/>
                <a:gd name="T17" fmla="*/ 914 h 985"/>
                <a:gd name="T18" fmla="*/ 350 w 1179"/>
                <a:gd name="T19" fmla="*/ 735 h 985"/>
                <a:gd name="T20" fmla="*/ 510 w 1179"/>
                <a:gd name="T21" fmla="*/ 632 h 985"/>
                <a:gd name="T22" fmla="*/ 873 w 1179"/>
                <a:gd name="T23" fmla="*/ 491 h 985"/>
                <a:gd name="T24" fmla="*/ 873 w 1179"/>
                <a:gd name="T25" fmla="*/ 491 h 985"/>
                <a:gd name="T26" fmla="*/ 1176 w 1179"/>
                <a:gd name="T27" fmla="*/ 432 h 985"/>
                <a:gd name="T28" fmla="*/ 1167 w 1179"/>
                <a:gd name="T29" fmla="*/ 244 h 985"/>
                <a:gd name="T30" fmla="*/ 1081 w 1179"/>
                <a:gd name="T31" fmla="*/ 36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9" h="985">
                  <a:moveTo>
                    <a:pt x="1081" y="36"/>
                  </a:moveTo>
                  <a:cubicBezTo>
                    <a:pt x="1065" y="22"/>
                    <a:pt x="1046" y="10"/>
                    <a:pt x="1025" y="0"/>
                  </a:cubicBezTo>
                  <a:cubicBezTo>
                    <a:pt x="941" y="13"/>
                    <a:pt x="851" y="32"/>
                    <a:pt x="753" y="59"/>
                  </a:cubicBezTo>
                  <a:cubicBezTo>
                    <a:pt x="625" y="95"/>
                    <a:pt x="514" y="135"/>
                    <a:pt x="419" y="179"/>
                  </a:cubicBezTo>
                  <a:cubicBezTo>
                    <a:pt x="322" y="223"/>
                    <a:pt x="242" y="270"/>
                    <a:pt x="175" y="319"/>
                  </a:cubicBezTo>
                  <a:cubicBezTo>
                    <a:pt x="103" y="370"/>
                    <a:pt x="37" y="435"/>
                    <a:pt x="19" y="505"/>
                  </a:cubicBezTo>
                  <a:cubicBezTo>
                    <a:pt x="0" y="576"/>
                    <a:pt x="27" y="664"/>
                    <a:pt x="65" y="744"/>
                  </a:cubicBezTo>
                  <a:cubicBezTo>
                    <a:pt x="100" y="819"/>
                    <a:pt x="148" y="899"/>
                    <a:pt x="210" y="984"/>
                  </a:cubicBezTo>
                  <a:cubicBezTo>
                    <a:pt x="208" y="960"/>
                    <a:pt x="208" y="936"/>
                    <a:pt x="213" y="914"/>
                  </a:cubicBezTo>
                  <a:cubicBezTo>
                    <a:pt x="228" y="845"/>
                    <a:pt x="286" y="784"/>
                    <a:pt x="350" y="735"/>
                  </a:cubicBezTo>
                  <a:cubicBezTo>
                    <a:pt x="395" y="700"/>
                    <a:pt x="449" y="665"/>
                    <a:pt x="510" y="632"/>
                  </a:cubicBezTo>
                  <a:cubicBezTo>
                    <a:pt x="609" y="580"/>
                    <a:pt x="728" y="531"/>
                    <a:pt x="873" y="491"/>
                  </a:cubicBezTo>
                  <a:lnTo>
                    <a:pt x="873" y="491"/>
                  </a:lnTo>
                  <a:cubicBezTo>
                    <a:pt x="984" y="460"/>
                    <a:pt x="1085" y="442"/>
                    <a:pt x="1176" y="432"/>
                  </a:cubicBezTo>
                  <a:cubicBezTo>
                    <a:pt x="1178" y="363"/>
                    <a:pt x="1175" y="301"/>
                    <a:pt x="1167" y="244"/>
                  </a:cubicBezTo>
                  <a:cubicBezTo>
                    <a:pt x="1157" y="164"/>
                    <a:pt x="1133" y="83"/>
                    <a:pt x="1081" y="3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0FA5C132-4985-4FD3-ADD5-A71A519B65F1}"/>
              </a:ext>
            </a:extLst>
          </p:cNvPr>
          <p:cNvSpPr txBox="1"/>
          <p:nvPr/>
        </p:nvSpPr>
        <p:spPr>
          <a:xfrm>
            <a:off x="2182893" y="1742462"/>
            <a:ext cx="9316036" cy="32829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800">
              <a:lnSpc>
                <a:spcPct val="95000"/>
              </a:lnSpc>
              <a:spcAft>
                <a:spcPts val="1400"/>
              </a:spcAft>
              <a:defRPr/>
            </a:pPr>
            <a:r>
              <a:rPr lang="ru-RU" sz="4000" b="1" dirty="0">
                <a:solidFill>
                  <a:schemeClr val="bg1"/>
                </a:solidFill>
                <a:latin typeface="Roboto" panose="02000000000000000000"/>
              </a:rPr>
              <a:t>ЖДЕМ ТВОЕ РЕЗЮМЕ НА ПОЧТУ: </a:t>
            </a:r>
            <a:r>
              <a:rPr lang="en-US" sz="4000" b="1" dirty="0">
                <a:solidFill>
                  <a:schemeClr val="bg1"/>
                </a:solidFill>
                <a:latin typeface="Roboto" panose="02000000000000000000"/>
                <a:hlinkClick r:id="rId3"/>
              </a:rPr>
              <a:t>nm.nikolaeva@severstal.com</a:t>
            </a:r>
            <a:r>
              <a:rPr lang="ru-RU" sz="4000" b="1" dirty="0">
                <a:solidFill>
                  <a:schemeClr val="bg1"/>
                </a:solidFill>
                <a:latin typeface="Roboto" panose="02000000000000000000"/>
              </a:rPr>
              <a:t> </a:t>
            </a:r>
          </a:p>
          <a:p>
            <a:pPr defTabSz="685800">
              <a:lnSpc>
                <a:spcPct val="95000"/>
              </a:lnSpc>
              <a:spcAft>
                <a:spcPts val="1400"/>
              </a:spcAft>
              <a:defRPr/>
            </a:pPr>
            <a:endParaRPr lang="ru-RU" sz="4000" b="1" dirty="0">
              <a:solidFill>
                <a:schemeClr val="bg1"/>
              </a:solidFill>
              <a:latin typeface="Roboto" panose="02000000000000000000"/>
            </a:endParaRPr>
          </a:p>
          <a:p>
            <a:pPr defTabSz="685800">
              <a:lnSpc>
                <a:spcPct val="95000"/>
              </a:lnSpc>
              <a:spcAft>
                <a:spcPts val="1400"/>
              </a:spcAft>
              <a:defRPr/>
            </a:pPr>
            <a:r>
              <a:rPr lang="ru-RU" sz="3600" b="1" dirty="0">
                <a:solidFill>
                  <a:schemeClr val="bg1"/>
                </a:solidFill>
                <a:latin typeface="Roboto" panose="02000000000000000000"/>
              </a:rPr>
              <a:t>Наталия Николаева – ваш будущий </a:t>
            </a:r>
            <a:r>
              <a:rPr lang="ru-RU" sz="3600" b="1" dirty="0" smtClean="0">
                <a:solidFill>
                  <a:schemeClr val="bg1"/>
                </a:solidFill>
                <a:latin typeface="Roboto" panose="02000000000000000000"/>
              </a:rPr>
              <a:t>ментор :)</a:t>
            </a:r>
            <a:endParaRPr lang="ru-RU" sz="3600" b="1" dirty="0">
              <a:solidFill>
                <a:schemeClr val="bg1"/>
              </a:solidFill>
              <a:latin typeface="Roboto" panose="02000000000000000000"/>
            </a:endParaRP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E0957857-5E2B-44B8-AED7-C60619713BAB}"/>
              </a:ext>
            </a:extLst>
          </p:cNvPr>
          <p:cNvGrpSpPr/>
          <p:nvPr/>
        </p:nvGrpSpPr>
        <p:grpSpPr>
          <a:xfrm>
            <a:off x="1440232" y="1742462"/>
            <a:ext cx="169863" cy="1981200"/>
            <a:chOff x="6273800" y="3260725"/>
            <a:chExt cx="169863" cy="3048000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10888CF7-A4B8-456F-B591-FC0095D6805B}"/>
                </a:ext>
              </a:extLst>
            </p:cNvPr>
            <p:cNvSpPr/>
            <p:nvPr/>
          </p:nvSpPr>
          <p:spPr>
            <a:xfrm>
              <a:off x="6273800" y="3260725"/>
              <a:ext cx="169863" cy="3048000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63817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CB567BDC-DB96-423E-8B92-8FF14EB15F4B}"/>
                </a:ext>
              </a:extLst>
            </p:cNvPr>
            <p:cNvSpPr/>
            <p:nvPr/>
          </p:nvSpPr>
          <p:spPr>
            <a:xfrm>
              <a:off x="6371663" y="3260725"/>
              <a:ext cx="72000" cy="304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63817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5400381"/>
      </p:ext>
    </p:extLst>
  </p:cSld>
  <p:clrMapOvr>
    <a:masterClrMapping/>
  </p:clrMapOvr>
</p:sld>
</file>

<file path=ppt/theme/theme1.xml><?xml version="1.0" encoding="utf-8"?>
<a:theme xmlns:a="http://schemas.openxmlformats.org/drawingml/2006/main" name="Severstal">
  <a:themeElements>
    <a:clrScheme name="Другая 3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DD1E25"/>
      </a:accent1>
      <a:accent2>
        <a:srgbClr val="005DA3"/>
      </a:accent2>
      <a:accent3>
        <a:srgbClr val="99A4AB"/>
      </a:accent3>
      <a:accent4>
        <a:srgbClr val="42A9B9"/>
      </a:accent4>
      <a:accent5>
        <a:srgbClr val="00A8E5"/>
      </a:accent5>
      <a:accent6>
        <a:srgbClr val="BAC081"/>
      </a:accent6>
      <a:hlink>
        <a:srgbClr val="D5D4C7"/>
      </a:hlink>
      <a:folHlink>
        <a:srgbClr val="D5D4C7"/>
      </a:folHlink>
    </a:clrScheme>
    <a:fontScheme name="Северстал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accent2"/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9525">
          <a:noFill/>
          <a:miter lim="800000"/>
          <a:headEnd/>
          <a:tailEnd/>
        </a:ln>
        <a:effectLst/>
      </a:spPr>
      <a:bodyPr vert="horz" wrap="square" lIns="0" tIns="0" rIns="0" bIns="0" numCol="1" rtlCol="0" anchor="ctr" anchorCtr="0" compatLnSpc="1">
        <a:prstTxWarp prst="textNoShape">
          <a:avLst/>
        </a:prstTxWarp>
        <a:noAutofit/>
      </a:bodyPr>
      <a:lstStyle>
        <a:defPPr marL="0" indent="0" algn="ctr" defTabSz="895350">
          <a:spcAft>
            <a:spcPts val="600"/>
          </a:spcAft>
          <a:buClr>
            <a:schemeClr val="accent1"/>
          </a:buClr>
          <a:buFont typeface="Wingdings" panose="05000000000000000000" pitchFamily="2" charset="2"/>
          <a:buNone/>
          <a:defRPr sz="1200" dirty="0" err="1" smtClean="0">
            <a:solidFill>
              <a:schemeClr val="bg1"/>
            </a:solidFill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accent3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 algn="l">
          <a:defRPr sz="1200" dirty="0" err="1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everstal">
  <a:themeElements>
    <a:clrScheme name="Другая 3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DD1E25"/>
      </a:accent1>
      <a:accent2>
        <a:srgbClr val="005DA3"/>
      </a:accent2>
      <a:accent3>
        <a:srgbClr val="99A4AB"/>
      </a:accent3>
      <a:accent4>
        <a:srgbClr val="42A9B9"/>
      </a:accent4>
      <a:accent5>
        <a:srgbClr val="00A8E5"/>
      </a:accent5>
      <a:accent6>
        <a:srgbClr val="BAC081"/>
      </a:accent6>
      <a:hlink>
        <a:srgbClr val="D5D4C7"/>
      </a:hlink>
      <a:folHlink>
        <a:srgbClr val="D5D4C7"/>
      </a:folHlink>
    </a:clrScheme>
    <a:fontScheme name="Северстал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accent2"/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9525">
          <a:noFill/>
          <a:miter lim="800000"/>
          <a:headEnd/>
          <a:tailEnd/>
        </a:ln>
        <a:effectLst/>
      </a:spPr>
      <a:bodyPr vert="horz" wrap="square" lIns="0" tIns="0" rIns="0" bIns="0" numCol="1" rtlCol="0" anchor="ctr" anchorCtr="0" compatLnSpc="1">
        <a:prstTxWarp prst="textNoShape">
          <a:avLst/>
        </a:prstTxWarp>
        <a:noAutofit/>
      </a:bodyPr>
      <a:lstStyle>
        <a:defPPr marL="0" indent="0" algn="ctr" defTabSz="895350">
          <a:spcAft>
            <a:spcPts val="600"/>
          </a:spcAft>
          <a:buClr>
            <a:schemeClr val="accent1"/>
          </a:buClr>
          <a:buFont typeface="Wingdings" panose="05000000000000000000" pitchFamily="2" charset="2"/>
          <a:buNone/>
          <a:defRPr sz="1200" dirty="0" err="1" smtClean="0">
            <a:solidFill>
              <a:schemeClr val="bg1"/>
            </a:solidFill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accent3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 algn="l">
          <a:defRPr sz="1200" dirty="0" err="1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2090</TotalTime>
  <Words>288</Words>
  <Application>Microsoft Office PowerPoint</Application>
  <PresentationFormat>Широкоэкранный</PresentationFormat>
  <Paragraphs>58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19" baseType="lpstr">
      <vt:lpstr>Arial</vt:lpstr>
      <vt:lpstr>Calibri</vt:lpstr>
      <vt:lpstr>FontAwesome</vt:lpstr>
      <vt:lpstr>FS Severstal</vt:lpstr>
      <vt:lpstr>Montserrat</vt:lpstr>
      <vt:lpstr>Play</vt:lpstr>
      <vt:lpstr>Roboto</vt:lpstr>
      <vt:lpstr>Roboto Thin</vt:lpstr>
      <vt:lpstr>Times New Roman</vt:lpstr>
      <vt:lpstr>Wingdings</vt:lpstr>
      <vt:lpstr>Severstal</vt:lpstr>
      <vt:lpstr>1_Severstal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Severstal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Пойя Симона Самеулловна</dc:creator>
  <cp:lastModifiedBy>Шаповалова Мария Алексеевна</cp:lastModifiedBy>
  <cp:revision>141</cp:revision>
  <dcterms:created xsi:type="dcterms:W3CDTF">2020-04-05T17:38:01Z</dcterms:created>
  <dcterms:modified xsi:type="dcterms:W3CDTF">2020-05-15T14:31:56Z</dcterms:modified>
</cp:coreProperties>
</file>