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Mulish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b36JyBu4AOrOpV7a924AHUe2t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ulish-regular.fntdata"/><Relationship Id="rId11" Type="http://schemas.openxmlformats.org/officeDocument/2006/relationships/slide" Target="slides/slide6.xml"/><Relationship Id="rId22" Type="http://schemas.openxmlformats.org/officeDocument/2006/relationships/font" Target="fonts/Mulish-italic.fntdata"/><Relationship Id="rId10" Type="http://schemas.openxmlformats.org/officeDocument/2006/relationships/slide" Target="slides/slide5.xml"/><Relationship Id="rId21" Type="http://schemas.openxmlformats.org/officeDocument/2006/relationships/font" Target="fonts/Mulish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Mulish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8052177" y="1054289"/>
            <a:ext cx="2943368" cy="8827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ct val="100000"/>
              <a:buFont typeface="Arial"/>
              <a:buNone/>
            </a:pPr>
            <a:r>
              <a:rPr lang="ru-RU">
                <a:solidFill>
                  <a:srgbClr val="B3C6E7"/>
                </a:solidFill>
                <a:latin typeface="Mulish"/>
                <a:ea typeface="Mulish"/>
                <a:cs typeface="Mulish"/>
                <a:sym typeface="Mulish"/>
              </a:rPr>
              <a:t>Логотип</a:t>
            </a:r>
            <a:endParaRPr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541359" y="1495675"/>
            <a:ext cx="6651009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Название проекта</a:t>
            </a:r>
            <a:br>
              <a:rPr lang="ru-RU" sz="400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</a:br>
            <a:endParaRPr sz="400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541359" y="3324477"/>
            <a:ext cx="1104559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описание проекта </a:t>
            </a:r>
            <a:br>
              <a:rPr b="0" i="0" lang="ru-RU" sz="24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</a:br>
            <a:r>
              <a:rPr b="0" i="0" lang="ru-RU" sz="2400" u="none" cap="none" strike="noStrike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и слоган</a:t>
            </a:r>
            <a:endParaRPr b="0" i="0" sz="1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/>
        </p:nvSpPr>
        <p:spPr>
          <a:xfrm>
            <a:off x="541357" y="2605136"/>
            <a:ext cx="11103247" cy="1647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Финансовые показатели стартапа (раскрываются: комплексная финансовая модель, план доходов и расходов, расчет зоны устойчивого роста, расчет потребности в оборотном капитале, сформированный прогнозный баланс, расчет потребности в финансировании; анализ «точки безубыточности» и др.);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/>
        </p:nvSpPr>
        <p:spPr>
          <a:xfrm>
            <a:off x="541357" y="3222338"/>
            <a:ext cx="10795337" cy="41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Рост (отражение уровня продаж, основных целей и следующих шагов); 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/>
        </p:nvSpPr>
        <p:spPr>
          <a:xfrm>
            <a:off x="541357" y="2422932"/>
            <a:ext cx="10869982" cy="2012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Риски (описание возможных рисков, существующих на рынке для стартапа, которые могут негативно повлиять на успешность стартапа: изменение конъюнктуры, появление новых технологий, деятельность конкурентов, уход ключевых сотрудников и т. п. Важно показать, что команда настроена серьезно и не только осведомлена о возможных рисках, но и знает, как справляться с вероятными проблемами); 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/>
        </p:nvSpPr>
        <p:spPr>
          <a:xfrm>
            <a:off x="541357" y="2925966"/>
            <a:ext cx="11112578" cy="1006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Инвестиции (указываются: необходимый объем инвестиций, цели инвестирования, ожидаемый результат для развития стартапа, формируется конкретный запрос инвестору).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569351" y="2683279"/>
            <a:ext cx="10776674" cy="1491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Проблема (краткое описание существующей на рынке проблемы, </a:t>
            </a:r>
            <a:br>
              <a:rPr b="0" i="0" lang="ru-RU" sz="2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</a:br>
            <a:r>
              <a:rPr b="0" i="0" lang="ru-RU" sz="2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которую должен решить данный проект), актуальность проблемы должна быть обоснована и подтверждена статистикой и другими данными);</a:t>
            </a:r>
            <a:endParaRPr b="0" i="0" sz="2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/>
        </p:nvSpPr>
        <p:spPr>
          <a:xfrm>
            <a:off x="541359" y="2893948"/>
            <a:ext cx="11045590" cy="1070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Решение (предлагается обоснование для решения проблемы, дается описание продукта (технологии или </a:t>
            </a:r>
            <a:r>
              <a:rPr lang="ru-RU" sz="24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нового вида </a:t>
            </a:r>
            <a:r>
              <a:rPr b="0" i="0" lang="ru-RU" sz="2400" u="none" cap="none" strike="noStrik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rPr>
              <a:t>услуги) с целью реализации проекта);</a:t>
            </a:r>
            <a:endParaRPr b="0" i="0" sz="2400" u="none" cap="none" strike="noStrike">
              <a:solidFill>
                <a:srgbClr val="000000"/>
              </a:solidFill>
              <a:latin typeface="Mulish"/>
              <a:ea typeface="Mulish"/>
              <a:cs typeface="Mulish"/>
              <a:sym typeface="Mulish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/>
          <p:nvPr/>
        </p:nvSpPr>
        <p:spPr>
          <a:xfrm>
            <a:off x="541359" y="2893948"/>
            <a:ext cx="10035201" cy="1070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Уникальность идеи стартапа (результаты тестирования гипотезы, в том числе исследование потребностей клиента с помощью проведения специальных «глубинных» интервью);</a:t>
            </a:r>
            <a:endParaRPr b="0" i="0" sz="1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/>
          <p:nvPr/>
        </p:nvSpPr>
        <p:spPr>
          <a:xfrm>
            <a:off x="541358" y="2358896"/>
            <a:ext cx="11091841" cy="1070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Описание продукта (технологии или нового вида услуг) (если это материальный продукт или технология, необходимо добавить профессиональные фотографии. Можно включить изображения отдельных компонентов или вид в разрезе, чтобы подробнее рассказать о материалах и особенностях продукта или технологии. Если продукт — это приложение или онлайн-сервис, нужно предоставить скриншоты, отражающие его уникальность, а также патенты на изобретение (при их наличии)</a:t>
            </a: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)</a:t>
            </a: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; 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/>
        </p:nvSpPr>
        <p:spPr>
          <a:xfrm>
            <a:off x="541357" y="2893948"/>
            <a:ext cx="9703654" cy="1070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Результаты тестирования минимально жизнеспособного продукта в разрезе 1 мес., 2 мес., 3 мес.; 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/>
        </p:nvSpPr>
        <p:spPr>
          <a:xfrm>
            <a:off x="569349" y="2551048"/>
            <a:ext cx="10813998" cy="1774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Бизнес-модель стартапа (обоснование выбора бизнес-модели и ее представление (на</a:t>
            </a:r>
            <a:r>
              <a:rPr lang="ru-RU" sz="2400">
                <a:latin typeface="Mulish"/>
                <a:ea typeface="Mulish"/>
                <a:cs typeface="Mulish"/>
                <a:sym typeface="Mulish"/>
              </a:rPr>
              <a:t>пример</a:t>
            </a: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: партнеры, бизнес процессы, ключевые ресурсы, уникальное ценностное предложение, отношения, каналы коммуникации и каналы сбыта, потребители/клиенты, структура расходов, финансирование/доход));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/>
        </p:nvSpPr>
        <p:spPr>
          <a:xfrm>
            <a:off x="541356" y="2737660"/>
            <a:ext cx="10804667" cy="1382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Анализ рынка (на слайде указывается, на какой рынок ориентируется стартап, а также приводятся данные о его анализе, а также об объеме и темпах развития рынка в перспективе на несколько лет, а также прогнозные показатели);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2"/>
          <p:cNvSpPr txBox="1"/>
          <p:nvPr/>
        </p:nvSpPr>
        <p:spPr>
          <a:xfrm>
            <a:off x="541357" y="2605136"/>
            <a:ext cx="10963288" cy="1647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Анализ конкурентов, их вероятных конкурентных действий и конкурентной среды (указыва</a:t>
            </a: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е</a:t>
            </a:r>
            <a:r>
              <a:rPr b="0" i="0" lang="ru-RU" sz="2400" u="none" cap="none" strike="noStrik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rPr>
              <a:t>тся: информация об основных конкурентах и даётся пояснение, по каким показателям создаваемый стартап будет иметь/имеет превосходство и какие конкурентные действия следует предпринять для обеспечения конкурентных преимуществ стартапа); </a:t>
            </a:r>
            <a:endParaRPr b="0" i="0" sz="2400" u="none" cap="none" strike="noStrike">
              <a:solidFill>
                <a:schemeClr val="dk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2024-06-14T20:06:19Z</dcterms:created>
  <dc:creator>Microsoft Office User</dc:creator>
</cp:coreProperties>
</file>