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4266" r:id="rId2"/>
    <p:sldId id="4276" r:id="rId3"/>
    <p:sldId id="4270" r:id="rId4"/>
    <p:sldId id="4263" r:id="rId5"/>
    <p:sldId id="4274" r:id="rId6"/>
    <p:sldId id="4277" r:id="rId7"/>
    <p:sldId id="4278" r:id="rId8"/>
  </p:sldIdLst>
  <p:sldSz cx="24387175" cy="13716000"/>
  <p:notesSz cx="13716000" cy="2438717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4" userDrawn="1">
          <p15:clr>
            <a:srgbClr val="A4A3A4"/>
          </p15:clr>
        </p15:guide>
        <p15:guide id="2" pos="10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1F8B"/>
    <a:srgbClr val="E0CDFF"/>
    <a:srgbClr val="B808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5033" autoAdjust="0"/>
  </p:normalViewPr>
  <p:slideViewPr>
    <p:cSldViewPr snapToGrid="0" snapToObjects="1">
      <p:cViewPr varScale="1">
        <p:scale>
          <a:sx n="55" d="100"/>
          <a:sy n="55" d="100"/>
        </p:scale>
        <p:origin x="636" y="42"/>
      </p:cViewPr>
      <p:guideLst>
        <p:guide orient="horz" pos="1054"/>
        <p:guide pos="10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951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01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E53E9-DF5B-3539-B57E-7BFEC7085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EB0F646-ACB6-5527-AECD-FFB8D0640E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01F539B-6A05-1495-4B56-4386D1329B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CEB7B8-154F-86DF-5FC5-3D2AE43680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6A454-B799-4D1E-B4D7-D5763B10BEB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872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21864-B551-874B-40FC-E48E59E5F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6E947C4-72D9-20FB-102C-B32ED86024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27E3F95-271D-71B4-B28A-D621BEA58C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8FD8E55-3D16-A222-193C-581B114586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6A454-B799-4D1E-B4D7-D5763B10BEB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748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4C59EC-0E66-FE5F-FCB7-4D77562F3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6BFF3F-7A01-4468-F76A-6CEF5FA0B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637A55-87D0-8733-76FB-F46219BFA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3A34-6F7C-48B2-91BE-B68D2557A42C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5AD889-B3CC-04D6-DCCE-4653CD88B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3DDC27-7B4E-5B05-CF6E-A7DDA4185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46265-7601-4082-A5AD-B18EBBE58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743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 +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E2E1D8-A8FD-4F4D-9760-DE2B5FE20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909" y="12624683"/>
            <a:ext cx="17569019" cy="4252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00000"/>
              </a:lnSpc>
              <a:defRPr sz="200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E98DA7-8DF9-9948-95F5-7937E9229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22831" y="12621150"/>
            <a:ext cx="1094000" cy="441708"/>
          </a:xfrm>
          <a:prstGeom prst="rect">
            <a:avLst/>
          </a:prstGeom>
        </p:spPr>
        <p:txBody>
          <a:bodyPr vert="horz" lIns="0" tIns="72000" rIns="0" bIns="0" rtlCol="0" anchor="ctr"/>
          <a:lstStyle>
            <a:lvl1pPr algn="r">
              <a:defRPr sz="24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3">
            <a:extLst>
              <a:ext uri="{FF2B5EF4-FFF2-40B4-BE49-F238E27FC236}">
                <a16:creationId xmlns:a16="http://schemas.microsoft.com/office/drawing/2014/main" id="{6EA716DA-6E29-164A-9C8C-56896DB815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4311" y="900000"/>
            <a:ext cx="16100718" cy="1471511"/>
          </a:xfrm>
          <a:prstGeom prst="rect">
            <a:avLst/>
          </a:prstGeom>
        </p:spPr>
        <p:txBody>
          <a:bodyPr vert="horz" wrap="square" lIns="0" tIns="216000" rIns="0" bIns="144000" rtlCol="0" anchor="t">
            <a:spAutoFit/>
          </a:bodyPr>
          <a:lstStyle>
            <a:lvl1pPr>
              <a:defRPr sz="7200" b="0"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994CE064-353D-3246-B8F2-6320703AE1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84311" y="2376000"/>
            <a:ext cx="16100718" cy="1712360"/>
          </a:xfrm>
          <a:prstGeom prst="rect">
            <a:avLst/>
          </a:prstGeom>
        </p:spPr>
        <p:txBody>
          <a:bodyPr lIns="0" tIns="36000" rIns="0" bIns="0"/>
          <a:lstStyle>
            <a:lvl1pPr>
              <a:spcAft>
                <a:spcPts val="3000"/>
              </a:spcAft>
              <a:defRPr sz="3600" b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ru-RU" dirty="0"/>
              <a:t>Подзаголовок на случай, если из заголовка не до конца понятно, о чём пойдет речь. Если подзаголовок не нужен — просто удали его</a:t>
            </a:r>
          </a:p>
        </p:txBody>
      </p:sp>
    </p:spTree>
    <p:extLst>
      <p:ext uri="{BB962C8B-B14F-4D97-AF65-F5344CB8AC3E}">
        <p14:creationId xmlns:p14="http://schemas.microsoft.com/office/powerpoint/2010/main" val="4004722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cloud/ru/blog/posts/2024/12/partner-conf-2024?utm_referrer=about%3Ablan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Шрифт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BC157EFD-A22A-2728-1645-410D98B7E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437" y="852183"/>
            <a:ext cx="5162300" cy="3506470"/>
          </a:xfrm>
          <a:prstGeom prst="rect">
            <a:avLst/>
          </a:prstGeom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47EA2C50-2B40-1C71-CA4C-27BE4465D5CD}"/>
              </a:ext>
            </a:extLst>
          </p:cNvPr>
          <p:cNvGrpSpPr/>
          <p:nvPr/>
        </p:nvGrpSpPr>
        <p:grpSpPr>
          <a:xfrm>
            <a:off x="17084642" y="0"/>
            <a:ext cx="7300946" cy="6979436"/>
            <a:chOff x="7543799" y="-93240"/>
            <a:chExt cx="2607841" cy="2493000"/>
          </a:xfrm>
        </p:grpSpPr>
        <p:sp>
          <p:nvSpPr>
            <p:cNvPr id="44" name="Полилиния: фигура 43">
              <a:extLst>
                <a:ext uri="{FF2B5EF4-FFF2-40B4-BE49-F238E27FC236}">
                  <a16:creationId xmlns:a16="http://schemas.microsoft.com/office/drawing/2014/main" id="{A76F98E0-749B-5C66-DE24-32E4297F8717}"/>
                </a:ext>
              </a:extLst>
            </p:cNvPr>
            <p:cNvSpPr/>
            <p:nvPr/>
          </p:nvSpPr>
          <p:spPr>
            <a:xfrm>
              <a:off x="7957080" y="-93240"/>
              <a:ext cx="2194560" cy="2416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097" h="6714">
                  <a:moveTo>
                    <a:pt x="0" y="0"/>
                  </a:moveTo>
                  <a:lnTo>
                    <a:pt x="23" y="118"/>
                  </a:lnTo>
                  <a:lnTo>
                    <a:pt x="59" y="372"/>
                  </a:lnTo>
                  <a:lnTo>
                    <a:pt x="86" y="652"/>
                  </a:lnTo>
                  <a:lnTo>
                    <a:pt x="101" y="959"/>
                  </a:lnTo>
                  <a:lnTo>
                    <a:pt x="117" y="1555"/>
                  </a:lnTo>
                  <a:lnTo>
                    <a:pt x="131" y="1821"/>
                  </a:lnTo>
                  <a:lnTo>
                    <a:pt x="150" y="2065"/>
                  </a:lnTo>
                  <a:lnTo>
                    <a:pt x="176" y="2290"/>
                  </a:lnTo>
                  <a:lnTo>
                    <a:pt x="211" y="2496"/>
                  </a:lnTo>
                  <a:lnTo>
                    <a:pt x="257" y="2684"/>
                  </a:lnTo>
                  <a:lnTo>
                    <a:pt x="285" y="2771"/>
                  </a:lnTo>
                  <a:lnTo>
                    <a:pt x="316" y="2854"/>
                  </a:lnTo>
                  <a:lnTo>
                    <a:pt x="351" y="2933"/>
                  </a:lnTo>
                  <a:lnTo>
                    <a:pt x="370" y="2971"/>
                  </a:lnTo>
                  <a:lnTo>
                    <a:pt x="380" y="2989"/>
                  </a:lnTo>
                  <a:lnTo>
                    <a:pt x="390" y="3008"/>
                  </a:lnTo>
                  <a:lnTo>
                    <a:pt x="400" y="3026"/>
                  </a:lnTo>
                  <a:lnTo>
                    <a:pt x="410" y="3044"/>
                  </a:lnTo>
                  <a:lnTo>
                    <a:pt x="421" y="3061"/>
                  </a:lnTo>
                  <a:lnTo>
                    <a:pt x="433" y="3079"/>
                  </a:lnTo>
                  <a:lnTo>
                    <a:pt x="444" y="3096"/>
                  </a:lnTo>
                  <a:lnTo>
                    <a:pt x="455" y="3113"/>
                  </a:lnTo>
                  <a:lnTo>
                    <a:pt x="467" y="3130"/>
                  </a:lnTo>
                  <a:lnTo>
                    <a:pt x="480" y="3146"/>
                  </a:lnTo>
                  <a:lnTo>
                    <a:pt x="492" y="3162"/>
                  </a:lnTo>
                  <a:lnTo>
                    <a:pt x="505" y="3178"/>
                  </a:lnTo>
                  <a:lnTo>
                    <a:pt x="532" y="3209"/>
                  </a:lnTo>
                  <a:lnTo>
                    <a:pt x="545" y="3225"/>
                  </a:lnTo>
                  <a:lnTo>
                    <a:pt x="559" y="3240"/>
                  </a:lnTo>
                  <a:lnTo>
                    <a:pt x="588" y="3269"/>
                  </a:lnTo>
                  <a:lnTo>
                    <a:pt x="618" y="3298"/>
                  </a:lnTo>
                  <a:lnTo>
                    <a:pt x="634" y="3313"/>
                  </a:lnTo>
                  <a:lnTo>
                    <a:pt x="650" y="3326"/>
                  </a:lnTo>
                  <a:lnTo>
                    <a:pt x="666" y="3340"/>
                  </a:lnTo>
                  <a:lnTo>
                    <a:pt x="682" y="3353"/>
                  </a:lnTo>
                  <a:lnTo>
                    <a:pt x="699" y="3367"/>
                  </a:lnTo>
                  <a:lnTo>
                    <a:pt x="717" y="3379"/>
                  </a:lnTo>
                  <a:lnTo>
                    <a:pt x="789" y="3429"/>
                  </a:lnTo>
                  <a:lnTo>
                    <a:pt x="867" y="3477"/>
                  </a:lnTo>
                  <a:lnTo>
                    <a:pt x="908" y="3498"/>
                  </a:lnTo>
                  <a:lnTo>
                    <a:pt x="930" y="3509"/>
                  </a:lnTo>
                  <a:lnTo>
                    <a:pt x="952" y="3520"/>
                  </a:lnTo>
                  <a:lnTo>
                    <a:pt x="1041" y="3561"/>
                  </a:lnTo>
                  <a:lnTo>
                    <a:pt x="1138" y="3599"/>
                  </a:lnTo>
                  <a:lnTo>
                    <a:pt x="1241" y="3634"/>
                  </a:lnTo>
                  <a:lnTo>
                    <a:pt x="1296" y="3650"/>
                  </a:lnTo>
                  <a:lnTo>
                    <a:pt x="1352" y="3667"/>
                  </a:lnTo>
                  <a:lnTo>
                    <a:pt x="1469" y="3697"/>
                  </a:lnTo>
                  <a:lnTo>
                    <a:pt x="1586" y="3722"/>
                  </a:lnTo>
                  <a:lnTo>
                    <a:pt x="1698" y="3740"/>
                  </a:lnTo>
                  <a:lnTo>
                    <a:pt x="1802" y="3752"/>
                  </a:lnTo>
                  <a:lnTo>
                    <a:pt x="1900" y="3758"/>
                  </a:lnTo>
                  <a:lnTo>
                    <a:pt x="1947" y="3759"/>
                  </a:lnTo>
                  <a:lnTo>
                    <a:pt x="1993" y="3759"/>
                  </a:lnTo>
                  <a:lnTo>
                    <a:pt x="2037" y="3758"/>
                  </a:lnTo>
                  <a:lnTo>
                    <a:pt x="2081" y="3756"/>
                  </a:lnTo>
                  <a:lnTo>
                    <a:pt x="2241" y="3741"/>
                  </a:lnTo>
                  <a:lnTo>
                    <a:pt x="2385" y="3719"/>
                  </a:lnTo>
                  <a:lnTo>
                    <a:pt x="2515" y="3695"/>
                  </a:lnTo>
                  <a:lnTo>
                    <a:pt x="2635" y="3675"/>
                  </a:lnTo>
                  <a:lnTo>
                    <a:pt x="2691" y="3668"/>
                  </a:lnTo>
                  <a:lnTo>
                    <a:pt x="2719" y="3666"/>
                  </a:lnTo>
                  <a:lnTo>
                    <a:pt x="2746" y="3665"/>
                  </a:lnTo>
                  <a:lnTo>
                    <a:pt x="2800" y="3666"/>
                  </a:lnTo>
                  <a:lnTo>
                    <a:pt x="2853" y="3672"/>
                  </a:lnTo>
                  <a:lnTo>
                    <a:pt x="2866" y="3674"/>
                  </a:lnTo>
                  <a:lnTo>
                    <a:pt x="2879" y="3677"/>
                  </a:lnTo>
                  <a:lnTo>
                    <a:pt x="2905" y="3683"/>
                  </a:lnTo>
                  <a:lnTo>
                    <a:pt x="2918" y="3687"/>
                  </a:lnTo>
                  <a:lnTo>
                    <a:pt x="2931" y="3691"/>
                  </a:lnTo>
                  <a:lnTo>
                    <a:pt x="2958" y="3700"/>
                  </a:lnTo>
                  <a:lnTo>
                    <a:pt x="2971" y="3706"/>
                  </a:lnTo>
                  <a:lnTo>
                    <a:pt x="2984" y="3712"/>
                  </a:lnTo>
                  <a:lnTo>
                    <a:pt x="3010" y="3725"/>
                  </a:lnTo>
                  <a:lnTo>
                    <a:pt x="3023" y="3732"/>
                  </a:lnTo>
                  <a:lnTo>
                    <a:pt x="3037" y="3740"/>
                  </a:lnTo>
                  <a:lnTo>
                    <a:pt x="3050" y="3748"/>
                  </a:lnTo>
                  <a:lnTo>
                    <a:pt x="3063" y="3757"/>
                  </a:lnTo>
                  <a:lnTo>
                    <a:pt x="3077" y="3766"/>
                  </a:lnTo>
                  <a:lnTo>
                    <a:pt x="3090" y="3776"/>
                  </a:lnTo>
                  <a:lnTo>
                    <a:pt x="3104" y="3787"/>
                  </a:lnTo>
                  <a:lnTo>
                    <a:pt x="3117" y="3798"/>
                  </a:lnTo>
                  <a:lnTo>
                    <a:pt x="3145" y="3821"/>
                  </a:lnTo>
                  <a:lnTo>
                    <a:pt x="3158" y="3834"/>
                  </a:lnTo>
                  <a:lnTo>
                    <a:pt x="3172" y="3847"/>
                  </a:lnTo>
                  <a:lnTo>
                    <a:pt x="3187" y="3861"/>
                  </a:lnTo>
                  <a:lnTo>
                    <a:pt x="3201" y="3876"/>
                  </a:lnTo>
                  <a:lnTo>
                    <a:pt x="3230" y="3907"/>
                  </a:lnTo>
                  <a:lnTo>
                    <a:pt x="3289" y="3978"/>
                  </a:lnTo>
                  <a:lnTo>
                    <a:pt x="3351" y="4060"/>
                  </a:lnTo>
                  <a:lnTo>
                    <a:pt x="3415" y="4153"/>
                  </a:lnTo>
                  <a:lnTo>
                    <a:pt x="3553" y="4381"/>
                  </a:lnTo>
                  <a:lnTo>
                    <a:pt x="3708" y="4666"/>
                  </a:lnTo>
                  <a:lnTo>
                    <a:pt x="3872" y="4967"/>
                  </a:lnTo>
                  <a:lnTo>
                    <a:pt x="4037" y="5242"/>
                  </a:lnTo>
                  <a:lnTo>
                    <a:pt x="4204" y="5489"/>
                  </a:lnTo>
                  <a:lnTo>
                    <a:pt x="4374" y="5712"/>
                  </a:lnTo>
                  <a:lnTo>
                    <a:pt x="4460" y="5813"/>
                  </a:lnTo>
                  <a:lnTo>
                    <a:pt x="4546" y="5909"/>
                  </a:lnTo>
                  <a:lnTo>
                    <a:pt x="4634" y="5998"/>
                  </a:lnTo>
                  <a:lnTo>
                    <a:pt x="4723" y="6083"/>
                  </a:lnTo>
                  <a:lnTo>
                    <a:pt x="4813" y="6160"/>
                  </a:lnTo>
                  <a:lnTo>
                    <a:pt x="4904" y="6233"/>
                  </a:lnTo>
                  <a:lnTo>
                    <a:pt x="4996" y="6301"/>
                  </a:lnTo>
                  <a:lnTo>
                    <a:pt x="5089" y="6362"/>
                  </a:lnTo>
                  <a:lnTo>
                    <a:pt x="5184" y="6419"/>
                  </a:lnTo>
                  <a:lnTo>
                    <a:pt x="5279" y="6471"/>
                  </a:lnTo>
                  <a:lnTo>
                    <a:pt x="5377" y="6517"/>
                  </a:lnTo>
                  <a:lnTo>
                    <a:pt x="5401" y="6528"/>
                  </a:lnTo>
                  <a:lnTo>
                    <a:pt x="5426" y="6539"/>
                  </a:lnTo>
                  <a:lnTo>
                    <a:pt x="5476" y="6559"/>
                  </a:lnTo>
                  <a:lnTo>
                    <a:pt x="5576" y="6596"/>
                  </a:lnTo>
                  <a:lnTo>
                    <a:pt x="5678" y="6629"/>
                  </a:lnTo>
                  <a:lnTo>
                    <a:pt x="5782" y="6656"/>
                  </a:lnTo>
                  <a:lnTo>
                    <a:pt x="5887" y="6680"/>
                  </a:lnTo>
                  <a:lnTo>
                    <a:pt x="5939" y="6690"/>
                  </a:lnTo>
                  <a:lnTo>
                    <a:pt x="5991" y="6699"/>
                  </a:lnTo>
                  <a:lnTo>
                    <a:pt x="6044" y="6707"/>
                  </a:lnTo>
                  <a:lnTo>
                    <a:pt x="6097" y="6714"/>
                  </a:lnTo>
                  <a:lnTo>
                    <a:pt x="6097" y="6224"/>
                  </a:lnTo>
                  <a:lnTo>
                    <a:pt x="5899" y="6144"/>
                  </a:lnTo>
                  <a:lnTo>
                    <a:pt x="5724" y="6061"/>
                  </a:lnTo>
                  <a:lnTo>
                    <a:pt x="5568" y="5975"/>
                  </a:lnTo>
                  <a:lnTo>
                    <a:pt x="5431" y="5884"/>
                  </a:lnTo>
                  <a:lnTo>
                    <a:pt x="5309" y="5787"/>
                  </a:lnTo>
                  <a:lnTo>
                    <a:pt x="5199" y="5683"/>
                  </a:lnTo>
                  <a:lnTo>
                    <a:pt x="5101" y="5571"/>
                  </a:lnTo>
                  <a:lnTo>
                    <a:pt x="5012" y="5449"/>
                  </a:lnTo>
                  <a:lnTo>
                    <a:pt x="4929" y="5317"/>
                  </a:lnTo>
                  <a:lnTo>
                    <a:pt x="4850" y="5173"/>
                  </a:lnTo>
                  <a:lnTo>
                    <a:pt x="4695" y="4846"/>
                  </a:lnTo>
                  <a:lnTo>
                    <a:pt x="4334" y="3999"/>
                  </a:lnTo>
                  <a:lnTo>
                    <a:pt x="4211" y="3762"/>
                  </a:lnTo>
                  <a:lnTo>
                    <a:pt x="4143" y="3664"/>
                  </a:lnTo>
                  <a:lnTo>
                    <a:pt x="4071" y="3577"/>
                  </a:lnTo>
                  <a:lnTo>
                    <a:pt x="3996" y="3501"/>
                  </a:lnTo>
                  <a:lnTo>
                    <a:pt x="3917" y="3436"/>
                  </a:lnTo>
                  <a:lnTo>
                    <a:pt x="3836" y="3380"/>
                  </a:lnTo>
                  <a:lnTo>
                    <a:pt x="3751" y="3333"/>
                  </a:lnTo>
                  <a:lnTo>
                    <a:pt x="3576" y="3261"/>
                  </a:lnTo>
                  <a:lnTo>
                    <a:pt x="3394" y="3213"/>
                  </a:lnTo>
                  <a:lnTo>
                    <a:pt x="3206" y="3182"/>
                  </a:lnTo>
                  <a:lnTo>
                    <a:pt x="3016" y="3162"/>
                  </a:lnTo>
                  <a:lnTo>
                    <a:pt x="2637" y="3127"/>
                  </a:lnTo>
                  <a:lnTo>
                    <a:pt x="2453" y="3097"/>
                  </a:lnTo>
                  <a:lnTo>
                    <a:pt x="2275" y="3051"/>
                  </a:lnTo>
                  <a:lnTo>
                    <a:pt x="2105" y="2982"/>
                  </a:lnTo>
                  <a:lnTo>
                    <a:pt x="2025" y="2937"/>
                  </a:lnTo>
                  <a:lnTo>
                    <a:pt x="1947" y="2883"/>
                  </a:lnTo>
                  <a:lnTo>
                    <a:pt x="1873" y="2819"/>
                  </a:lnTo>
                  <a:lnTo>
                    <a:pt x="1802" y="2746"/>
                  </a:lnTo>
                  <a:lnTo>
                    <a:pt x="1735" y="2662"/>
                  </a:lnTo>
                  <a:lnTo>
                    <a:pt x="1672" y="2566"/>
                  </a:lnTo>
                  <a:lnTo>
                    <a:pt x="1567" y="2373"/>
                  </a:lnTo>
                  <a:lnTo>
                    <a:pt x="1491" y="2203"/>
                  </a:lnTo>
                  <a:lnTo>
                    <a:pt x="1443" y="2051"/>
                  </a:lnTo>
                  <a:lnTo>
                    <a:pt x="1417" y="1912"/>
                  </a:lnTo>
                  <a:lnTo>
                    <a:pt x="1413" y="1785"/>
                  </a:lnTo>
                  <a:lnTo>
                    <a:pt x="1427" y="1664"/>
                  </a:lnTo>
                  <a:lnTo>
                    <a:pt x="1456" y="1547"/>
                  </a:lnTo>
                  <a:lnTo>
                    <a:pt x="1498" y="1429"/>
                  </a:lnTo>
                  <a:lnTo>
                    <a:pt x="1727" y="875"/>
                  </a:lnTo>
                  <a:lnTo>
                    <a:pt x="1787" y="697"/>
                  </a:lnTo>
                  <a:lnTo>
                    <a:pt x="1841" y="497"/>
                  </a:lnTo>
                  <a:lnTo>
                    <a:pt x="1887" y="269"/>
                  </a:lnTo>
                  <a:lnTo>
                    <a:pt x="1922" y="11"/>
                  </a:lnTo>
                  <a:lnTo>
                    <a:pt x="1922" y="8"/>
                  </a:lnTo>
                  <a:lnTo>
                    <a:pt x="1922" y="5"/>
                  </a:lnTo>
                  <a:lnTo>
                    <a:pt x="1923" y="3"/>
                  </a:lnTo>
                  <a:lnTo>
                    <a:pt x="1923" y="1"/>
                  </a:lnTo>
                  <a:lnTo>
                    <a:pt x="1923" y="0"/>
                  </a:lnTo>
                  <a:close/>
                </a:path>
              </a:pathLst>
            </a:custGeom>
            <a:solidFill>
              <a:srgbClr val="2E4B98"/>
            </a:solidFill>
            <a:ln cap="flat">
              <a:noFill/>
              <a:prstDash val="solid"/>
            </a:ln>
          </p:spPr>
          <p:txBody>
            <a:bodyPr wrap="none" lIns="180000" tIns="90000" rIns="180000" bIns="90000" anchor="ctr" anchorCtr="1" compatLnSpc="0"/>
            <a:lstStyle/>
            <a:p>
              <a:pPr hangingPunct="0"/>
              <a:endParaRPr lang="en-US" sz="3600">
                <a:solidFill>
                  <a:srgbClr val="FFFFFF"/>
                </a:solidFill>
                <a:latin typeface="Liberation Sans" pitchFamily="18"/>
                <a:ea typeface="Tahoma" pitchFamily="2"/>
                <a:cs typeface="FreeSans" pitchFamily="2"/>
              </a:endParaRPr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E58096FB-CDD9-7C14-5FDA-4C99985DCEFD}"/>
                </a:ext>
              </a:extLst>
            </p:cNvPr>
            <p:cNvSpPr/>
            <p:nvPr/>
          </p:nvSpPr>
          <p:spPr>
            <a:xfrm>
              <a:off x="7543799" y="-93240"/>
              <a:ext cx="2607840" cy="24930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245" h="6926">
                  <a:moveTo>
                    <a:pt x="0" y="0"/>
                  </a:moveTo>
                  <a:lnTo>
                    <a:pt x="227" y="646"/>
                  </a:lnTo>
                  <a:lnTo>
                    <a:pt x="576" y="1578"/>
                  </a:lnTo>
                  <a:lnTo>
                    <a:pt x="990" y="2581"/>
                  </a:lnTo>
                  <a:lnTo>
                    <a:pt x="1205" y="3042"/>
                  </a:lnTo>
                  <a:lnTo>
                    <a:pt x="1415" y="3441"/>
                  </a:lnTo>
                  <a:lnTo>
                    <a:pt x="1480" y="3542"/>
                  </a:lnTo>
                  <a:lnTo>
                    <a:pt x="1551" y="3632"/>
                  </a:lnTo>
                  <a:lnTo>
                    <a:pt x="1629" y="3711"/>
                  </a:lnTo>
                  <a:lnTo>
                    <a:pt x="1712" y="3782"/>
                  </a:lnTo>
                  <a:lnTo>
                    <a:pt x="1800" y="3844"/>
                  </a:lnTo>
                  <a:lnTo>
                    <a:pt x="1894" y="3898"/>
                  </a:lnTo>
                  <a:lnTo>
                    <a:pt x="2093" y="3986"/>
                  </a:lnTo>
                  <a:lnTo>
                    <a:pt x="2307" y="4051"/>
                  </a:lnTo>
                  <a:lnTo>
                    <a:pt x="2531" y="4099"/>
                  </a:lnTo>
                  <a:lnTo>
                    <a:pt x="2995" y="4168"/>
                  </a:lnTo>
                  <a:lnTo>
                    <a:pt x="3457" y="4240"/>
                  </a:lnTo>
                  <a:lnTo>
                    <a:pt x="3679" y="4291"/>
                  </a:lnTo>
                  <a:lnTo>
                    <a:pt x="3889" y="4359"/>
                  </a:lnTo>
                  <a:lnTo>
                    <a:pt x="4083" y="4452"/>
                  </a:lnTo>
                  <a:lnTo>
                    <a:pt x="4174" y="4509"/>
                  </a:lnTo>
                  <a:lnTo>
                    <a:pt x="4260" y="4574"/>
                  </a:lnTo>
                  <a:lnTo>
                    <a:pt x="4339" y="4648"/>
                  </a:lnTo>
                  <a:lnTo>
                    <a:pt x="4413" y="4731"/>
                  </a:lnTo>
                  <a:lnTo>
                    <a:pt x="4481" y="4825"/>
                  </a:lnTo>
                  <a:lnTo>
                    <a:pt x="4541" y="4930"/>
                  </a:lnTo>
                  <a:lnTo>
                    <a:pt x="4743" y="5294"/>
                  </a:lnTo>
                  <a:lnTo>
                    <a:pt x="4975" y="5650"/>
                  </a:lnTo>
                  <a:lnTo>
                    <a:pt x="5104" y="5821"/>
                  </a:lnTo>
                  <a:lnTo>
                    <a:pt x="5241" y="5985"/>
                  </a:lnTo>
                  <a:lnTo>
                    <a:pt x="5389" y="6141"/>
                  </a:lnTo>
                  <a:lnTo>
                    <a:pt x="5547" y="6287"/>
                  </a:lnTo>
                  <a:lnTo>
                    <a:pt x="5716" y="6422"/>
                  </a:lnTo>
                  <a:lnTo>
                    <a:pt x="5896" y="6544"/>
                  </a:lnTo>
                  <a:lnTo>
                    <a:pt x="6088" y="6652"/>
                  </a:lnTo>
                  <a:lnTo>
                    <a:pt x="6293" y="6745"/>
                  </a:lnTo>
                  <a:lnTo>
                    <a:pt x="6510" y="6820"/>
                  </a:lnTo>
                  <a:lnTo>
                    <a:pt x="6741" y="6876"/>
                  </a:lnTo>
                  <a:lnTo>
                    <a:pt x="6985" y="6912"/>
                  </a:lnTo>
                  <a:lnTo>
                    <a:pt x="7245" y="6926"/>
                  </a:lnTo>
                  <a:lnTo>
                    <a:pt x="7245" y="6714"/>
                  </a:lnTo>
                  <a:lnTo>
                    <a:pt x="7192" y="6707"/>
                  </a:lnTo>
                  <a:lnTo>
                    <a:pt x="7139" y="6699"/>
                  </a:lnTo>
                  <a:lnTo>
                    <a:pt x="7087" y="6690"/>
                  </a:lnTo>
                  <a:lnTo>
                    <a:pt x="7035" y="6680"/>
                  </a:lnTo>
                  <a:lnTo>
                    <a:pt x="6929" y="6656"/>
                  </a:lnTo>
                  <a:lnTo>
                    <a:pt x="6825" y="6629"/>
                  </a:lnTo>
                  <a:lnTo>
                    <a:pt x="6724" y="6596"/>
                  </a:lnTo>
                  <a:lnTo>
                    <a:pt x="6624" y="6559"/>
                  </a:lnTo>
                  <a:lnTo>
                    <a:pt x="6573" y="6539"/>
                  </a:lnTo>
                  <a:lnTo>
                    <a:pt x="6549" y="6528"/>
                  </a:lnTo>
                  <a:lnTo>
                    <a:pt x="6525" y="6517"/>
                  </a:lnTo>
                  <a:lnTo>
                    <a:pt x="6427" y="6471"/>
                  </a:lnTo>
                  <a:lnTo>
                    <a:pt x="6331" y="6419"/>
                  </a:lnTo>
                  <a:lnTo>
                    <a:pt x="6236" y="6362"/>
                  </a:lnTo>
                  <a:lnTo>
                    <a:pt x="6144" y="6301"/>
                  </a:lnTo>
                  <a:lnTo>
                    <a:pt x="6051" y="6233"/>
                  </a:lnTo>
                  <a:lnTo>
                    <a:pt x="5960" y="6160"/>
                  </a:lnTo>
                  <a:lnTo>
                    <a:pt x="5871" y="6083"/>
                  </a:lnTo>
                  <a:lnTo>
                    <a:pt x="5782" y="5998"/>
                  </a:lnTo>
                  <a:lnTo>
                    <a:pt x="5694" y="5909"/>
                  </a:lnTo>
                  <a:lnTo>
                    <a:pt x="5608" y="5813"/>
                  </a:lnTo>
                  <a:lnTo>
                    <a:pt x="5522" y="5712"/>
                  </a:lnTo>
                  <a:lnTo>
                    <a:pt x="5352" y="5489"/>
                  </a:lnTo>
                  <a:lnTo>
                    <a:pt x="5184" y="5242"/>
                  </a:lnTo>
                  <a:lnTo>
                    <a:pt x="5020" y="4967"/>
                  </a:lnTo>
                  <a:lnTo>
                    <a:pt x="4856" y="4666"/>
                  </a:lnTo>
                  <a:lnTo>
                    <a:pt x="4701" y="4381"/>
                  </a:lnTo>
                  <a:lnTo>
                    <a:pt x="4562" y="4153"/>
                  </a:lnTo>
                  <a:lnTo>
                    <a:pt x="4498" y="4060"/>
                  </a:lnTo>
                  <a:lnTo>
                    <a:pt x="4437" y="3978"/>
                  </a:lnTo>
                  <a:lnTo>
                    <a:pt x="4377" y="3907"/>
                  </a:lnTo>
                  <a:lnTo>
                    <a:pt x="4349" y="3876"/>
                  </a:lnTo>
                  <a:lnTo>
                    <a:pt x="4334" y="3861"/>
                  </a:lnTo>
                  <a:lnTo>
                    <a:pt x="4320" y="3847"/>
                  </a:lnTo>
                  <a:lnTo>
                    <a:pt x="4306" y="3834"/>
                  </a:lnTo>
                  <a:lnTo>
                    <a:pt x="4292" y="3821"/>
                  </a:lnTo>
                  <a:lnTo>
                    <a:pt x="4265" y="3798"/>
                  </a:lnTo>
                  <a:lnTo>
                    <a:pt x="4251" y="3787"/>
                  </a:lnTo>
                  <a:lnTo>
                    <a:pt x="4238" y="3776"/>
                  </a:lnTo>
                  <a:lnTo>
                    <a:pt x="4224" y="3766"/>
                  </a:lnTo>
                  <a:lnTo>
                    <a:pt x="4211" y="3757"/>
                  </a:lnTo>
                  <a:lnTo>
                    <a:pt x="4198" y="3748"/>
                  </a:lnTo>
                  <a:lnTo>
                    <a:pt x="4184" y="3740"/>
                  </a:lnTo>
                  <a:lnTo>
                    <a:pt x="4171" y="3732"/>
                  </a:lnTo>
                  <a:lnTo>
                    <a:pt x="4158" y="3725"/>
                  </a:lnTo>
                  <a:lnTo>
                    <a:pt x="4131" y="3712"/>
                  </a:lnTo>
                  <a:lnTo>
                    <a:pt x="4118" y="3706"/>
                  </a:lnTo>
                  <a:lnTo>
                    <a:pt x="4105" y="3700"/>
                  </a:lnTo>
                  <a:lnTo>
                    <a:pt x="4079" y="3691"/>
                  </a:lnTo>
                  <a:lnTo>
                    <a:pt x="4066" y="3687"/>
                  </a:lnTo>
                  <a:lnTo>
                    <a:pt x="4053" y="3683"/>
                  </a:lnTo>
                  <a:lnTo>
                    <a:pt x="4027" y="3677"/>
                  </a:lnTo>
                  <a:lnTo>
                    <a:pt x="4014" y="3674"/>
                  </a:lnTo>
                  <a:lnTo>
                    <a:pt x="4000" y="3672"/>
                  </a:lnTo>
                  <a:lnTo>
                    <a:pt x="3947" y="3666"/>
                  </a:lnTo>
                  <a:lnTo>
                    <a:pt x="3894" y="3665"/>
                  </a:lnTo>
                  <a:lnTo>
                    <a:pt x="3867" y="3666"/>
                  </a:lnTo>
                  <a:lnTo>
                    <a:pt x="3839" y="3668"/>
                  </a:lnTo>
                  <a:lnTo>
                    <a:pt x="3782" y="3675"/>
                  </a:lnTo>
                  <a:lnTo>
                    <a:pt x="3662" y="3695"/>
                  </a:lnTo>
                  <a:lnTo>
                    <a:pt x="3532" y="3719"/>
                  </a:lnTo>
                  <a:lnTo>
                    <a:pt x="3389" y="3741"/>
                  </a:lnTo>
                  <a:lnTo>
                    <a:pt x="3228" y="3756"/>
                  </a:lnTo>
                  <a:lnTo>
                    <a:pt x="3185" y="3758"/>
                  </a:lnTo>
                  <a:lnTo>
                    <a:pt x="3141" y="3759"/>
                  </a:lnTo>
                  <a:lnTo>
                    <a:pt x="3095" y="3759"/>
                  </a:lnTo>
                  <a:lnTo>
                    <a:pt x="3047" y="3758"/>
                  </a:lnTo>
                  <a:lnTo>
                    <a:pt x="2949" y="3752"/>
                  </a:lnTo>
                  <a:lnTo>
                    <a:pt x="2845" y="3740"/>
                  </a:lnTo>
                  <a:lnTo>
                    <a:pt x="2734" y="3722"/>
                  </a:lnTo>
                  <a:lnTo>
                    <a:pt x="2616" y="3697"/>
                  </a:lnTo>
                  <a:lnTo>
                    <a:pt x="2499" y="3667"/>
                  </a:lnTo>
                  <a:lnTo>
                    <a:pt x="2443" y="3650"/>
                  </a:lnTo>
                  <a:lnTo>
                    <a:pt x="2389" y="3634"/>
                  </a:lnTo>
                  <a:lnTo>
                    <a:pt x="2286" y="3599"/>
                  </a:lnTo>
                  <a:lnTo>
                    <a:pt x="2189" y="3561"/>
                  </a:lnTo>
                  <a:lnTo>
                    <a:pt x="2099" y="3520"/>
                  </a:lnTo>
                  <a:lnTo>
                    <a:pt x="2077" y="3509"/>
                  </a:lnTo>
                  <a:lnTo>
                    <a:pt x="2056" y="3498"/>
                  </a:lnTo>
                  <a:lnTo>
                    <a:pt x="2015" y="3477"/>
                  </a:lnTo>
                  <a:lnTo>
                    <a:pt x="1937" y="3429"/>
                  </a:lnTo>
                  <a:lnTo>
                    <a:pt x="1864" y="3379"/>
                  </a:lnTo>
                  <a:lnTo>
                    <a:pt x="1847" y="3367"/>
                  </a:lnTo>
                  <a:lnTo>
                    <a:pt x="1830" y="3353"/>
                  </a:lnTo>
                  <a:lnTo>
                    <a:pt x="1813" y="3340"/>
                  </a:lnTo>
                  <a:lnTo>
                    <a:pt x="1797" y="3326"/>
                  </a:lnTo>
                  <a:lnTo>
                    <a:pt x="1781" y="3313"/>
                  </a:lnTo>
                  <a:lnTo>
                    <a:pt x="1766" y="3298"/>
                  </a:lnTo>
                  <a:lnTo>
                    <a:pt x="1736" y="3269"/>
                  </a:lnTo>
                  <a:lnTo>
                    <a:pt x="1707" y="3240"/>
                  </a:lnTo>
                  <a:lnTo>
                    <a:pt x="1693" y="3225"/>
                  </a:lnTo>
                  <a:lnTo>
                    <a:pt x="1679" y="3209"/>
                  </a:lnTo>
                  <a:lnTo>
                    <a:pt x="1653" y="3178"/>
                  </a:lnTo>
                  <a:lnTo>
                    <a:pt x="1640" y="3162"/>
                  </a:lnTo>
                  <a:lnTo>
                    <a:pt x="1628" y="3146"/>
                  </a:lnTo>
                  <a:lnTo>
                    <a:pt x="1615" y="3130"/>
                  </a:lnTo>
                  <a:lnTo>
                    <a:pt x="1603" y="3113"/>
                  </a:lnTo>
                  <a:lnTo>
                    <a:pt x="1591" y="3096"/>
                  </a:lnTo>
                  <a:lnTo>
                    <a:pt x="1580" y="3079"/>
                  </a:lnTo>
                  <a:lnTo>
                    <a:pt x="1569" y="3061"/>
                  </a:lnTo>
                  <a:lnTo>
                    <a:pt x="1558" y="3044"/>
                  </a:lnTo>
                  <a:lnTo>
                    <a:pt x="1547" y="3026"/>
                  </a:lnTo>
                  <a:lnTo>
                    <a:pt x="1537" y="3008"/>
                  </a:lnTo>
                  <a:lnTo>
                    <a:pt x="1527" y="2989"/>
                  </a:lnTo>
                  <a:lnTo>
                    <a:pt x="1517" y="2971"/>
                  </a:lnTo>
                  <a:lnTo>
                    <a:pt x="1498" y="2933"/>
                  </a:lnTo>
                  <a:lnTo>
                    <a:pt x="1464" y="2854"/>
                  </a:lnTo>
                  <a:lnTo>
                    <a:pt x="1432" y="2771"/>
                  </a:lnTo>
                  <a:lnTo>
                    <a:pt x="1404" y="2684"/>
                  </a:lnTo>
                  <a:lnTo>
                    <a:pt x="1359" y="2496"/>
                  </a:lnTo>
                  <a:lnTo>
                    <a:pt x="1323" y="2290"/>
                  </a:lnTo>
                  <a:lnTo>
                    <a:pt x="1297" y="2065"/>
                  </a:lnTo>
                  <a:lnTo>
                    <a:pt x="1279" y="1821"/>
                  </a:lnTo>
                  <a:lnTo>
                    <a:pt x="1265" y="1555"/>
                  </a:lnTo>
                  <a:lnTo>
                    <a:pt x="1248" y="959"/>
                  </a:lnTo>
                  <a:lnTo>
                    <a:pt x="1234" y="652"/>
                  </a:lnTo>
                  <a:lnTo>
                    <a:pt x="1207" y="372"/>
                  </a:lnTo>
                  <a:lnTo>
                    <a:pt x="1170" y="118"/>
                  </a:lnTo>
                  <a:lnTo>
                    <a:pt x="1148" y="0"/>
                  </a:lnTo>
                  <a:close/>
                </a:path>
              </a:pathLst>
            </a:custGeom>
            <a:solidFill>
              <a:srgbClr val="0045C5"/>
            </a:solidFill>
            <a:ln cap="flat">
              <a:noFill/>
              <a:prstDash val="solid"/>
            </a:ln>
          </p:spPr>
          <p:txBody>
            <a:bodyPr wrap="none" lIns="180000" tIns="90000" rIns="180000" bIns="90000" anchor="ctr" anchorCtr="1" compatLnSpc="0"/>
            <a:lstStyle/>
            <a:p>
              <a:pPr hangingPunct="0"/>
              <a:endParaRPr lang="en-US" sz="3600">
                <a:solidFill>
                  <a:srgbClr val="FFFFFF"/>
                </a:solidFill>
                <a:latin typeface="Liberation Sans" pitchFamily="18"/>
                <a:ea typeface="Tahoma" pitchFamily="2"/>
                <a:cs typeface="FreeSans" pitchFamily="2"/>
              </a:endParaRP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F8A82D46-21CE-B525-0C2D-25CCF66350D7}"/>
              </a:ext>
            </a:extLst>
          </p:cNvPr>
          <p:cNvGrpSpPr/>
          <p:nvPr/>
        </p:nvGrpSpPr>
        <p:grpSpPr>
          <a:xfrm rot="1528639">
            <a:off x="-736452" y="-19453"/>
            <a:ext cx="8033658" cy="9328762"/>
            <a:chOff x="6159240" y="1257119"/>
            <a:chExt cx="2869560" cy="3332161"/>
          </a:xfrm>
        </p:grpSpPr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03D13612-9E42-328F-C89E-C21A61FCBA16}"/>
                </a:ext>
              </a:extLst>
            </p:cNvPr>
            <p:cNvSpPr/>
            <p:nvPr/>
          </p:nvSpPr>
          <p:spPr>
            <a:xfrm>
              <a:off x="6941519" y="1257119"/>
              <a:ext cx="981360" cy="4852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727" h="1349">
                  <a:moveTo>
                    <a:pt x="0" y="1330"/>
                  </a:moveTo>
                  <a:lnTo>
                    <a:pt x="2637" y="1349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274081"/>
            </a:solidFill>
            <a:ln cap="flat">
              <a:noFill/>
              <a:prstDash val="solid"/>
            </a:ln>
          </p:spPr>
          <p:txBody>
            <a:bodyPr wrap="none" lIns="180000" tIns="90000" rIns="180000" bIns="90000" anchor="ctr" anchorCtr="1" compatLnSpc="0"/>
            <a:lstStyle/>
            <a:p>
              <a:pPr hangingPunct="0"/>
              <a:endParaRPr lang="en-US" sz="3600">
                <a:solidFill>
                  <a:srgbClr val="FFFFFF"/>
                </a:solidFill>
                <a:latin typeface="Liberation Sans" pitchFamily="18"/>
                <a:ea typeface="Tahoma" pitchFamily="2"/>
                <a:cs typeface="FreeSans" pitchFamily="2"/>
              </a:endParaRPr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BC0926C6-4546-FE3E-2D44-C8C760A6E8A0}"/>
                </a:ext>
              </a:extLst>
            </p:cNvPr>
            <p:cNvSpPr/>
            <p:nvPr/>
          </p:nvSpPr>
          <p:spPr>
            <a:xfrm>
              <a:off x="7890480" y="1257119"/>
              <a:ext cx="606960" cy="4852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87" h="1349">
                  <a:moveTo>
                    <a:pt x="0" y="1349"/>
                  </a:moveTo>
                  <a:lnTo>
                    <a:pt x="90" y="0"/>
                  </a:lnTo>
                  <a:lnTo>
                    <a:pt x="1687" y="1095"/>
                  </a:lnTo>
                  <a:close/>
                </a:path>
              </a:pathLst>
            </a:custGeom>
            <a:solidFill>
              <a:srgbClr val="2E4B98"/>
            </a:solidFill>
            <a:ln cap="flat">
              <a:noFill/>
              <a:prstDash val="solid"/>
            </a:ln>
          </p:spPr>
          <p:txBody>
            <a:bodyPr wrap="none" lIns="180000" tIns="90000" rIns="180000" bIns="90000" anchor="ctr" anchorCtr="1" compatLnSpc="0"/>
            <a:lstStyle/>
            <a:p>
              <a:pPr hangingPunct="0"/>
              <a:endParaRPr lang="en-US" sz="3600">
                <a:solidFill>
                  <a:srgbClr val="FFFFFF"/>
                </a:solidFill>
                <a:latin typeface="Liberation Sans" pitchFamily="18"/>
                <a:ea typeface="Tahoma" pitchFamily="2"/>
                <a:cs typeface="FreeSans" pitchFamily="2"/>
              </a:endParaRPr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D818397F-2B33-C910-31BA-1261524A1DA0}"/>
                </a:ext>
              </a:extLst>
            </p:cNvPr>
            <p:cNvSpPr/>
            <p:nvPr/>
          </p:nvSpPr>
          <p:spPr>
            <a:xfrm>
              <a:off x="7890480" y="1651320"/>
              <a:ext cx="767519" cy="4507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33" h="1253">
                  <a:moveTo>
                    <a:pt x="0" y="254"/>
                  </a:moveTo>
                  <a:lnTo>
                    <a:pt x="1687" y="0"/>
                  </a:lnTo>
                  <a:lnTo>
                    <a:pt x="2133" y="1253"/>
                  </a:lnTo>
                  <a:close/>
                </a:path>
              </a:pathLst>
            </a:custGeom>
            <a:solidFill>
              <a:srgbClr val="395DBE"/>
            </a:solidFill>
            <a:ln cap="flat">
              <a:noFill/>
              <a:prstDash val="solid"/>
            </a:ln>
          </p:spPr>
          <p:txBody>
            <a:bodyPr wrap="none" lIns="180000" tIns="90000" rIns="180000" bIns="90000" anchor="ctr" anchorCtr="1" compatLnSpc="0"/>
            <a:lstStyle/>
            <a:p>
              <a:pPr hangingPunct="0"/>
              <a:endParaRPr lang="en-US" sz="3600">
                <a:solidFill>
                  <a:srgbClr val="FFFFFF"/>
                </a:solidFill>
                <a:latin typeface="Liberation Sans" pitchFamily="18"/>
                <a:ea typeface="Tahoma" pitchFamily="2"/>
                <a:cs typeface="FreeSans" pitchFamily="2"/>
              </a:endParaRPr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id="{C54CD614-F10E-2534-B987-0A1C7209E710}"/>
                </a:ext>
              </a:extLst>
            </p:cNvPr>
            <p:cNvSpPr/>
            <p:nvPr/>
          </p:nvSpPr>
          <p:spPr>
            <a:xfrm>
              <a:off x="6941519" y="1735919"/>
              <a:ext cx="1132920" cy="547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48" h="1523">
                  <a:moveTo>
                    <a:pt x="3148" y="1523"/>
                  </a:moveTo>
                  <a:lnTo>
                    <a:pt x="2637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50C0"/>
            </a:solidFill>
            <a:ln cap="flat">
              <a:noFill/>
              <a:prstDash val="solid"/>
            </a:ln>
          </p:spPr>
          <p:txBody>
            <a:bodyPr wrap="none" lIns="180000" tIns="90000" rIns="180000" bIns="90000" anchor="ctr" anchorCtr="1" compatLnSpc="0"/>
            <a:lstStyle/>
            <a:p>
              <a:pPr hangingPunct="0"/>
              <a:endParaRPr lang="en-US" sz="3600">
                <a:solidFill>
                  <a:srgbClr val="FFFFFF"/>
                </a:solidFill>
                <a:latin typeface="Liberation Sans" pitchFamily="18"/>
                <a:ea typeface="Tahoma" pitchFamily="2"/>
                <a:cs typeface="FreeSans" pitchFamily="2"/>
              </a:endParaRPr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id="{38B9D734-E94D-2CAD-B23C-6AFFCBD5FA72}"/>
                </a:ext>
              </a:extLst>
            </p:cNvPr>
            <p:cNvSpPr/>
            <p:nvPr/>
          </p:nvSpPr>
          <p:spPr>
            <a:xfrm>
              <a:off x="7938360" y="2102400"/>
              <a:ext cx="719640" cy="704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000" h="1957">
                  <a:moveTo>
                    <a:pt x="378" y="505"/>
                  </a:moveTo>
                  <a:lnTo>
                    <a:pt x="0" y="1957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22376F"/>
            </a:solidFill>
            <a:ln cap="flat">
              <a:noFill/>
              <a:prstDash val="solid"/>
            </a:ln>
          </p:spPr>
          <p:txBody>
            <a:bodyPr wrap="none" lIns="180000" tIns="90000" rIns="180000" bIns="90000" anchor="ctr" anchorCtr="1" compatLnSpc="0"/>
            <a:lstStyle/>
            <a:p>
              <a:pPr hangingPunct="0"/>
              <a:endParaRPr lang="en-US" sz="3600">
                <a:solidFill>
                  <a:srgbClr val="FFFFFF"/>
                </a:solidFill>
                <a:latin typeface="Liberation Sans" pitchFamily="18"/>
                <a:ea typeface="Tahoma" pitchFamily="2"/>
                <a:cs typeface="FreeSans" pitchFamily="2"/>
              </a:endParaRPr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id="{0AE22114-1EE4-FFE7-B9E8-B98D27BD0442}"/>
                </a:ext>
              </a:extLst>
            </p:cNvPr>
            <p:cNvSpPr/>
            <p:nvPr/>
          </p:nvSpPr>
          <p:spPr>
            <a:xfrm>
              <a:off x="7890480" y="1742760"/>
              <a:ext cx="767519" cy="541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33" h="1504">
                  <a:moveTo>
                    <a:pt x="511" y="1504"/>
                  </a:moveTo>
                  <a:lnTo>
                    <a:pt x="0" y="0"/>
                  </a:lnTo>
                  <a:lnTo>
                    <a:pt x="2133" y="999"/>
                  </a:lnTo>
                  <a:close/>
                </a:path>
              </a:pathLst>
            </a:custGeom>
            <a:solidFill>
              <a:srgbClr val="2E4B98"/>
            </a:solidFill>
            <a:ln cap="flat">
              <a:noFill/>
              <a:prstDash val="solid"/>
            </a:ln>
          </p:spPr>
          <p:txBody>
            <a:bodyPr wrap="none" lIns="180000" tIns="90000" rIns="180000" bIns="90000" anchor="ctr" anchorCtr="1" compatLnSpc="0"/>
            <a:lstStyle/>
            <a:p>
              <a:pPr hangingPunct="0"/>
              <a:endParaRPr lang="en-US" sz="3600">
                <a:solidFill>
                  <a:srgbClr val="FFFFFF"/>
                </a:solidFill>
                <a:latin typeface="Liberation Sans" pitchFamily="18"/>
                <a:ea typeface="Tahoma" pitchFamily="2"/>
                <a:cs typeface="FreeSans" pitchFamily="2"/>
              </a:endParaRPr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:a16="http://schemas.microsoft.com/office/drawing/2014/main" id="{C6CA52EB-8AE6-7713-3275-929A25ECB507}"/>
                </a:ext>
              </a:extLst>
            </p:cNvPr>
            <p:cNvSpPr/>
            <p:nvPr/>
          </p:nvSpPr>
          <p:spPr>
            <a:xfrm>
              <a:off x="7938360" y="2102400"/>
              <a:ext cx="1090440" cy="705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30" h="1960">
                  <a:moveTo>
                    <a:pt x="0" y="1957"/>
                  </a:moveTo>
                  <a:lnTo>
                    <a:pt x="3030" y="1960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3556AF"/>
            </a:solidFill>
            <a:ln cap="flat">
              <a:noFill/>
              <a:prstDash val="solid"/>
            </a:ln>
          </p:spPr>
          <p:txBody>
            <a:bodyPr wrap="none" lIns="180000" tIns="90000" rIns="180000" bIns="90000" anchor="ctr" anchorCtr="1" compatLnSpc="0"/>
            <a:lstStyle/>
            <a:p>
              <a:pPr hangingPunct="0"/>
              <a:endParaRPr lang="en-US" sz="3600">
                <a:solidFill>
                  <a:srgbClr val="FFFFFF"/>
                </a:solidFill>
                <a:latin typeface="Liberation Sans" pitchFamily="18"/>
                <a:ea typeface="Tahoma" pitchFamily="2"/>
                <a:cs typeface="FreeSans" pitchFamily="2"/>
              </a:endParaRPr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:a16="http://schemas.microsoft.com/office/drawing/2014/main" id="{C9C1E3FB-C3F2-E226-537A-70D4EEEBA245}"/>
                </a:ext>
              </a:extLst>
            </p:cNvPr>
            <p:cNvSpPr/>
            <p:nvPr/>
          </p:nvSpPr>
          <p:spPr>
            <a:xfrm>
              <a:off x="7938360" y="2806920"/>
              <a:ext cx="1090440" cy="498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30" h="1386">
                  <a:moveTo>
                    <a:pt x="0" y="0"/>
                  </a:moveTo>
                  <a:lnTo>
                    <a:pt x="133" y="1386"/>
                  </a:lnTo>
                  <a:lnTo>
                    <a:pt x="3030" y="3"/>
                  </a:lnTo>
                  <a:close/>
                </a:path>
              </a:pathLst>
            </a:custGeom>
            <a:solidFill>
              <a:srgbClr val="2773FF"/>
            </a:solidFill>
            <a:ln cap="flat">
              <a:noFill/>
              <a:prstDash val="solid"/>
            </a:ln>
          </p:spPr>
          <p:txBody>
            <a:bodyPr wrap="none" lIns="180000" tIns="90000" rIns="180000" bIns="90000" anchor="ctr" anchorCtr="1" compatLnSpc="0"/>
            <a:lstStyle/>
            <a:p>
              <a:pPr hangingPunct="0"/>
              <a:endParaRPr lang="en-US" sz="3600">
                <a:solidFill>
                  <a:srgbClr val="FFFFFF"/>
                </a:solidFill>
                <a:latin typeface="Liberation Sans" pitchFamily="18"/>
                <a:ea typeface="Tahoma" pitchFamily="2"/>
                <a:cs typeface="FreeSans" pitchFamily="2"/>
              </a:endParaRPr>
            </a:p>
          </p:txBody>
        </p:sp>
        <p:sp>
          <p:nvSpPr>
            <p:cNvPr id="55" name="Полилиния: фигура 54">
              <a:extLst>
                <a:ext uri="{FF2B5EF4-FFF2-40B4-BE49-F238E27FC236}">
                  <a16:creationId xmlns:a16="http://schemas.microsoft.com/office/drawing/2014/main" id="{2DE028A8-237D-4E91-8440-EA3A11F7EC28}"/>
                </a:ext>
              </a:extLst>
            </p:cNvPr>
            <p:cNvSpPr/>
            <p:nvPr/>
          </p:nvSpPr>
          <p:spPr>
            <a:xfrm>
              <a:off x="7718760" y="2808000"/>
              <a:ext cx="1310040" cy="1315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640" h="3656">
                  <a:moveTo>
                    <a:pt x="743" y="1383"/>
                  </a:moveTo>
                  <a:lnTo>
                    <a:pt x="0" y="3656"/>
                  </a:lnTo>
                  <a:lnTo>
                    <a:pt x="3640" y="0"/>
                  </a:lnTo>
                  <a:close/>
                </a:path>
              </a:pathLst>
            </a:custGeom>
            <a:solidFill>
              <a:srgbClr val="0046C9"/>
            </a:solidFill>
            <a:ln cap="flat">
              <a:noFill/>
              <a:prstDash val="solid"/>
            </a:ln>
          </p:spPr>
          <p:txBody>
            <a:bodyPr wrap="none" lIns="180000" tIns="90000" rIns="180000" bIns="90000" anchor="ctr" anchorCtr="1" compatLnSpc="0"/>
            <a:lstStyle/>
            <a:p>
              <a:pPr hangingPunct="0"/>
              <a:endParaRPr lang="en-US" sz="3600">
                <a:solidFill>
                  <a:srgbClr val="FFFFFF"/>
                </a:solidFill>
                <a:latin typeface="Liberation Sans" pitchFamily="18"/>
                <a:ea typeface="Tahoma" pitchFamily="2"/>
                <a:cs typeface="FreeSans" pitchFamily="2"/>
              </a:endParaRPr>
            </a:p>
          </p:txBody>
        </p:sp>
        <p:sp>
          <p:nvSpPr>
            <p:cNvPr id="56" name="Полилиния: фигура 55">
              <a:extLst>
                <a:ext uri="{FF2B5EF4-FFF2-40B4-BE49-F238E27FC236}">
                  <a16:creationId xmlns:a16="http://schemas.microsoft.com/office/drawing/2014/main" id="{EBBC5F18-50F6-C66D-CF5D-A985AA90F592}"/>
                </a:ext>
              </a:extLst>
            </p:cNvPr>
            <p:cNvSpPr/>
            <p:nvPr/>
          </p:nvSpPr>
          <p:spPr>
            <a:xfrm>
              <a:off x="7538399" y="3494160"/>
              <a:ext cx="180360" cy="1095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02" h="3043">
                  <a:moveTo>
                    <a:pt x="0" y="0"/>
                  </a:moveTo>
                  <a:lnTo>
                    <a:pt x="502" y="1749"/>
                  </a:lnTo>
                  <a:lnTo>
                    <a:pt x="31" y="3043"/>
                  </a:lnTo>
                  <a:close/>
                </a:path>
              </a:pathLst>
            </a:custGeom>
            <a:solidFill>
              <a:srgbClr val="1043A1"/>
            </a:solidFill>
            <a:ln cap="flat">
              <a:noFill/>
              <a:prstDash val="solid"/>
            </a:ln>
          </p:spPr>
          <p:txBody>
            <a:bodyPr wrap="none" lIns="180000" tIns="90000" rIns="180000" bIns="90000" anchor="ctr" anchorCtr="1" compatLnSpc="0"/>
            <a:lstStyle/>
            <a:p>
              <a:pPr hangingPunct="0"/>
              <a:endParaRPr lang="en-US" sz="3600">
                <a:solidFill>
                  <a:srgbClr val="FFFFFF"/>
                </a:solidFill>
                <a:latin typeface="Liberation Sans" pitchFamily="18"/>
                <a:ea typeface="Tahoma" pitchFamily="2"/>
                <a:cs typeface="FreeSans" pitchFamily="2"/>
              </a:endParaRPr>
            </a:p>
          </p:txBody>
        </p:sp>
        <p:sp>
          <p:nvSpPr>
            <p:cNvPr id="57" name="Полилиния: фигура 56">
              <a:extLst>
                <a:ext uri="{FF2B5EF4-FFF2-40B4-BE49-F238E27FC236}">
                  <a16:creationId xmlns:a16="http://schemas.microsoft.com/office/drawing/2014/main" id="{496044E6-61FE-F78E-4B23-42F45CBE3E95}"/>
                </a:ext>
              </a:extLst>
            </p:cNvPr>
            <p:cNvSpPr/>
            <p:nvPr/>
          </p:nvSpPr>
          <p:spPr>
            <a:xfrm>
              <a:off x="7003799" y="3494160"/>
              <a:ext cx="545400" cy="1095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16" h="3043">
                  <a:moveTo>
                    <a:pt x="1516" y="3043"/>
                  </a:moveTo>
                  <a:lnTo>
                    <a:pt x="0" y="933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2571FF"/>
            </a:solidFill>
            <a:ln cap="flat">
              <a:noFill/>
              <a:prstDash val="solid"/>
            </a:ln>
          </p:spPr>
          <p:txBody>
            <a:bodyPr wrap="none" lIns="180000" tIns="90000" rIns="180000" bIns="90000" anchor="ctr" anchorCtr="1" compatLnSpc="0"/>
            <a:lstStyle/>
            <a:p>
              <a:pPr hangingPunct="0"/>
              <a:endParaRPr lang="en-US" sz="3600">
                <a:solidFill>
                  <a:srgbClr val="FFFFFF"/>
                </a:solidFill>
                <a:latin typeface="Liberation Sans" pitchFamily="18"/>
                <a:ea typeface="Tahoma" pitchFamily="2"/>
                <a:cs typeface="FreeSans" pitchFamily="2"/>
              </a:endParaRPr>
            </a:p>
          </p:txBody>
        </p:sp>
        <p:sp>
          <p:nvSpPr>
            <p:cNvPr id="58" name="Полилиния: фигура 57">
              <a:extLst>
                <a:ext uri="{FF2B5EF4-FFF2-40B4-BE49-F238E27FC236}">
                  <a16:creationId xmlns:a16="http://schemas.microsoft.com/office/drawing/2014/main" id="{15C415CE-72CC-CF9C-3D8A-26D03C5305A5}"/>
                </a:ext>
              </a:extLst>
            </p:cNvPr>
            <p:cNvSpPr/>
            <p:nvPr/>
          </p:nvSpPr>
          <p:spPr>
            <a:xfrm>
              <a:off x="7538399" y="3305520"/>
              <a:ext cx="447840" cy="81791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45" h="2273">
                  <a:moveTo>
                    <a:pt x="0" y="524"/>
                  </a:moveTo>
                  <a:lnTo>
                    <a:pt x="1245" y="0"/>
                  </a:lnTo>
                  <a:lnTo>
                    <a:pt x="502" y="2273"/>
                  </a:lnTo>
                  <a:close/>
                </a:path>
              </a:pathLst>
            </a:custGeom>
            <a:solidFill>
              <a:srgbClr val="0059FF"/>
            </a:solidFill>
            <a:ln cap="flat">
              <a:noFill/>
              <a:prstDash val="solid"/>
            </a:ln>
          </p:spPr>
          <p:txBody>
            <a:bodyPr wrap="none" lIns="180000" tIns="90000" rIns="180000" bIns="90000" anchor="ctr" anchorCtr="1" compatLnSpc="0"/>
            <a:lstStyle/>
            <a:p>
              <a:pPr hangingPunct="0"/>
              <a:endParaRPr lang="en-US" sz="3600">
                <a:solidFill>
                  <a:srgbClr val="FFFFFF"/>
                </a:solidFill>
                <a:latin typeface="Liberation Sans" pitchFamily="18"/>
                <a:ea typeface="Tahoma" pitchFamily="2"/>
                <a:cs typeface="FreeSans" pitchFamily="2"/>
              </a:endParaRPr>
            </a:p>
          </p:txBody>
        </p:sp>
        <p:sp>
          <p:nvSpPr>
            <p:cNvPr id="59" name="Полилиния: фигура 58">
              <a:extLst>
                <a:ext uri="{FF2B5EF4-FFF2-40B4-BE49-F238E27FC236}">
                  <a16:creationId xmlns:a16="http://schemas.microsoft.com/office/drawing/2014/main" id="{85CA6366-DB70-6D1A-7834-45377689333C}"/>
                </a:ext>
              </a:extLst>
            </p:cNvPr>
            <p:cNvSpPr/>
            <p:nvPr/>
          </p:nvSpPr>
          <p:spPr>
            <a:xfrm>
              <a:off x="7509960" y="2238120"/>
              <a:ext cx="564480" cy="818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69" h="2275">
                  <a:moveTo>
                    <a:pt x="0" y="0"/>
                  </a:moveTo>
                  <a:lnTo>
                    <a:pt x="38" y="2275"/>
                  </a:lnTo>
                  <a:lnTo>
                    <a:pt x="1569" y="128"/>
                  </a:lnTo>
                  <a:close/>
                </a:path>
              </a:pathLst>
            </a:custGeom>
            <a:solidFill>
              <a:srgbClr val="0150C0"/>
            </a:solidFill>
            <a:ln cap="flat">
              <a:noFill/>
              <a:prstDash val="solid"/>
            </a:ln>
          </p:spPr>
          <p:txBody>
            <a:bodyPr wrap="none" lIns="180000" tIns="90000" rIns="180000" bIns="90000" anchor="ctr" anchorCtr="1" compatLnSpc="0"/>
            <a:lstStyle/>
            <a:p>
              <a:pPr hangingPunct="0"/>
              <a:endParaRPr lang="en-US" sz="3600">
                <a:solidFill>
                  <a:srgbClr val="FFFFFF"/>
                </a:solidFill>
                <a:latin typeface="Liberation Sans" pitchFamily="18"/>
                <a:ea typeface="Tahoma" pitchFamily="2"/>
                <a:cs typeface="FreeSans" pitchFamily="2"/>
              </a:endParaRPr>
            </a:p>
          </p:txBody>
        </p:sp>
        <p:sp>
          <p:nvSpPr>
            <p:cNvPr id="60" name="Полилиния: фигура 59">
              <a:extLst>
                <a:ext uri="{FF2B5EF4-FFF2-40B4-BE49-F238E27FC236}">
                  <a16:creationId xmlns:a16="http://schemas.microsoft.com/office/drawing/2014/main" id="{DAFAE990-66AF-42B7-EFBB-19CB0C1726FE}"/>
                </a:ext>
              </a:extLst>
            </p:cNvPr>
            <p:cNvSpPr/>
            <p:nvPr/>
          </p:nvSpPr>
          <p:spPr>
            <a:xfrm>
              <a:off x="7523640" y="2284200"/>
              <a:ext cx="550800" cy="7725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31" h="2147">
                  <a:moveTo>
                    <a:pt x="1531" y="0"/>
                  </a:moveTo>
                  <a:lnTo>
                    <a:pt x="0" y="2147"/>
                  </a:lnTo>
                  <a:lnTo>
                    <a:pt x="1153" y="1452"/>
                  </a:lnTo>
                  <a:close/>
                </a:path>
              </a:pathLst>
            </a:custGeom>
            <a:solidFill>
              <a:srgbClr val="2D1F8B"/>
            </a:solidFill>
            <a:ln cap="flat">
              <a:noFill/>
              <a:prstDash val="solid"/>
            </a:ln>
          </p:spPr>
          <p:txBody>
            <a:bodyPr wrap="none" lIns="180000" tIns="90000" rIns="180000" bIns="90000" anchor="ctr" anchorCtr="1" compatLnSpc="0"/>
            <a:lstStyle/>
            <a:p>
              <a:pPr hangingPunct="0"/>
              <a:endParaRPr lang="en-US" sz="3600">
                <a:solidFill>
                  <a:srgbClr val="FFFFFF"/>
                </a:solidFill>
                <a:latin typeface="Liberation Sans" pitchFamily="18"/>
                <a:ea typeface="Tahoma" pitchFamily="2"/>
                <a:cs typeface="FreeSans" pitchFamily="2"/>
              </a:endParaRPr>
            </a:p>
          </p:txBody>
        </p:sp>
        <p:sp>
          <p:nvSpPr>
            <p:cNvPr id="61" name="Полилиния: фигура 60">
              <a:extLst>
                <a:ext uri="{FF2B5EF4-FFF2-40B4-BE49-F238E27FC236}">
                  <a16:creationId xmlns:a16="http://schemas.microsoft.com/office/drawing/2014/main" id="{2977BA63-1C92-B1F9-D7D0-C55FD2E1B5FC}"/>
                </a:ext>
              </a:extLst>
            </p:cNvPr>
            <p:cNvSpPr/>
            <p:nvPr/>
          </p:nvSpPr>
          <p:spPr>
            <a:xfrm>
              <a:off x="7523640" y="2806920"/>
              <a:ext cx="462600" cy="498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86" h="1386">
                  <a:moveTo>
                    <a:pt x="0" y="695"/>
                  </a:moveTo>
                  <a:lnTo>
                    <a:pt x="1286" y="1386"/>
                  </a:lnTo>
                  <a:lnTo>
                    <a:pt x="1153" y="0"/>
                  </a:lnTo>
                  <a:close/>
                </a:path>
              </a:pathLst>
            </a:custGeom>
            <a:solidFill>
              <a:srgbClr val="0059FF"/>
            </a:solidFill>
            <a:ln cap="flat">
              <a:noFill/>
              <a:prstDash val="solid"/>
            </a:ln>
          </p:spPr>
          <p:txBody>
            <a:bodyPr wrap="none" lIns="180000" tIns="90000" rIns="180000" bIns="90000" anchor="ctr" anchorCtr="1" compatLnSpc="0"/>
            <a:lstStyle/>
            <a:p>
              <a:pPr hangingPunct="0"/>
              <a:endParaRPr lang="en-US" sz="3600">
                <a:solidFill>
                  <a:srgbClr val="FFFFFF"/>
                </a:solidFill>
                <a:latin typeface="Liberation Sans" pitchFamily="18"/>
                <a:ea typeface="Tahoma" pitchFamily="2"/>
                <a:cs typeface="FreeSans" pitchFamily="2"/>
              </a:endParaRPr>
            </a:p>
          </p:txBody>
        </p:sp>
        <p:sp>
          <p:nvSpPr>
            <p:cNvPr id="62" name="Полилиния: фигура 61">
              <a:extLst>
                <a:ext uri="{FF2B5EF4-FFF2-40B4-BE49-F238E27FC236}">
                  <a16:creationId xmlns:a16="http://schemas.microsoft.com/office/drawing/2014/main" id="{53ADED94-0DCF-A75A-2FF3-B6096A01B6ED}"/>
                </a:ext>
              </a:extLst>
            </p:cNvPr>
            <p:cNvSpPr/>
            <p:nvPr/>
          </p:nvSpPr>
          <p:spPr>
            <a:xfrm>
              <a:off x="7523640" y="3056760"/>
              <a:ext cx="462600" cy="437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86" h="1215">
                  <a:moveTo>
                    <a:pt x="0" y="0"/>
                  </a:moveTo>
                  <a:lnTo>
                    <a:pt x="41" y="1215"/>
                  </a:lnTo>
                  <a:lnTo>
                    <a:pt x="1286" y="691"/>
                  </a:lnTo>
                  <a:close/>
                </a:path>
              </a:pathLst>
            </a:custGeom>
            <a:solidFill>
              <a:srgbClr val="518EFF"/>
            </a:solidFill>
            <a:ln cap="flat">
              <a:noFill/>
              <a:prstDash val="solid"/>
            </a:ln>
          </p:spPr>
          <p:txBody>
            <a:bodyPr wrap="none" lIns="180000" tIns="90000" rIns="180000" bIns="90000" anchor="ctr" anchorCtr="1" compatLnSpc="0"/>
            <a:lstStyle/>
            <a:p>
              <a:pPr hangingPunct="0"/>
              <a:endParaRPr lang="en-US" sz="3600">
                <a:solidFill>
                  <a:srgbClr val="FFFFFF"/>
                </a:solidFill>
                <a:latin typeface="Liberation Sans" pitchFamily="18"/>
                <a:ea typeface="Tahoma" pitchFamily="2"/>
                <a:cs typeface="FreeSans" pitchFamily="2"/>
              </a:endParaRPr>
            </a:p>
          </p:txBody>
        </p:sp>
        <p:sp>
          <p:nvSpPr>
            <p:cNvPr id="63" name="Полилиния: фигура 62">
              <a:extLst>
                <a:ext uri="{FF2B5EF4-FFF2-40B4-BE49-F238E27FC236}">
                  <a16:creationId xmlns:a16="http://schemas.microsoft.com/office/drawing/2014/main" id="{517D6018-628D-6083-7FFF-5754FE38CCCF}"/>
                </a:ext>
              </a:extLst>
            </p:cNvPr>
            <p:cNvSpPr/>
            <p:nvPr/>
          </p:nvSpPr>
          <p:spPr>
            <a:xfrm>
              <a:off x="6941519" y="1735919"/>
              <a:ext cx="1132920" cy="547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48" h="1523">
                  <a:moveTo>
                    <a:pt x="0" y="0"/>
                  </a:moveTo>
                  <a:lnTo>
                    <a:pt x="1579" y="1395"/>
                  </a:lnTo>
                  <a:lnTo>
                    <a:pt x="3148" y="1523"/>
                  </a:lnTo>
                  <a:close/>
                </a:path>
              </a:pathLst>
            </a:custGeom>
            <a:solidFill>
              <a:srgbClr val="0150C0"/>
            </a:solidFill>
            <a:ln cap="flat">
              <a:noFill/>
              <a:prstDash val="solid"/>
            </a:ln>
          </p:spPr>
          <p:txBody>
            <a:bodyPr wrap="none" lIns="180000" tIns="90000" rIns="180000" bIns="90000" anchor="ctr" anchorCtr="1" compatLnSpc="0"/>
            <a:lstStyle/>
            <a:p>
              <a:pPr hangingPunct="0"/>
              <a:endParaRPr lang="en-US" sz="3600">
                <a:solidFill>
                  <a:srgbClr val="FFFFFF"/>
                </a:solidFill>
                <a:latin typeface="Liberation Sans" pitchFamily="18"/>
                <a:ea typeface="Tahoma" pitchFamily="2"/>
                <a:cs typeface="FreeSans" pitchFamily="2"/>
              </a:endParaRPr>
            </a:p>
          </p:txBody>
        </p:sp>
        <p:sp>
          <p:nvSpPr>
            <p:cNvPr id="64" name="Полилиния: фигура 63">
              <a:extLst>
                <a:ext uri="{FF2B5EF4-FFF2-40B4-BE49-F238E27FC236}">
                  <a16:creationId xmlns:a16="http://schemas.microsoft.com/office/drawing/2014/main" id="{E0F75C0E-CF86-DD43-7290-41423D7EEB29}"/>
                </a:ext>
              </a:extLst>
            </p:cNvPr>
            <p:cNvSpPr/>
            <p:nvPr/>
          </p:nvSpPr>
          <p:spPr>
            <a:xfrm>
              <a:off x="6941519" y="1735919"/>
              <a:ext cx="581760" cy="13208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17" h="3670">
                  <a:moveTo>
                    <a:pt x="0" y="0"/>
                  </a:moveTo>
                  <a:lnTo>
                    <a:pt x="1617" y="3670"/>
                  </a:lnTo>
                  <a:lnTo>
                    <a:pt x="1579" y="1395"/>
                  </a:lnTo>
                  <a:close/>
                </a:path>
              </a:pathLst>
            </a:custGeom>
            <a:solidFill>
              <a:srgbClr val="2D1F8B"/>
            </a:solidFill>
            <a:ln cap="flat">
              <a:noFill/>
              <a:prstDash val="solid"/>
            </a:ln>
          </p:spPr>
          <p:txBody>
            <a:bodyPr wrap="none" lIns="180000" tIns="90000" rIns="180000" bIns="90000" anchor="ctr" anchorCtr="1" compatLnSpc="0"/>
            <a:lstStyle/>
            <a:p>
              <a:pPr hangingPunct="0"/>
              <a:endParaRPr lang="en-US" sz="3600">
                <a:solidFill>
                  <a:srgbClr val="FFFFFF"/>
                </a:solidFill>
                <a:latin typeface="Liberation Sans" pitchFamily="18"/>
                <a:ea typeface="Tahoma" pitchFamily="2"/>
                <a:cs typeface="FreeSans" pitchFamily="2"/>
              </a:endParaRPr>
            </a:p>
          </p:txBody>
        </p:sp>
        <p:sp>
          <p:nvSpPr>
            <p:cNvPr id="65" name="Полилиния: фигура 64">
              <a:extLst>
                <a:ext uri="{FF2B5EF4-FFF2-40B4-BE49-F238E27FC236}">
                  <a16:creationId xmlns:a16="http://schemas.microsoft.com/office/drawing/2014/main" id="{806DF5CE-4122-99EB-0F39-4B01AEAC8C6D}"/>
                </a:ext>
              </a:extLst>
            </p:cNvPr>
            <p:cNvSpPr/>
            <p:nvPr/>
          </p:nvSpPr>
          <p:spPr>
            <a:xfrm>
              <a:off x="7029720" y="3056760"/>
              <a:ext cx="508320" cy="437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13" h="1215">
                  <a:moveTo>
                    <a:pt x="0" y="644"/>
                  </a:moveTo>
                  <a:lnTo>
                    <a:pt x="1413" y="1215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2F78FF"/>
            </a:solidFill>
            <a:ln cap="flat">
              <a:noFill/>
              <a:prstDash val="solid"/>
            </a:ln>
          </p:spPr>
          <p:txBody>
            <a:bodyPr wrap="none" lIns="180000" tIns="90000" rIns="180000" bIns="90000" anchor="ctr" anchorCtr="1" compatLnSpc="0"/>
            <a:lstStyle/>
            <a:p>
              <a:pPr hangingPunct="0"/>
              <a:endParaRPr lang="en-US" sz="3600">
                <a:solidFill>
                  <a:srgbClr val="FFFFFF"/>
                </a:solidFill>
                <a:latin typeface="Liberation Sans" pitchFamily="18"/>
                <a:ea typeface="Tahoma" pitchFamily="2"/>
                <a:cs typeface="FreeSans" pitchFamily="2"/>
              </a:endParaRPr>
            </a:p>
          </p:txBody>
        </p:sp>
        <p:sp>
          <p:nvSpPr>
            <p:cNvPr id="66" name="Полилиния: фигура 65">
              <a:extLst>
                <a:ext uri="{FF2B5EF4-FFF2-40B4-BE49-F238E27FC236}">
                  <a16:creationId xmlns:a16="http://schemas.microsoft.com/office/drawing/2014/main" id="{63133D74-0CAB-8D2F-BCAB-B5A08E9CAC5F}"/>
                </a:ext>
              </a:extLst>
            </p:cNvPr>
            <p:cNvSpPr/>
            <p:nvPr/>
          </p:nvSpPr>
          <p:spPr>
            <a:xfrm>
              <a:off x="6872039" y="3458519"/>
              <a:ext cx="666000" cy="37115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851" h="1032">
                  <a:moveTo>
                    <a:pt x="0" y="0"/>
                  </a:moveTo>
                  <a:lnTo>
                    <a:pt x="1851" y="99"/>
                  </a:lnTo>
                  <a:lnTo>
                    <a:pt x="366" y="1032"/>
                  </a:lnTo>
                  <a:close/>
                </a:path>
              </a:pathLst>
            </a:custGeom>
            <a:solidFill>
              <a:srgbClr val="0059FF"/>
            </a:solidFill>
            <a:ln cap="flat">
              <a:noFill/>
              <a:prstDash val="solid"/>
            </a:ln>
          </p:spPr>
          <p:txBody>
            <a:bodyPr wrap="none" lIns="180000" tIns="90000" rIns="180000" bIns="90000" anchor="ctr" anchorCtr="1" compatLnSpc="0"/>
            <a:lstStyle/>
            <a:p>
              <a:pPr hangingPunct="0"/>
              <a:endParaRPr lang="en-US" sz="3600">
                <a:solidFill>
                  <a:srgbClr val="FFFFFF"/>
                </a:solidFill>
                <a:latin typeface="Liberation Sans" pitchFamily="18"/>
                <a:ea typeface="Tahoma" pitchFamily="2"/>
                <a:cs typeface="FreeSans" pitchFamily="2"/>
              </a:endParaRPr>
            </a:p>
          </p:txBody>
        </p:sp>
        <p:sp>
          <p:nvSpPr>
            <p:cNvPr id="67" name="Полилиния: фигура 66">
              <a:extLst>
                <a:ext uri="{FF2B5EF4-FFF2-40B4-BE49-F238E27FC236}">
                  <a16:creationId xmlns:a16="http://schemas.microsoft.com/office/drawing/2014/main" id="{72D83112-8EFD-B969-0F35-9E8FFAFB7963}"/>
                </a:ext>
              </a:extLst>
            </p:cNvPr>
            <p:cNvSpPr/>
            <p:nvPr/>
          </p:nvSpPr>
          <p:spPr>
            <a:xfrm>
              <a:off x="6872039" y="3288600"/>
              <a:ext cx="666000" cy="205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851" h="571">
                  <a:moveTo>
                    <a:pt x="0" y="472"/>
                  </a:moveTo>
                  <a:lnTo>
                    <a:pt x="438" y="0"/>
                  </a:lnTo>
                  <a:lnTo>
                    <a:pt x="1851" y="571"/>
                  </a:lnTo>
                  <a:close/>
                </a:path>
              </a:pathLst>
            </a:custGeom>
            <a:solidFill>
              <a:srgbClr val="0045C5"/>
            </a:solidFill>
            <a:ln cap="flat">
              <a:noFill/>
              <a:prstDash val="solid"/>
            </a:ln>
          </p:spPr>
          <p:txBody>
            <a:bodyPr wrap="none" lIns="180000" tIns="90000" rIns="180000" bIns="90000" anchor="ctr" anchorCtr="1" compatLnSpc="0"/>
            <a:lstStyle/>
            <a:p>
              <a:pPr hangingPunct="0"/>
              <a:endParaRPr lang="en-US" sz="3600">
                <a:solidFill>
                  <a:srgbClr val="FFFFFF"/>
                </a:solidFill>
                <a:latin typeface="Liberation Sans" pitchFamily="18"/>
                <a:ea typeface="Tahoma" pitchFamily="2"/>
                <a:cs typeface="FreeSans" pitchFamily="2"/>
              </a:endParaRPr>
            </a:p>
          </p:txBody>
        </p:sp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5C06BD90-A8A2-A34E-BC1C-6B63740A4815}"/>
                </a:ext>
              </a:extLst>
            </p:cNvPr>
            <p:cNvSpPr/>
            <p:nvPr/>
          </p:nvSpPr>
          <p:spPr>
            <a:xfrm>
              <a:off x="6747840" y="3009960"/>
              <a:ext cx="281520" cy="4481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83" h="1246">
                  <a:moveTo>
                    <a:pt x="345" y="1246"/>
                  </a:moveTo>
                  <a:lnTo>
                    <a:pt x="0" y="530"/>
                  </a:lnTo>
                  <a:lnTo>
                    <a:pt x="739" y="0"/>
                  </a:lnTo>
                  <a:lnTo>
                    <a:pt x="783" y="774"/>
                  </a:lnTo>
                  <a:close/>
                </a:path>
              </a:pathLst>
            </a:custGeom>
            <a:solidFill>
              <a:srgbClr val="A87DFC"/>
            </a:solidFill>
            <a:ln cap="flat">
              <a:noFill/>
              <a:prstDash val="solid"/>
            </a:ln>
          </p:spPr>
          <p:txBody>
            <a:bodyPr wrap="none" lIns="180000" tIns="90000" rIns="180000" bIns="90000" anchor="ctr" anchorCtr="1" compatLnSpc="0"/>
            <a:lstStyle/>
            <a:p>
              <a:pPr hangingPunct="0"/>
              <a:endParaRPr lang="en-US" sz="3600">
                <a:solidFill>
                  <a:srgbClr val="FFFFFF"/>
                </a:solidFill>
                <a:latin typeface="Liberation Sans" pitchFamily="18"/>
                <a:ea typeface="Tahoma" pitchFamily="2"/>
                <a:cs typeface="FreeSans" pitchFamily="2"/>
              </a:endParaRPr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886D2A57-3496-82AB-635E-E3A084E87DF1}"/>
                </a:ext>
              </a:extLst>
            </p:cNvPr>
            <p:cNvSpPr/>
            <p:nvPr/>
          </p:nvSpPr>
          <p:spPr>
            <a:xfrm>
              <a:off x="6159240" y="2561399"/>
              <a:ext cx="854279" cy="6393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74" h="1777">
                  <a:moveTo>
                    <a:pt x="2374" y="1247"/>
                  </a:moveTo>
                  <a:lnTo>
                    <a:pt x="0" y="0"/>
                  </a:lnTo>
                  <a:lnTo>
                    <a:pt x="1635" y="1777"/>
                  </a:lnTo>
                  <a:close/>
                </a:path>
              </a:pathLst>
            </a:custGeom>
            <a:solidFill>
              <a:srgbClr val="5A69E2"/>
            </a:solidFill>
            <a:ln cap="flat">
              <a:noFill/>
              <a:prstDash val="solid"/>
            </a:ln>
          </p:spPr>
          <p:txBody>
            <a:bodyPr wrap="none" lIns="180000" tIns="90000" rIns="180000" bIns="90000" anchor="ctr" anchorCtr="1" compatLnSpc="0"/>
            <a:lstStyle/>
            <a:p>
              <a:pPr hangingPunct="0"/>
              <a:endParaRPr lang="en-US" sz="3600">
                <a:solidFill>
                  <a:srgbClr val="FFFFFF"/>
                </a:solidFill>
                <a:latin typeface="Liberation Sans" pitchFamily="18"/>
                <a:ea typeface="Tahoma" pitchFamily="2"/>
                <a:cs typeface="FreeSans" pitchFamily="2"/>
              </a:endParaRPr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6440901B-29E7-9928-FA83-A66CFF737FD6}"/>
                </a:ext>
              </a:extLst>
            </p:cNvPr>
            <p:cNvSpPr/>
            <p:nvPr/>
          </p:nvSpPr>
          <p:spPr>
            <a:xfrm>
              <a:off x="6159240" y="2016719"/>
              <a:ext cx="804600" cy="544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36" h="1513">
                  <a:moveTo>
                    <a:pt x="0" y="1513"/>
                  </a:moveTo>
                  <a:lnTo>
                    <a:pt x="991" y="0"/>
                  </a:lnTo>
                  <a:lnTo>
                    <a:pt x="2236" y="327"/>
                  </a:lnTo>
                  <a:close/>
                </a:path>
              </a:pathLst>
            </a:custGeom>
            <a:solidFill>
              <a:srgbClr val="A87DFC"/>
            </a:solidFill>
            <a:ln cap="flat">
              <a:noFill/>
              <a:prstDash val="solid"/>
            </a:ln>
          </p:spPr>
          <p:txBody>
            <a:bodyPr wrap="none" lIns="180000" tIns="90000" rIns="180000" bIns="90000" anchor="ctr" anchorCtr="1" compatLnSpc="0"/>
            <a:lstStyle/>
            <a:p>
              <a:pPr hangingPunct="0"/>
              <a:endParaRPr lang="en-US" sz="3600">
                <a:solidFill>
                  <a:srgbClr val="FFFFFF"/>
                </a:solidFill>
                <a:latin typeface="Liberation Sans" pitchFamily="18"/>
                <a:ea typeface="Tahoma" pitchFamily="2"/>
                <a:cs typeface="FreeSans" pitchFamily="2"/>
              </a:endParaRPr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BE94932A-557B-0A07-F5DC-711D31F9D2BD}"/>
                </a:ext>
              </a:extLst>
            </p:cNvPr>
            <p:cNvSpPr/>
            <p:nvPr/>
          </p:nvSpPr>
          <p:spPr>
            <a:xfrm>
              <a:off x="6159240" y="2134440"/>
              <a:ext cx="854279" cy="87551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74" h="2433">
                  <a:moveTo>
                    <a:pt x="0" y="1186"/>
                  </a:moveTo>
                  <a:lnTo>
                    <a:pt x="2374" y="2433"/>
                  </a:lnTo>
                  <a:lnTo>
                    <a:pt x="2236" y="0"/>
                  </a:lnTo>
                  <a:close/>
                </a:path>
              </a:pathLst>
            </a:custGeom>
            <a:solidFill>
              <a:srgbClr val="A87DFC"/>
            </a:solidFill>
            <a:ln cap="flat">
              <a:noFill/>
              <a:prstDash val="solid"/>
            </a:ln>
          </p:spPr>
          <p:txBody>
            <a:bodyPr wrap="none" lIns="180000" tIns="90000" rIns="180000" bIns="90000" anchor="ctr" anchorCtr="1" compatLnSpc="0"/>
            <a:lstStyle/>
            <a:p>
              <a:pPr hangingPunct="0"/>
              <a:endParaRPr lang="en-US" sz="3600">
                <a:solidFill>
                  <a:srgbClr val="FFFFFF"/>
                </a:solidFill>
                <a:latin typeface="Liberation Sans" pitchFamily="18"/>
                <a:ea typeface="Tahoma" pitchFamily="2"/>
                <a:cs typeface="FreeSans" pitchFamily="2"/>
              </a:endParaRPr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84A70C1D-C0D3-1409-4245-97D95B2C5B62}"/>
                </a:ext>
              </a:extLst>
            </p:cNvPr>
            <p:cNvSpPr/>
            <p:nvPr/>
          </p:nvSpPr>
          <p:spPr>
            <a:xfrm>
              <a:off x="6516000" y="1637280"/>
              <a:ext cx="447840" cy="496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245" h="1381">
                  <a:moveTo>
                    <a:pt x="0" y="1054"/>
                  </a:moveTo>
                  <a:lnTo>
                    <a:pt x="1245" y="1381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5A69E2"/>
            </a:solidFill>
            <a:ln cap="flat">
              <a:noFill/>
              <a:prstDash val="solid"/>
            </a:ln>
          </p:spPr>
          <p:txBody>
            <a:bodyPr wrap="none" lIns="180000" tIns="90000" rIns="180000" bIns="90000" anchor="ctr" anchorCtr="1" compatLnSpc="0"/>
            <a:lstStyle/>
            <a:p>
              <a:pPr hangingPunct="0"/>
              <a:endParaRPr lang="en-US" sz="3600">
                <a:solidFill>
                  <a:srgbClr val="FFFFFF"/>
                </a:solidFill>
                <a:latin typeface="Liberation Sans" pitchFamily="18"/>
                <a:ea typeface="Tahoma" pitchFamily="2"/>
                <a:cs typeface="FreeSans" pitchFamily="2"/>
              </a:endParaRPr>
            </a:p>
          </p:txBody>
        </p:sp>
        <p:sp>
          <p:nvSpPr>
            <p:cNvPr id="73" name="Полилиния: фигура 72">
              <a:extLst>
                <a:ext uri="{FF2B5EF4-FFF2-40B4-BE49-F238E27FC236}">
                  <a16:creationId xmlns:a16="http://schemas.microsoft.com/office/drawing/2014/main" id="{D77F04E5-ABB8-19A6-D761-AAEA80F33670}"/>
                </a:ext>
              </a:extLst>
            </p:cNvPr>
            <p:cNvSpPr/>
            <p:nvPr/>
          </p:nvSpPr>
          <p:spPr>
            <a:xfrm>
              <a:off x="6629040" y="1637280"/>
              <a:ext cx="334800" cy="496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31" h="1381">
                  <a:moveTo>
                    <a:pt x="0" y="0"/>
                  </a:moveTo>
                  <a:lnTo>
                    <a:pt x="868" y="274"/>
                  </a:lnTo>
                  <a:lnTo>
                    <a:pt x="931" y="1381"/>
                  </a:lnTo>
                  <a:close/>
                </a:path>
              </a:pathLst>
            </a:custGeom>
            <a:solidFill>
              <a:srgbClr val="A87DFC"/>
            </a:solidFill>
            <a:ln cap="flat">
              <a:noFill/>
              <a:prstDash val="solid"/>
            </a:ln>
          </p:spPr>
          <p:txBody>
            <a:bodyPr wrap="none" lIns="180000" tIns="90000" rIns="180000" bIns="90000" anchor="ctr" anchorCtr="1" compatLnSpc="0"/>
            <a:lstStyle/>
            <a:p>
              <a:pPr hangingPunct="0"/>
              <a:endParaRPr lang="en-US" sz="3600">
                <a:solidFill>
                  <a:srgbClr val="FFFFFF"/>
                </a:solidFill>
                <a:latin typeface="Liberation Sans" pitchFamily="18"/>
                <a:ea typeface="Tahoma" pitchFamily="2"/>
                <a:cs typeface="FreeSans" pitchFamily="2"/>
              </a:endParaRPr>
            </a:p>
          </p:txBody>
        </p:sp>
        <p:sp>
          <p:nvSpPr>
            <p:cNvPr id="74" name="Полилиния: фигура 73">
              <a:extLst>
                <a:ext uri="{FF2B5EF4-FFF2-40B4-BE49-F238E27FC236}">
                  <a16:creationId xmlns:a16="http://schemas.microsoft.com/office/drawing/2014/main" id="{0A81DBAF-ECFC-DB98-EF6B-66E72E5CDC7F}"/>
                </a:ext>
              </a:extLst>
            </p:cNvPr>
            <p:cNvSpPr/>
            <p:nvPr/>
          </p:nvSpPr>
          <p:spPr>
            <a:xfrm>
              <a:off x="6998760" y="1763640"/>
              <a:ext cx="1069200" cy="5007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971" h="1392">
                  <a:moveTo>
                    <a:pt x="0" y="0"/>
                  </a:moveTo>
                  <a:lnTo>
                    <a:pt x="115" y="56"/>
                  </a:lnTo>
                  <a:lnTo>
                    <a:pt x="2517" y="56"/>
                  </a:lnTo>
                  <a:lnTo>
                    <a:pt x="2498" y="0"/>
                  </a:lnTo>
                  <a:close/>
                  <a:moveTo>
                    <a:pt x="277" y="134"/>
                  </a:moveTo>
                  <a:lnTo>
                    <a:pt x="391" y="189"/>
                  </a:lnTo>
                  <a:lnTo>
                    <a:pt x="2562" y="189"/>
                  </a:lnTo>
                  <a:lnTo>
                    <a:pt x="2544" y="134"/>
                  </a:lnTo>
                  <a:close/>
                  <a:moveTo>
                    <a:pt x="553" y="268"/>
                  </a:moveTo>
                  <a:lnTo>
                    <a:pt x="667" y="323"/>
                  </a:lnTo>
                  <a:lnTo>
                    <a:pt x="2608" y="323"/>
                  </a:lnTo>
                  <a:lnTo>
                    <a:pt x="2589" y="268"/>
                  </a:lnTo>
                  <a:close/>
                  <a:moveTo>
                    <a:pt x="829" y="401"/>
                  </a:moveTo>
                  <a:lnTo>
                    <a:pt x="944" y="457"/>
                  </a:lnTo>
                  <a:lnTo>
                    <a:pt x="2653" y="457"/>
                  </a:lnTo>
                  <a:lnTo>
                    <a:pt x="2634" y="401"/>
                  </a:lnTo>
                  <a:close/>
                  <a:moveTo>
                    <a:pt x="1106" y="535"/>
                  </a:moveTo>
                  <a:lnTo>
                    <a:pt x="1220" y="590"/>
                  </a:lnTo>
                  <a:lnTo>
                    <a:pt x="2699" y="590"/>
                  </a:lnTo>
                  <a:lnTo>
                    <a:pt x="2680" y="535"/>
                  </a:lnTo>
                  <a:close/>
                  <a:moveTo>
                    <a:pt x="1382" y="669"/>
                  </a:moveTo>
                  <a:lnTo>
                    <a:pt x="1497" y="724"/>
                  </a:lnTo>
                  <a:lnTo>
                    <a:pt x="2744" y="724"/>
                  </a:lnTo>
                  <a:lnTo>
                    <a:pt x="2725" y="669"/>
                  </a:lnTo>
                  <a:close/>
                  <a:moveTo>
                    <a:pt x="1659" y="802"/>
                  </a:moveTo>
                  <a:lnTo>
                    <a:pt x="1773" y="858"/>
                  </a:lnTo>
                  <a:lnTo>
                    <a:pt x="2789" y="858"/>
                  </a:lnTo>
                  <a:lnTo>
                    <a:pt x="2771" y="802"/>
                  </a:lnTo>
                  <a:close/>
                  <a:moveTo>
                    <a:pt x="1935" y="936"/>
                  </a:moveTo>
                  <a:lnTo>
                    <a:pt x="2050" y="991"/>
                  </a:lnTo>
                  <a:lnTo>
                    <a:pt x="2835" y="991"/>
                  </a:lnTo>
                  <a:lnTo>
                    <a:pt x="2816" y="936"/>
                  </a:lnTo>
                  <a:close/>
                  <a:moveTo>
                    <a:pt x="2211" y="1070"/>
                  </a:moveTo>
                  <a:lnTo>
                    <a:pt x="2326" y="1125"/>
                  </a:lnTo>
                  <a:lnTo>
                    <a:pt x="2880" y="1125"/>
                  </a:lnTo>
                  <a:lnTo>
                    <a:pt x="2862" y="1070"/>
                  </a:lnTo>
                  <a:close/>
                  <a:moveTo>
                    <a:pt x="2488" y="1203"/>
                  </a:moveTo>
                  <a:lnTo>
                    <a:pt x="2602" y="1258"/>
                  </a:lnTo>
                  <a:lnTo>
                    <a:pt x="2926" y="1258"/>
                  </a:lnTo>
                  <a:lnTo>
                    <a:pt x="2907" y="1203"/>
                  </a:lnTo>
                  <a:close/>
                  <a:moveTo>
                    <a:pt x="2764" y="1337"/>
                  </a:moveTo>
                  <a:lnTo>
                    <a:pt x="2879" y="1392"/>
                  </a:lnTo>
                  <a:lnTo>
                    <a:pt x="2971" y="1392"/>
                  </a:lnTo>
                  <a:lnTo>
                    <a:pt x="2952" y="1337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wrap="none" lIns="180000" tIns="90000" rIns="180000" bIns="90000" anchor="ctr" anchorCtr="1" compatLnSpc="0"/>
            <a:lstStyle/>
            <a:p>
              <a:pPr hangingPunct="0"/>
              <a:endParaRPr lang="en-US" sz="3600">
                <a:solidFill>
                  <a:srgbClr val="FFFFFF"/>
                </a:solidFill>
                <a:latin typeface="Liberation Sans" pitchFamily="18"/>
                <a:ea typeface="Tahoma" pitchFamily="2"/>
                <a:cs typeface="FreeSans" pitchFamily="2"/>
              </a:endParaRPr>
            </a:p>
          </p:txBody>
        </p:sp>
        <p:sp>
          <p:nvSpPr>
            <p:cNvPr id="75" name="Полилиния: фигура 74">
              <a:extLst>
                <a:ext uri="{FF2B5EF4-FFF2-40B4-BE49-F238E27FC236}">
                  <a16:creationId xmlns:a16="http://schemas.microsoft.com/office/drawing/2014/main" id="{75323F96-81C3-9D4B-8258-90BD306BDF82}"/>
                </a:ext>
              </a:extLst>
            </p:cNvPr>
            <p:cNvSpPr/>
            <p:nvPr/>
          </p:nvSpPr>
          <p:spPr>
            <a:xfrm>
              <a:off x="7718760" y="2821320"/>
              <a:ext cx="1293480" cy="1302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594" h="3619">
                  <a:moveTo>
                    <a:pt x="3562" y="0"/>
                  </a:moveTo>
                  <a:lnTo>
                    <a:pt x="3486" y="36"/>
                  </a:lnTo>
                  <a:lnTo>
                    <a:pt x="3549" y="54"/>
                  </a:lnTo>
                  <a:lnTo>
                    <a:pt x="3594" y="9"/>
                  </a:lnTo>
                  <a:close/>
                  <a:moveTo>
                    <a:pt x="3378" y="88"/>
                  </a:moveTo>
                  <a:lnTo>
                    <a:pt x="3302" y="124"/>
                  </a:lnTo>
                  <a:lnTo>
                    <a:pt x="3441" y="163"/>
                  </a:lnTo>
                  <a:lnTo>
                    <a:pt x="3486" y="118"/>
                  </a:lnTo>
                  <a:close/>
                  <a:moveTo>
                    <a:pt x="3194" y="176"/>
                  </a:moveTo>
                  <a:lnTo>
                    <a:pt x="3117" y="212"/>
                  </a:lnTo>
                  <a:lnTo>
                    <a:pt x="3333" y="271"/>
                  </a:lnTo>
                  <a:lnTo>
                    <a:pt x="3378" y="226"/>
                  </a:lnTo>
                  <a:close/>
                  <a:moveTo>
                    <a:pt x="3009" y="264"/>
                  </a:moveTo>
                  <a:lnTo>
                    <a:pt x="2933" y="300"/>
                  </a:lnTo>
                  <a:lnTo>
                    <a:pt x="3224" y="380"/>
                  </a:lnTo>
                  <a:lnTo>
                    <a:pt x="3269" y="335"/>
                  </a:lnTo>
                  <a:close/>
                  <a:moveTo>
                    <a:pt x="2825" y="352"/>
                  </a:moveTo>
                  <a:lnTo>
                    <a:pt x="2749" y="388"/>
                  </a:lnTo>
                  <a:lnTo>
                    <a:pt x="3116" y="489"/>
                  </a:lnTo>
                  <a:lnTo>
                    <a:pt x="3161" y="444"/>
                  </a:lnTo>
                  <a:close/>
                  <a:moveTo>
                    <a:pt x="2641" y="440"/>
                  </a:moveTo>
                  <a:lnTo>
                    <a:pt x="2564" y="476"/>
                  </a:lnTo>
                  <a:lnTo>
                    <a:pt x="3008" y="598"/>
                  </a:lnTo>
                  <a:lnTo>
                    <a:pt x="3052" y="553"/>
                  </a:lnTo>
                  <a:close/>
                  <a:moveTo>
                    <a:pt x="2456" y="528"/>
                  </a:moveTo>
                  <a:lnTo>
                    <a:pt x="2380" y="564"/>
                  </a:lnTo>
                  <a:lnTo>
                    <a:pt x="2899" y="707"/>
                  </a:lnTo>
                  <a:lnTo>
                    <a:pt x="2944" y="662"/>
                  </a:lnTo>
                  <a:close/>
                  <a:moveTo>
                    <a:pt x="2272" y="616"/>
                  </a:moveTo>
                  <a:lnTo>
                    <a:pt x="2196" y="652"/>
                  </a:lnTo>
                  <a:lnTo>
                    <a:pt x="2791" y="816"/>
                  </a:lnTo>
                  <a:lnTo>
                    <a:pt x="2836" y="771"/>
                  </a:lnTo>
                  <a:close/>
                  <a:moveTo>
                    <a:pt x="2088" y="704"/>
                  </a:moveTo>
                  <a:lnTo>
                    <a:pt x="2012" y="740"/>
                  </a:lnTo>
                  <a:lnTo>
                    <a:pt x="2683" y="925"/>
                  </a:lnTo>
                  <a:lnTo>
                    <a:pt x="2727" y="879"/>
                  </a:lnTo>
                  <a:close/>
                  <a:moveTo>
                    <a:pt x="1904" y="792"/>
                  </a:moveTo>
                  <a:lnTo>
                    <a:pt x="1827" y="828"/>
                  </a:lnTo>
                  <a:lnTo>
                    <a:pt x="2574" y="1033"/>
                  </a:lnTo>
                  <a:lnTo>
                    <a:pt x="2619" y="988"/>
                  </a:lnTo>
                  <a:close/>
                  <a:moveTo>
                    <a:pt x="1719" y="880"/>
                  </a:moveTo>
                  <a:lnTo>
                    <a:pt x="1643" y="916"/>
                  </a:lnTo>
                  <a:lnTo>
                    <a:pt x="2466" y="1142"/>
                  </a:lnTo>
                  <a:lnTo>
                    <a:pt x="2511" y="1097"/>
                  </a:lnTo>
                  <a:close/>
                  <a:moveTo>
                    <a:pt x="1535" y="968"/>
                  </a:moveTo>
                  <a:lnTo>
                    <a:pt x="1459" y="1004"/>
                  </a:lnTo>
                  <a:lnTo>
                    <a:pt x="2357" y="1251"/>
                  </a:lnTo>
                  <a:lnTo>
                    <a:pt x="2402" y="1206"/>
                  </a:lnTo>
                  <a:close/>
                  <a:moveTo>
                    <a:pt x="1351" y="1056"/>
                  </a:moveTo>
                  <a:lnTo>
                    <a:pt x="1274" y="1092"/>
                  </a:lnTo>
                  <a:lnTo>
                    <a:pt x="2249" y="1360"/>
                  </a:lnTo>
                  <a:lnTo>
                    <a:pt x="2294" y="1315"/>
                  </a:lnTo>
                  <a:close/>
                  <a:moveTo>
                    <a:pt x="1166" y="1144"/>
                  </a:moveTo>
                  <a:lnTo>
                    <a:pt x="1090" y="1180"/>
                  </a:lnTo>
                  <a:lnTo>
                    <a:pt x="2141" y="1469"/>
                  </a:lnTo>
                  <a:lnTo>
                    <a:pt x="2186" y="1424"/>
                  </a:lnTo>
                  <a:close/>
                  <a:moveTo>
                    <a:pt x="982" y="1232"/>
                  </a:moveTo>
                  <a:lnTo>
                    <a:pt x="906" y="1268"/>
                  </a:lnTo>
                  <a:lnTo>
                    <a:pt x="2032" y="1578"/>
                  </a:lnTo>
                  <a:lnTo>
                    <a:pt x="2077" y="1533"/>
                  </a:lnTo>
                  <a:close/>
                  <a:moveTo>
                    <a:pt x="798" y="1320"/>
                  </a:moveTo>
                  <a:lnTo>
                    <a:pt x="743" y="1346"/>
                  </a:lnTo>
                  <a:lnTo>
                    <a:pt x="738" y="1361"/>
                  </a:lnTo>
                  <a:lnTo>
                    <a:pt x="1924" y="1686"/>
                  </a:lnTo>
                  <a:lnTo>
                    <a:pt x="1969" y="1641"/>
                  </a:lnTo>
                  <a:close/>
                  <a:moveTo>
                    <a:pt x="714" y="1436"/>
                  </a:moveTo>
                  <a:lnTo>
                    <a:pt x="697" y="1488"/>
                  </a:lnTo>
                  <a:lnTo>
                    <a:pt x="1816" y="1795"/>
                  </a:lnTo>
                  <a:lnTo>
                    <a:pt x="1860" y="1750"/>
                  </a:lnTo>
                  <a:close/>
                  <a:moveTo>
                    <a:pt x="672" y="1563"/>
                  </a:moveTo>
                  <a:lnTo>
                    <a:pt x="655" y="1615"/>
                  </a:lnTo>
                  <a:lnTo>
                    <a:pt x="1707" y="1904"/>
                  </a:lnTo>
                  <a:lnTo>
                    <a:pt x="1752" y="1859"/>
                  </a:lnTo>
                  <a:close/>
                  <a:moveTo>
                    <a:pt x="631" y="1690"/>
                  </a:moveTo>
                  <a:lnTo>
                    <a:pt x="614" y="1743"/>
                  </a:lnTo>
                  <a:lnTo>
                    <a:pt x="1599" y="2013"/>
                  </a:lnTo>
                  <a:lnTo>
                    <a:pt x="1644" y="1968"/>
                  </a:lnTo>
                  <a:close/>
                  <a:moveTo>
                    <a:pt x="589" y="1817"/>
                  </a:moveTo>
                  <a:lnTo>
                    <a:pt x="572" y="1870"/>
                  </a:lnTo>
                  <a:lnTo>
                    <a:pt x="1490" y="2122"/>
                  </a:lnTo>
                  <a:lnTo>
                    <a:pt x="1535" y="2077"/>
                  </a:lnTo>
                  <a:close/>
                  <a:moveTo>
                    <a:pt x="548" y="1944"/>
                  </a:moveTo>
                  <a:lnTo>
                    <a:pt x="530" y="1997"/>
                  </a:lnTo>
                  <a:lnTo>
                    <a:pt x="1382" y="2231"/>
                  </a:lnTo>
                  <a:lnTo>
                    <a:pt x="1427" y="2186"/>
                  </a:lnTo>
                  <a:close/>
                  <a:moveTo>
                    <a:pt x="506" y="2071"/>
                  </a:moveTo>
                  <a:lnTo>
                    <a:pt x="489" y="2124"/>
                  </a:lnTo>
                  <a:lnTo>
                    <a:pt x="1274" y="2339"/>
                  </a:lnTo>
                  <a:lnTo>
                    <a:pt x="1319" y="2294"/>
                  </a:lnTo>
                  <a:close/>
                  <a:moveTo>
                    <a:pt x="464" y="2199"/>
                  </a:moveTo>
                  <a:lnTo>
                    <a:pt x="447" y="2251"/>
                  </a:lnTo>
                  <a:lnTo>
                    <a:pt x="1165" y="2448"/>
                  </a:lnTo>
                  <a:lnTo>
                    <a:pt x="1210" y="2403"/>
                  </a:lnTo>
                  <a:close/>
                  <a:moveTo>
                    <a:pt x="423" y="2326"/>
                  </a:moveTo>
                  <a:lnTo>
                    <a:pt x="406" y="2378"/>
                  </a:lnTo>
                  <a:lnTo>
                    <a:pt x="1057" y="2557"/>
                  </a:lnTo>
                  <a:lnTo>
                    <a:pt x="1102" y="2512"/>
                  </a:lnTo>
                  <a:close/>
                  <a:moveTo>
                    <a:pt x="381" y="2453"/>
                  </a:moveTo>
                  <a:lnTo>
                    <a:pt x="364" y="2506"/>
                  </a:lnTo>
                  <a:lnTo>
                    <a:pt x="949" y="2666"/>
                  </a:lnTo>
                  <a:lnTo>
                    <a:pt x="994" y="2621"/>
                  </a:lnTo>
                  <a:close/>
                  <a:moveTo>
                    <a:pt x="340" y="2580"/>
                  </a:moveTo>
                  <a:lnTo>
                    <a:pt x="322" y="2633"/>
                  </a:lnTo>
                  <a:lnTo>
                    <a:pt x="840" y="2775"/>
                  </a:lnTo>
                  <a:lnTo>
                    <a:pt x="885" y="2730"/>
                  </a:lnTo>
                  <a:close/>
                  <a:moveTo>
                    <a:pt x="298" y="2707"/>
                  </a:moveTo>
                  <a:lnTo>
                    <a:pt x="281" y="2760"/>
                  </a:lnTo>
                  <a:lnTo>
                    <a:pt x="732" y="2884"/>
                  </a:lnTo>
                  <a:lnTo>
                    <a:pt x="777" y="2839"/>
                  </a:lnTo>
                  <a:close/>
                  <a:moveTo>
                    <a:pt x="257" y="2834"/>
                  </a:moveTo>
                  <a:lnTo>
                    <a:pt x="239" y="2887"/>
                  </a:lnTo>
                  <a:lnTo>
                    <a:pt x="624" y="2993"/>
                  </a:lnTo>
                  <a:lnTo>
                    <a:pt x="668" y="2947"/>
                  </a:lnTo>
                  <a:close/>
                  <a:moveTo>
                    <a:pt x="215" y="2962"/>
                  </a:moveTo>
                  <a:lnTo>
                    <a:pt x="198" y="3014"/>
                  </a:lnTo>
                  <a:lnTo>
                    <a:pt x="515" y="3101"/>
                  </a:lnTo>
                  <a:lnTo>
                    <a:pt x="560" y="3056"/>
                  </a:lnTo>
                  <a:close/>
                  <a:moveTo>
                    <a:pt x="173" y="3089"/>
                  </a:moveTo>
                  <a:lnTo>
                    <a:pt x="156" y="3141"/>
                  </a:lnTo>
                  <a:lnTo>
                    <a:pt x="407" y="3210"/>
                  </a:lnTo>
                  <a:lnTo>
                    <a:pt x="452" y="3165"/>
                  </a:lnTo>
                  <a:close/>
                  <a:moveTo>
                    <a:pt x="132" y="3216"/>
                  </a:moveTo>
                  <a:lnTo>
                    <a:pt x="115" y="3269"/>
                  </a:lnTo>
                  <a:lnTo>
                    <a:pt x="299" y="3319"/>
                  </a:lnTo>
                  <a:lnTo>
                    <a:pt x="343" y="3274"/>
                  </a:lnTo>
                  <a:close/>
                  <a:moveTo>
                    <a:pt x="90" y="3343"/>
                  </a:moveTo>
                  <a:lnTo>
                    <a:pt x="73" y="3396"/>
                  </a:lnTo>
                  <a:lnTo>
                    <a:pt x="190" y="3428"/>
                  </a:lnTo>
                  <a:lnTo>
                    <a:pt x="235" y="3383"/>
                  </a:lnTo>
                  <a:close/>
                  <a:moveTo>
                    <a:pt x="49" y="3470"/>
                  </a:moveTo>
                  <a:lnTo>
                    <a:pt x="31" y="3523"/>
                  </a:lnTo>
                  <a:lnTo>
                    <a:pt x="82" y="3537"/>
                  </a:lnTo>
                  <a:lnTo>
                    <a:pt x="127" y="3492"/>
                  </a:lnTo>
                  <a:close/>
                  <a:moveTo>
                    <a:pt x="7" y="3597"/>
                  </a:moveTo>
                  <a:lnTo>
                    <a:pt x="0" y="3619"/>
                  </a:lnTo>
                  <a:lnTo>
                    <a:pt x="18" y="3601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wrap="none" lIns="180000" tIns="90000" rIns="180000" bIns="90000" anchor="ctr" anchorCtr="1" compatLnSpc="0"/>
            <a:lstStyle/>
            <a:p>
              <a:pPr hangingPunct="0"/>
              <a:endParaRPr lang="en-US" sz="3600">
                <a:solidFill>
                  <a:srgbClr val="FFFFFF"/>
                </a:solidFill>
                <a:latin typeface="Liberation Sans" pitchFamily="18"/>
                <a:ea typeface="Tahoma" pitchFamily="2"/>
                <a:cs typeface="FreeSans" pitchFamily="2"/>
              </a:endParaRPr>
            </a:p>
          </p:txBody>
        </p:sp>
        <p:sp>
          <p:nvSpPr>
            <p:cNvPr id="76" name="Полилиния: фигура 75">
              <a:extLst>
                <a:ext uri="{FF2B5EF4-FFF2-40B4-BE49-F238E27FC236}">
                  <a16:creationId xmlns:a16="http://schemas.microsoft.com/office/drawing/2014/main" id="{43F078AF-E966-AA21-0326-8C92E1C02974}"/>
                </a:ext>
              </a:extLst>
            </p:cNvPr>
            <p:cNvSpPr/>
            <p:nvPr/>
          </p:nvSpPr>
          <p:spPr>
            <a:xfrm>
              <a:off x="6164280" y="2153520"/>
              <a:ext cx="848879" cy="852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59" h="2368">
                  <a:moveTo>
                    <a:pt x="2225" y="0"/>
                  </a:moveTo>
                  <a:lnTo>
                    <a:pt x="0" y="1140"/>
                  </a:lnTo>
                  <a:lnTo>
                    <a:pt x="115" y="1201"/>
                  </a:lnTo>
                  <a:lnTo>
                    <a:pt x="2231" y="116"/>
                  </a:lnTo>
                  <a:close/>
                  <a:moveTo>
                    <a:pt x="2241" y="281"/>
                  </a:moveTo>
                  <a:lnTo>
                    <a:pt x="278" y="1286"/>
                  </a:lnTo>
                  <a:lnTo>
                    <a:pt x="393" y="1347"/>
                  </a:lnTo>
                  <a:lnTo>
                    <a:pt x="2247" y="397"/>
                  </a:lnTo>
                  <a:close/>
                  <a:moveTo>
                    <a:pt x="2257" y="561"/>
                  </a:moveTo>
                  <a:lnTo>
                    <a:pt x="556" y="1432"/>
                  </a:lnTo>
                  <a:lnTo>
                    <a:pt x="671" y="1493"/>
                  </a:lnTo>
                  <a:lnTo>
                    <a:pt x="2263" y="677"/>
                  </a:lnTo>
                  <a:close/>
                  <a:moveTo>
                    <a:pt x="2272" y="841"/>
                  </a:moveTo>
                  <a:lnTo>
                    <a:pt x="834" y="1578"/>
                  </a:lnTo>
                  <a:lnTo>
                    <a:pt x="949" y="1639"/>
                  </a:lnTo>
                  <a:lnTo>
                    <a:pt x="2279" y="957"/>
                  </a:lnTo>
                  <a:close/>
                  <a:moveTo>
                    <a:pt x="2288" y="1121"/>
                  </a:moveTo>
                  <a:lnTo>
                    <a:pt x="1112" y="1724"/>
                  </a:lnTo>
                  <a:lnTo>
                    <a:pt x="1227" y="1785"/>
                  </a:lnTo>
                  <a:lnTo>
                    <a:pt x="2295" y="1237"/>
                  </a:lnTo>
                  <a:close/>
                  <a:moveTo>
                    <a:pt x="2304" y="1401"/>
                  </a:moveTo>
                  <a:lnTo>
                    <a:pt x="1389" y="1870"/>
                  </a:lnTo>
                  <a:lnTo>
                    <a:pt x="1504" y="1930"/>
                  </a:lnTo>
                  <a:lnTo>
                    <a:pt x="2311" y="1517"/>
                  </a:lnTo>
                  <a:close/>
                  <a:moveTo>
                    <a:pt x="2320" y="1681"/>
                  </a:moveTo>
                  <a:lnTo>
                    <a:pt x="1667" y="2016"/>
                  </a:lnTo>
                  <a:lnTo>
                    <a:pt x="1782" y="2077"/>
                  </a:lnTo>
                  <a:lnTo>
                    <a:pt x="2327" y="1798"/>
                  </a:lnTo>
                  <a:close/>
                  <a:moveTo>
                    <a:pt x="2336" y="1962"/>
                  </a:moveTo>
                  <a:lnTo>
                    <a:pt x="1945" y="2162"/>
                  </a:lnTo>
                  <a:lnTo>
                    <a:pt x="2060" y="2222"/>
                  </a:lnTo>
                  <a:lnTo>
                    <a:pt x="2343" y="2078"/>
                  </a:lnTo>
                  <a:close/>
                  <a:moveTo>
                    <a:pt x="2352" y="2242"/>
                  </a:moveTo>
                  <a:lnTo>
                    <a:pt x="2223" y="2308"/>
                  </a:lnTo>
                  <a:lnTo>
                    <a:pt x="2338" y="2368"/>
                  </a:lnTo>
                  <a:lnTo>
                    <a:pt x="2359" y="2358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cap="flat">
              <a:noFill/>
              <a:prstDash val="solid"/>
            </a:ln>
          </p:spPr>
          <p:txBody>
            <a:bodyPr wrap="none" lIns="180000" tIns="90000" rIns="180000" bIns="90000" anchor="ctr" anchorCtr="1" compatLnSpc="0"/>
            <a:lstStyle/>
            <a:p>
              <a:pPr hangingPunct="0"/>
              <a:endParaRPr lang="en-US" sz="3600">
                <a:solidFill>
                  <a:srgbClr val="FFFFFF"/>
                </a:solidFill>
                <a:latin typeface="Liberation Sans" pitchFamily="18"/>
                <a:ea typeface="Tahoma" pitchFamily="2"/>
                <a:cs typeface="FreeSans" pitchFamily="2"/>
              </a:endParaRPr>
            </a:p>
          </p:txBody>
        </p:sp>
        <p:sp>
          <p:nvSpPr>
            <p:cNvPr id="77" name="Полилиния: фигура 76">
              <a:extLst>
                <a:ext uri="{FF2B5EF4-FFF2-40B4-BE49-F238E27FC236}">
                  <a16:creationId xmlns:a16="http://schemas.microsoft.com/office/drawing/2014/main" id="{CFC1682C-889C-7632-48E7-B21ED7A0585D}"/>
                </a:ext>
              </a:extLst>
            </p:cNvPr>
            <p:cNvSpPr/>
            <p:nvPr/>
          </p:nvSpPr>
          <p:spPr>
            <a:xfrm>
              <a:off x="7003799" y="3494160"/>
              <a:ext cx="545400" cy="1090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16" h="3030">
                  <a:moveTo>
                    <a:pt x="1485" y="0"/>
                  </a:moveTo>
                  <a:lnTo>
                    <a:pt x="1449" y="23"/>
                  </a:lnTo>
                  <a:lnTo>
                    <a:pt x="1482" y="143"/>
                  </a:lnTo>
                  <a:lnTo>
                    <a:pt x="1483" y="148"/>
                  </a:lnTo>
                  <a:lnTo>
                    <a:pt x="1484" y="153"/>
                  </a:lnTo>
                  <a:lnTo>
                    <a:pt x="1485" y="159"/>
                  </a:lnTo>
                  <a:lnTo>
                    <a:pt x="1487" y="164"/>
                  </a:lnTo>
                  <a:close/>
                  <a:moveTo>
                    <a:pt x="1289" y="124"/>
                  </a:moveTo>
                  <a:lnTo>
                    <a:pt x="1300" y="172"/>
                  </a:lnTo>
                  <a:lnTo>
                    <a:pt x="1309" y="218"/>
                  </a:lnTo>
                  <a:lnTo>
                    <a:pt x="1316" y="263"/>
                  </a:lnTo>
                  <a:lnTo>
                    <a:pt x="1320" y="307"/>
                  </a:lnTo>
                  <a:lnTo>
                    <a:pt x="1323" y="349"/>
                  </a:lnTo>
                  <a:lnTo>
                    <a:pt x="1323" y="389"/>
                  </a:lnTo>
                  <a:lnTo>
                    <a:pt x="1322" y="428"/>
                  </a:lnTo>
                  <a:lnTo>
                    <a:pt x="1319" y="466"/>
                  </a:lnTo>
                  <a:lnTo>
                    <a:pt x="1307" y="537"/>
                  </a:lnTo>
                  <a:lnTo>
                    <a:pt x="1289" y="604"/>
                  </a:lnTo>
                  <a:lnTo>
                    <a:pt x="1264" y="668"/>
                  </a:lnTo>
                  <a:lnTo>
                    <a:pt x="1235" y="729"/>
                  </a:lnTo>
                  <a:lnTo>
                    <a:pt x="1200" y="788"/>
                  </a:lnTo>
                  <a:lnTo>
                    <a:pt x="1160" y="846"/>
                  </a:lnTo>
                  <a:lnTo>
                    <a:pt x="1117" y="903"/>
                  </a:lnTo>
                  <a:lnTo>
                    <a:pt x="1069" y="959"/>
                  </a:lnTo>
                  <a:lnTo>
                    <a:pt x="935" y="1101"/>
                  </a:lnTo>
                  <a:lnTo>
                    <a:pt x="787" y="1251"/>
                  </a:lnTo>
                  <a:lnTo>
                    <a:pt x="634" y="1417"/>
                  </a:lnTo>
                  <a:lnTo>
                    <a:pt x="558" y="1508"/>
                  </a:lnTo>
                  <a:lnTo>
                    <a:pt x="484" y="1606"/>
                  </a:lnTo>
                  <a:lnTo>
                    <a:pt x="520" y="1657"/>
                  </a:lnTo>
                  <a:lnTo>
                    <a:pt x="594" y="1558"/>
                  </a:lnTo>
                  <a:lnTo>
                    <a:pt x="670" y="1466"/>
                  </a:lnTo>
                  <a:lnTo>
                    <a:pt x="823" y="1298"/>
                  </a:lnTo>
                  <a:lnTo>
                    <a:pt x="974" y="1145"/>
                  </a:lnTo>
                  <a:lnTo>
                    <a:pt x="1112" y="998"/>
                  </a:lnTo>
                  <a:lnTo>
                    <a:pt x="1162" y="939"/>
                  </a:lnTo>
                  <a:lnTo>
                    <a:pt x="1208" y="880"/>
                  </a:lnTo>
                  <a:lnTo>
                    <a:pt x="1250" y="819"/>
                  </a:lnTo>
                  <a:lnTo>
                    <a:pt x="1287" y="756"/>
                  </a:lnTo>
                  <a:lnTo>
                    <a:pt x="1319" y="690"/>
                  </a:lnTo>
                  <a:lnTo>
                    <a:pt x="1345" y="621"/>
                  </a:lnTo>
                  <a:lnTo>
                    <a:pt x="1364" y="549"/>
                  </a:lnTo>
                  <a:lnTo>
                    <a:pt x="1371" y="512"/>
                  </a:lnTo>
                  <a:lnTo>
                    <a:pt x="1377" y="473"/>
                  </a:lnTo>
                  <a:lnTo>
                    <a:pt x="1381" y="430"/>
                  </a:lnTo>
                  <a:lnTo>
                    <a:pt x="1382" y="386"/>
                  </a:lnTo>
                  <a:lnTo>
                    <a:pt x="1381" y="341"/>
                  </a:lnTo>
                  <a:lnTo>
                    <a:pt x="1378" y="294"/>
                  </a:lnTo>
                  <a:lnTo>
                    <a:pt x="1372" y="246"/>
                  </a:lnTo>
                  <a:lnTo>
                    <a:pt x="1364" y="196"/>
                  </a:lnTo>
                  <a:lnTo>
                    <a:pt x="1354" y="144"/>
                  </a:lnTo>
                  <a:lnTo>
                    <a:pt x="1341" y="91"/>
                  </a:lnTo>
                  <a:close/>
                  <a:moveTo>
                    <a:pt x="1137" y="219"/>
                  </a:moveTo>
                  <a:lnTo>
                    <a:pt x="1143" y="292"/>
                  </a:lnTo>
                  <a:lnTo>
                    <a:pt x="1143" y="366"/>
                  </a:lnTo>
                  <a:lnTo>
                    <a:pt x="1140" y="403"/>
                  </a:lnTo>
                  <a:lnTo>
                    <a:pt x="1135" y="440"/>
                  </a:lnTo>
                  <a:lnTo>
                    <a:pt x="1128" y="478"/>
                  </a:lnTo>
                  <a:lnTo>
                    <a:pt x="1120" y="515"/>
                  </a:lnTo>
                  <a:lnTo>
                    <a:pt x="1109" y="552"/>
                  </a:lnTo>
                  <a:lnTo>
                    <a:pt x="1096" y="590"/>
                  </a:lnTo>
                  <a:lnTo>
                    <a:pt x="1080" y="627"/>
                  </a:lnTo>
                  <a:lnTo>
                    <a:pt x="1063" y="664"/>
                  </a:lnTo>
                  <a:lnTo>
                    <a:pt x="1021" y="739"/>
                  </a:lnTo>
                  <a:lnTo>
                    <a:pt x="969" y="814"/>
                  </a:lnTo>
                  <a:lnTo>
                    <a:pt x="900" y="900"/>
                  </a:lnTo>
                  <a:lnTo>
                    <a:pt x="831" y="980"/>
                  </a:lnTo>
                  <a:lnTo>
                    <a:pt x="692" y="1128"/>
                  </a:lnTo>
                  <a:lnTo>
                    <a:pt x="427" y="1401"/>
                  </a:lnTo>
                  <a:lnTo>
                    <a:pt x="377" y="1457"/>
                  </a:lnTo>
                  <a:lnTo>
                    <a:pt x="412" y="1506"/>
                  </a:lnTo>
                  <a:lnTo>
                    <a:pt x="426" y="1489"/>
                  </a:lnTo>
                  <a:lnTo>
                    <a:pt x="440" y="1473"/>
                  </a:lnTo>
                  <a:lnTo>
                    <a:pt x="470" y="1441"/>
                  </a:lnTo>
                  <a:lnTo>
                    <a:pt x="734" y="1169"/>
                  </a:lnTo>
                  <a:lnTo>
                    <a:pt x="875" y="1018"/>
                  </a:lnTo>
                  <a:lnTo>
                    <a:pt x="945" y="936"/>
                  </a:lnTo>
                  <a:lnTo>
                    <a:pt x="1015" y="849"/>
                  </a:lnTo>
                  <a:lnTo>
                    <a:pt x="1072" y="767"/>
                  </a:lnTo>
                  <a:lnTo>
                    <a:pt x="1096" y="725"/>
                  </a:lnTo>
                  <a:lnTo>
                    <a:pt x="1118" y="684"/>
                  </a:lnTo>
                  <a:lnTo>
                    <a:pt x="1137" y="642"/>
                  </a:lnTo>
                  <a:lnTo>
                    <a:pt x="1153" y="600"/>
                  </a:lnTo>
                  <a:lnTo>
                    <a:pt x="1167" y="558"/>
                  </a:lnTo>
                  <a:lnTo>
                    <a:pt x="1179" y="517"/>
                  </a:lnTo>
                  <a:lnTo>
                    <a:pt x="1188" y="475"/>
                  </a:lnTo>
                  <a:lnTo>
                    <a:pt x="1195" y="433"/>
                  </a:lnTo>
                  <a:lnTo>
                    <a:pt x="1199" y="391"/>
                  </a:lnTo>
                  <a:lnTo>
                    <a:pt x="1202" y="350"/>
                  </a:lnTo>
                  <a:lnTo>
                    <a:pt x="1201" y="267"/>
                  </a:lnTo>
                  <a:lnTo>
                    <a:pt x="1192" y="185"/>
                  </a:lnTo>
                  <a:close/>
                  <a:moveTo>
                    <a:pt x="1042" y="278"/>
                  </a:moveTo>
                  <a:lnTo>
                    <a:pt x="982" y="316"/>
                  </a:lnTo>
                  <a:lnTo>
                    <a:pt x="977" y="371"/>
                  </a:lnTo>
                  <a:lnTo>
                    <a:pt x="970" y="421"/>
                  </a:lnTo>
                  <a:lnTo>
                    <a:pt x="960" y="466"/>
                  </a:lnTo>
                  <a:lnTo>
                    <a:pt x="947" y="509"/>
                  </a:lnTo>
                  <a:lnTo>
                    <a:pt x="930" y="549"/>
                  </a:lnTo>
                  <a:lnTo>
                    <a:pt x="911" y="587"/>
                  </a:lnTo>
                  <a:lnTo>
                    <a:pt x="889" y="624"/>
                  </a:lnTo>
                  <a:lnTo>
                    <a:pt x="864" y="660"/>
                  </a:lnTo>
                  <a:lnTo>
                    <a:pt x="833" y="700"/>
                  </a:lnTo>
                  <a:lnTo>
                    <a:pt x="798" y="740"/>
                  </a:lnTo>
                  <a:lnTo>
                    <a:pt x="717" y="828"/>
                  </a:lnTo>
                  <a:lnTo>
                    <a:pt x="508" y="1052"/>
                  </a:lnTo>
                  <a:lnTo>
                    <a:pt x="443" y="1123"/>
                  </a:lnTo>
                  <a:lnTo>
                    <a:pt x="381" y="1187"/>
                  </a:lnTo>
                  <a:lnTo>
                    <a:pt x="267" y="1305"/>
                  </a:lnTo>
                  <a:lnTo>
                    <a:pt x="302" y="1353"/>
                  </a:lnTo>
                  <a:lnTo>
                    <a:pt x="418" y="1233"/>
                  </a:lnTo>
                  <a:lnTo>
                    <a:pt x="483" y="1166"/>
                  </a:lnTo>
                  <a:lnTo>
                    <a:pt x="552" y="1091"/>
                  </a:lnTo>
                  <a:lnTo>
                    <a:pt x="759" y="869"/>
                  </a:lnTo>
                  <a:lnTo>
                    <a:pt x="842" y="779"/>
                  </a:lnTo>
                  <a:lnTo>
                    <a:pt x="878" y="736"/>
                  </a:lnTo>
                  <a:lnTo>
                    <a:pt x="911" y="694"/>
                  </a:lnTo>
                  <a:lnTo>
                    <a:pt x="940" y="651"/>
                  </a:lnTo>
                  <a:lnTo>
                    <a:pt x="966" y="608"/>
                  </a:lnTo>
                  <a:lnTo>
                    <a:pt x="988" y="562"/>
                  </a:lnTo>
                  <a:lnTo>
                    <a:pt x="1006" y="513"/>
                  </a:lnTo>
                  <a:lnTo>
                    <a:pt x="1021" y="461"/>
                  </a:lnTo>
                  <a:lnTo>
                    <a:pt x="1031" y="405"/>
                  </a:lnTo>
                  <a:lnTo>
                    <a:pt x="1038" y="344"/>
                  </a:lnTo>
                  <a:close/>
                  <a:moveTo>
                    <a:pt x="783" y="441"/>
                  </a:moveTo>
                  <a:lnTo>
                    <a:pt x="762" y="486"/>
                  </a:lnTo>
                  <a:lnTo>
                    <a:pt x="737" y="531"/>
                  </a:lnTo>
                  <a:lnTo>
                    <a:pt x="708" y="576"/>
                  </a:lnTo>
                  <a:lnTo>
                    <a:pt x="677" y="620"/>
                  </a:lnTo>
                  <a:lnTo>
                    <a:pt x="644" y="664"/>
                  </a:lnTo>
                  <a:lnTo>
                    <a:pt x="609" y="707"/>
                  </a:lnTo>
                  <a:lnTo>
                    <a:pt x="535" y="790"/>
                  </a:lnTo>
                  <a:lnTo>
                    <a:pt x="448" y="879"/>
                  </a:lnTo>
                  <a:lnTo>
                    <a:pt x="365" y="959"/>
                  </a:lnTo>
                  <a:lnTo>
                    <a:pt x="294" y="1030"/>
                  </a:lnTo>
                  <a:lnTo>
                    <a:pt x="263" y="1061"/>
                  </a:lnTo>
                  <a:lnTo>
                    <a:pt x="238" y="1089"/>
                  </a:lnTo>
                  <a:lnTo>
                    <a:pt x="171" y="1170"/>
                  </a:lnTo>
                  <a:lnTo>
                    <a:pt x="206" y="1219"/>
                  </a:lnTo>
                  <a:lnTo>
                    <a:pt x="282" y="1127"/>
                  </a:lnTo>
                  <a:lnTo>
                    <a:pt x="305" y="1101"/>
                  </a:lnTo>
                  <a:lnTo>
                    <a:pt x="334" y="1072"/>
                  </a:lnTo>
                  <a:lnTo>
                    <a:pt x="405" y="1002"/>
                  </a:lnTo>
                  <a:lnTo>
                    <a:pt x="488" y="921"/>
                  </a:lnTo>
                  <a:lnTo>
                    <a:pt x="577" y="830"/>
                  </a:lnTo>
                  <a:lnTo>
                    <a:pt x="664" y="731"/>
                  </a:lnTo>
                  <a:lnTo>
                    <a:pt x="706" y="679"/>
                  </a:lnTo>
                  <a:lnTo>
                    <a:pt x="745" y="626"/>
                  </a:lnTo>
                  <a:lnTo>
                    <a:pt x="780" y="572"/>
                  </a:lnTo>
                  <a:lnTo>
                    <a:pt x="812" y="516"/>
                  </a:lnTo>
                  <a:lnTo>
                    <a:pt x="838" y="459"/>
                  </a:lnTo>
                  <a:lnTo>
                    <a:pt x="859" y="402"/>
                  </a:lnTo>
                  <a:lnTo>
                    <a:pt x="860" y="400"/>
                  </a:lnTo>
                  <a:lnTo>
                    <a:pt x="860" y="397"/>
                  </a:lnTo>
                  <a:lnTo>
                    <a:pt x="861" y="394"/>
                  </a:lnTo>
                  <a:lnTo>
                    <a:pt x="862" y="392"/>
                  </a:lnTo>
                  <a:close/>
                  <a:moveTo>
                    <a:pt x="449" y="651"/>
                  </a:moveTo>
                  <a:lnTo>
                    <a:pt x="427" y="686"/>
                  </a:lnTo>
                  <a:lnTo>
                    <a:pt x="404" y="720"/>
                  </a:lnTo>
                  <a:lnTo>
                    <a:pt x="355" y="786"/>
                  </a:lnTo>
                  <a:lnTo>
                    <a:pt x="304" y="848"/>
                  </a:lnTo>
                  <a:lnTo>
                    <a:pt x="252" y="907"/>
                  </a:lnTo>
                  <a:lnTo>
                    <a:pt x="123" y="1043"/>
                  </a:lnTo>
                  <a:lnTo>
                    <a:pt x="115" y="1051"/>
                  </a:lnTo>
                  <a:lnTo>
                    <a:pt x="109" y="1058"/>
                  </a:lnTo>
                  <a:lnTo>
                    <a:pt x="104" y="1065"/>
                  </a:lnTo>
                  <a:lnTo>
                    <a:pt x="99" y="1071"/>
                  </a:lnTo>
                  <a:lnTo>
                    <a:pt x="133" y="1118"/>
                  </a:lnTo>
                  <a:lnTo>
                    <a:pt x="141" y="1110"/>
                  </a:lnTo>
                  <a:lnTo>
                    <a:pt x="148" y="1102"/>
                  </a:lnTo>
                  <a:lnTo>
                    <a:pt x="156" y="1093"/>
                  </a:lnTo>
                  <a:lnTo>
                    <a:pt x="165" y="1084"/>
                  </a:lnTo>
                  <a:lnTo>
                    <a:pt x="296" y="946"/>
                  </a:lnTo>
                  <a:lnTo>
                    <a:pt x="365" y="867"/>
                  </a:lnTo>
                  <a:lnTo>
                    <a:pt x="433" y="780"/>
                  </a:lnTo>
                  <a:lnTo>
                    <a:pt x="466" y="734"/>
                  </a:lnTo>
                  <a:lnTo>
                    <a:pt x="496" y="687"/>
                  </a:lnTo>
                  <a:lnTo>
                    <a:pt x="525" y="638"/>
                  </a:lnTo>
                  <a:lnTo>
                    <a:pt x="550" y="588"/>
                  </a:lnTo>
                  <a:close/>
                  <a:moveTo>
                    <a:pt x="1492" y="677"/>
                  </a:moveTo>
                  <a:lnTo>
                    <a:pt x="1485" y="700"/>
                  </a:lnTo>
                  <a:lnTo>
                    <a:pt x="1477" y="722"/>
                  </a:lnTo>
                  <a:lnTo>
                    <a:pt x="1468" y="744"/>
                  </a:lnTo>
                  <a:lnTo>
                    <a:pt x="1459" y="765"/>
                  </a:lnTo>
                  <a:lnTo>
                    <a:pt x="1439" y="807"/>
                  </a:lnTo>
                  <a:lnTo>
                    <a:pt x="1417" y="847"/>
                  </a:lnTo>
                  <a:lnTo>
                    <a:pt x="1376" y="911"/>
                  </a:lnTo>
                  <a:lnTo>
                    <a:pt x="1330" y="972"/>
                  </a:lnTo>
                  <a:lnTo>
                    <a:pt x="1279" y="1031"/>
                  </a:lnTo>
                  <a:lnTo>
                    <a:pt x="1225" y="1089"/>
                  </a:lnTo>
                  <a:lnTo>
                    <a:pt x="986" y="1320"/>
                  </a:lnTo>
                  <a:lnTo>
                    <a:pt x="889" y="1416"/>
                  </a:lnTo>
                  <a:lnTo>
                    <a:pt x="788" y="1521"/>
                  </a:lnTo>
                  <a:lnTo>
                    <a:pt x="686" y="1634"/>
                  </a:lnTo>
                  <a:lnTo>
                    <a:pt x="637" y="1693"/>
                  </a:lnTo>
                  <a:lnTo>
                    <a:pt x="590" y="1754"/>
                  </a:lnTo>
                  <a:lnTo>
                    <a:pt x="626" y="1804"/>
                  </a:lnTo>
                  <a:lnTo>
                    <a:pt x="673" y="1743"/>
                  </a:lnTo>
                  <a:lnTo>
                    <a:pt x="722" y="1683"/>
                  </a:lnTo>
                  <a:lnTo>
                    <a:pt x="824" y="1568"/>
                  </a:lnTo>
                  <a:lnTo>
                    <a:pt x="928" y="1460"/>
                  </a:lnTo>
                  <a:lnTo>
                    <a:pt x="1027" y="1362"/>
                  </a:lnTo>
                  <a:lnTo>
                    <a:pt x="1267" y="1130"/>
                  </a:lnTo>
                  <a:lnTo>
                    <a:pt x="1323" y="1070"/>
                  </a:lnTo>
                  <a:lnTo>
                    <a:pt x="1376" y="1009"/>
                  </a:lnTo>
                  <a:lnTo>
                    <a:pt x="1424" y="945"/>
                  </a:lnTo>
                  <a:lnTo>
                    <a:pt x="1468" y="877"/>
                  </a:lnTo>
                  <a:lnTo>
                    <a:pt x="1493" y="829"/>
                  </a:lnTo>
                  <a:close/>
                  <a:moveTo>
                    <a:pt x="164" y="830"/>
                  </a:moveTo>
                  <a:lnTo>
                    <a:pt x="162" y="834"/>
                  </a:lnTo>
                  <a:lnTo>
                    <a:pt x="159" y="837"/>
                  </a:lnTo>
                  <a:lnTo>
                    <a:pt x="158" y="839"/>
                  </a:lnTo>
                  <a:lnTo>
                    <a:pt x="157" y="841"/>
                  </a:lnTo>
                  <a:lnTo>
                    <a:pt x="155" y="842"/>
                  </a:lnTo>
                  <a:lnTo>
                    <a:pt x="154" y="844"/>
                  </a:lnTo>
                  <a:lnTo>
                    <a:pt x="154" y="843"/>
                  </a:lnTo>
                  <a:lnTo>
                    <a:pt x="153" y="841"/>
                  </a:lnTo>
                  <a:lnTo>
                    <a:pt x="152" y="839"/>
                  </a:lnTo>
                  <a:lnTo>
                    <a:pt x="152" y="838"/>
                  </a:lnTo>
                  <a:lnTo>
                    <a:pt x="101" y="869"/>
                  </a:lnTo>
                  <a:lnTo>
                    <a:pt x="115" y="916"/>
                  </a:lnTo>
                  <a:lnTo>
                    <a:pt x="115" y="917"/>
                  </a:lnTo>
                  <a:lnTo>
                    <a:pt x="116" y="918"/>
                  </a:lnTo>
                  <a:lnTo>
                    <a:pt x="116" y="919"/>
                  </a:lnTo>
                  <a:lnTo>
                    <a:pt x="117" y="921"/>
                  </a:lnTo>
                  <a:lnTo>
                    <a:pt x="118" y="922"/>
                  </a:lnTo>
                  <a:lnTo>
                    <a:pt x="118" y="923"/>
                  </a:lnTo>
                  <a:lnTo>
                    <a:pt x="119" y="924"/>
                  </a:lnTo>
                  <a:lnTo>
                    <a:pt x="120" y="926"/>
                  </a:lnTo>
                  <a:lnTo>
                    <a:pt x="122" y="927"/>
                  </a:lnTo>
                  <a:lnTo>
                    <a:pt x="123" y="928"/>
                  </a:lnTo>
                  <a:lnTo>
                    <a:pt x="124" y="930"/>
                  </a:lnTo>
                  <a:lnTo>
                    <a:pt x="126" y="931"/>
                  </a:lnTo>
                  <a:lnTo>
                    <a:pt x="127" y="932"/>
                  </a:lnTo>
                  <a:lnTo>
                    <a:pt x="129" y="933"/>
                  </a:lnTo>
                  <a:lnTo>
                    <a:pt x="131" y="934"/>
                  </a:lnTo>
                  <a:lnTo>
                    <a:pt x="132" y="935"/>
                  </a:lnTo>
                  <a:lnTo>
                    <a:pt x="134" y="935"/>
                  </a:lnTo>
                  <a:lnTo>
                    <a:pt x="136" y="936"/>
                  </a:lnTo>
                  <a:lnTo>
                    <a:pt x="138" y="936"/>
                  </a:lnTo>
                  <a:lnTo>
                    <a:pt x="139" y="937"/>
                  </a:lnTo>
                  <a:lnTo>
                    <a:pt x="141" y="937"/>
                  </a:lnTo>
                  <a:lnTo>
                    <a:pt x="143" y="937"/>
                  </a:lnTo>
                  <a:lnTo>
                    <a:pt x="145" y="937"/>
                  </a:lnTo>
                  <a:lnTo>
                    <a:pt x="147" y="937"/>
                  </a:lnTo>
                  <a:lnTo>
                    <a:pt x="149" y="936"/>
                  </a:lnTo>
                  <a:lnTo>
                    <a:pt x="151" y="936"/>
                  </a:lnTo>
                  <a:lnTo>
                    <a:pt x="153" y="935"/>
                  </a:lnTo>
                  <a:lnTo>
                    <a:pt x="154" y="935"/>
                  </a:lnTo>
                  <a:lnTo>
                    <a:pt x="156" y="934"/>
                  </a:lnTo>
                  <a:lnTo>
                    <a:pt x="158" y="933"/>
                  </a:lnTo>
                  <a:lnTo>
                    <a:pt x="160" y="932"/>
                  </a:lnTo>
                  <a:lnTo>
                    <a:pt x="161" y="931"/>
                  </a:lnTo>
                  <a:lnTo>
                    <a:pt x="163" y="930"/>
                  </a:lnTo>
                  <a:lnTo>
                    <a:pt x="164" y="928"/>
                  </a:lnTo>
                  <a:lnTo>
                    <a:pt x="165" y="927"/>
                  </a:lnTo>
                  <a:lnTo>
                    <a:pt x="167" y="926"/>
                  </a:lnTo>
                  <a:lnTo>
                    <a:pt x="168" y="924"/>
                  </a:lnTo>
                  <a:lnTo>
                    <a:pt x="169" y="923"/>
                  </a:lnTo>
                  <a:lnTo>
                    <a:pt x="169" y="922"/>
                  </a:lnTo>
                  <a:lnTo>
                    <a:pt x="170" y="921"/>
                  </a:lnTo>
                  <a:lnTo>
                    <a:pt x="170" y="920"/>
                  </a:lnTo>
                  <a:lnTo>
                    <a:pt x="170" y="919"/>
                  </a:lnTo>
                  <a:lnTo>
                    <a:pt x="171" y="919"/>
                  </a:lnTo>
                  <a:lnTo>
                    <a:pt x="171" y="918"/>
                  </a:lnTo>
                  <a:lnTo>
                    <a:pt x="172" y="916"/>
                  </a:lnTo>
                  <a:lnTo>
                    <a:pt x="173" y="913"/>
                  </a:lnTo>
                  <a:lnTo>
                    <a:pt x="177" y="907"/>
                  </a:lnTo>
                  <a:lnTo>
                    <a:pt x="182" y="899"/>
                  </a:lnTo>
                  <a:lnTo>
                    <a:pt x="188" y="890"/>
                  </a:lnTo>
                  <a:lnTo>
                    <a:pt x="206" y="868"/>
                  </a:lnTo>
                  <a:lnTo>
                    <a:pt x="227" y="842"/>
                  </a:lnTo>
                  <a:lnTo>
                    <a:pt x="319" y="733"/>
                  </a:lnTo>
                  <a:close/>
                  <a:moveTo>
                    <a:pt x="31" y="914"/>
                  </a:moveTo>
                  <a:lnTo>
                    <a:pt x="0" y="933"/>
                  </a:lnTo>
                  <a:lnTo>
                    <a:pt x="66" y="1025"/>
                  </a:lnTo>
                  <a:close/>
                  <a:moveTo>
                    <a:pt x="1495" y="962"/>
                  </a:moveTo>
                  <a:lnTo>
                    <a:pt x="1442" y="1041"/>
                  </a:lnTo>
                  <a:lnTo>
                    <a:pt x="1384" y="1121"/>
                  </a:lnTo>
                  <a:lnTo>
                    <a:pt x="1321" y="1202"/>
                  </a:lnTo>
                  <a:lnTo>
                    <a:pt x="1254" y="1281"/>
                  </a:lnTo>
                  <a:lnTo>
                    <a:pt x="1147" y="1395"/>
                  </a:lnTo>
                  <a:lnTo>
                    <a:pt x="1034" y="1509"/>
                  </a:lnTo>
                  <a:lnTo>
                    <a:pt x="922" y="1623"/>
                  </a:lnTo>
                  <a:lnTo>
                    <a:pt x="817" y="1735"/>
                  </a:lnTo>
                  <a:lnTo>
                    <a:pt x="749" y="1814"/>
                  </a:lnTo>
                  <a:lnTo>
                    <a:pt x="718" y="1852"/>
                  </a:lnTo>
                  <a:lnTo>
                    <a:pt x="689" y="1891"/>
                  </a:lnTo>
                  <a:lnTo>
                    <a:pt x="725" y="1942"/>
                  </a:lnTo>
                  <a:lnTo>
                    <a:pt x="755" y="1901"/>
                  </a:lnTo>
                  <a:lnTo>
                    <a:pt x="788" y="1859"/>
                  </a:lnTo>
                  <a:lnTo>
                    <a:pt x="823" y="1817"/>
                  </a:lnTo>
                  <a:lnTo>
                    <a:pt x="861" y="1774"/>
                  </a:lnTo>
                  <a:lnTo>
                    <a:pt x="965" y="1664"/>
                  </a:lnTo>
                  <a:lnTo>
                    <a:pt x="1076" y="1551"/>
                  </a:lnTo>
                  <a:lnTo>
                    <a:pt x="1189" y="1436"/>
                  </a:lnTo>
                  <a:lnTo>
                    <a:pt x="1298" y="1320"/>
                  </a:lnTo>
                  <a:lnTo>
                    <a:pt x="1352" y="1256"/>
                  </a:lnTo>
                  <a:lnTo>
                    <a:pt x="1404" y="1193"/>
                  </a:lnTo>
                  <a:lnTo>
                    <a:pt x="1451" y="1129"/>
                  </a:lnTo>
                  <a:lnTo>
                    <a:pt x="1496" y="1067"/>
                  </a:lnTo>
                  <a:close/>
                  <a:moveTo>
                    <a:pt x="1497" y="1193"/>
                  </a:moveTo>
                  <a:lnTo>
                    <a:pt x="1339" y="1384"/>
                  </a:lnTo>
                  <a:lnTo>
                    <a:pt x="1222" y="1515"/>
                  </a:lnTo>
                  <a:lnTo>
                    <a:pt x="1092" y="1651"/>
                  </a:lnTo>
                  <a:lnTo>
                    <a:pt x="1010" y="1735"/>
                  </a:lnTo>
                  <a:lnTo>
                    <a:pt x="931" y="1825"/>
                  </a:lnTo>
                  <a:lnTo>
                    <a:pt x="894" y="1871"/>
                  </a:lnTo>
                  <a:lnTo>
                    <a:pt x="860" y="1919"/>
                  </a:lnTo>
                  <a:lnTo>
                    <a:pt x="828" y="1968"/>
                  </a:lnTo>
                  <a:lnTo>
                    <a:pt x="800" y="2018"/>
                  </a:lnTo>
                  <a:lnTo>
                    <a:pt x="796" y="2026"/>
                  </a:lnTo>
                  <a:lnTo>
                    <a:pt x="794" y="2030"/>
                  </a:lnTo>
                  <a:lnTo>
                    <a:pt x="793" y="2033"/>
                  </a:lnTo>
                  <a:lnTo>
                    <a:pt x="792" y="2035"/>
                  </a:lnTo>
                  <a:lnTo>
                    <a:pt x="830" y="2089"/>
                  </a:lnTo>
                  <a:lnTo>
                    <a:pt x="851" y="2046"/>
                  </a:lnTo>
                  <a:lnTo>
                    <a:pt x="878" y="1999"/>
                  </a:lnTo>
                  <a:lnTo>
                    <a:pt x="908" y="1952"/>
                  </a:lnTo>
                  <a:lnTo>
                    <a:pt x="941" y="1906"/>
                  </a:lnTo>
                  <a:lnTo>
                    <a:pt x="976" y="1862"/>
                  </a:lnTo>
                  <a:lnTo>
                    <a:pt x="1052" y="1775"/>
                  </a:lnTo>
                  <a:lnTo>
                    <a:pt x="1133" y="1692"/>
                  </a:lnTo>
                  <a:lnTo>
                    <a:pt x="1249" y="1573"/>
                  </a:lnTo>
                  <a:lnTo>
                    <a:pt x="1351" y="1460"/>
                  </a:lnTo>
                  <a:lnTo>
                    <a:pt x="1435" y="1361"/>
                  </a:lnTo>
                  <a:lnTo>
                    <a:pt x="1498" y="1284"/>
                  </a:lnTo>
                  <a:close/>
                  <a:moveTo>
                    <a:pt x="1456" y="1497"/>
                  </a:moveTo>
                  <a:lnTo>
                    <a:pt x="1452" y="1498"/>
                  </a:lnTo>
                  <a:lnTo>
                    <a:pt x="1449" y="1498"/>
                  </a:lnTo>
                  <a:lnTo>
                    <a:pt x="1447" y="1499"/>
                  </a:lnTo>
                  <a:lnTo>
                    <a:pt x="1446" y="1500"/>
                  </a:lnTo>
                  <a:lnTo>
                    <a:pt x="1444" y="1500"/>
                  </a:lnTo>
                  <a:lnTo>
                    <a:pt x="1443" y="1501"/>
                  </a:lnTo>
                  <a:lnTo>
                    <a:pt x="1442" y="1501"/>
                  </a:lnTo>
                  <a:lnTo>
                    <a:pt x="1442" y="1502"/>
                  </a:lnTo>
                  <a:lnTo>
                    <a:pt x="1441" y="1502"/>
                  </a:lnTo>
                  <a:lnTo>
                    <a:pt x="1440" y="1502"/>
                  </a:lnTo>
                  <a:lnTo>
                    <a:pt x="1440" y="1503"/>
                  </a:lnTo>
                  <a:lnTo>
                    <a:pt x="1425" y="1514"/>
                  </a:lnTo>
                  <a:lnTo>
                    <a:pt x="1384" y="1546"/>
                  </a:lnTo>
                  <a:lnTo>
                    <a:pt x="1323" y="1596"/>
                  </a:lnTo>
                  <a:lnTo>
                    <a:pt x="1251" y="1660"/>
                  </a:lnTo>
                  <a:lnTo>
                    <a:pt x="1173" y="1734"/>
                  </a:lnTo>
                  <a:lnTo>
                    <a:pt x="1134" y="1774"/>
                  </a:lnTo>
                  <a:lnTo>
                    <a:pt x="1096" y="1817"/>
                  </a:lnTo>
                  <a:lnTo>
                    <a:pt x="1060" y="1860"/>
                  </a:lnTo>
                  <a:lnTo>
                    <a:pt x="1027" y="1905"/>
                  </a:lnTo>
                  <a:lnTo>
                    <a:pt x="997" y="1951"/>
                  </a:lnTo>
                  <a:lnTo>
                    <a:pt x="971" y="1997"/>
                  </a:lnTo>
                  <a:lnTo>
                    <a:pt x="959" y="2020"/>
                  </a:lnTo>
                  <a:lnTo>
                    <a:pt x="949" y="2044"/>
                  </a:lnTo>
                  <a:lnTo>
                    <a:pt x="939" y="2069"/>
                  </a:lnTo>
                  <a:lnTo>
                    <a:pt x="931" y="2093"/>
                  </a:lnTo>
                  <a:lnTo>
                    <a:pt x="923" y="2118"/>
                  </a:lnTo>
                  <a:lnTo>
                    <a:pt x="916" y="2143"/>
                  </a:lnTo>
                  <a:lnTo>
                    <a:pt x="911" y="2169"/>
                  </a:lnTo>
                  <a:lnTo>
                    <a:pt x="906" y="2194"/>
                  </a:lnTo>
                  <a:lnTo>
                    <a:pt x="957" y="2266"/>
                  </a:lnTo>
                  <a:lnTo>
                    <a:pt x="959" y="2236"/>
                  </a:lnTo>
                  <a:lnTo>
                    <a:pt x="963" y="2205"/>
                  </a:lnTo>
                  <a:lnTo>
                    <a:pt x="969" y="2174"/>
                  </a:lnTo>
                  <a:lnTo>
                    <a:pt x="977" y="2144"/>
                  </a:lnTo>
                  <a:lnTo>
                    <a:pt x="986" y="2113"/>
                  </a:lnTo>
                  <a:lnTo>
                    <a:pt x="997" y="2082"/>
                  </a:lnTo>
                  <a:lnTo>
                    <a:pt x="1009" y="2052"/>
                  </a:lnTo>
                  <a:lnTo>
                    <a:pt x="1023" y="2023"/>
                  </a:lnTo>
                  <a:lnTo>
                    <a:pt x="1046" y="1981"/>
                  </a:lnTo>
                  <a:lnTo>
                    <a:pt x="1074" y="1939"/>
                  </a:lnTo>
                  <a:lnTo>
                    <a:pt x="1106" y="1897"/>
                  </a:lnTo>
                  <a:lnTo>
                    <a:pt x="1140" y="1855"/>
                  </a:lnTo>
                  <a:lnTo>
                    <a:pt x="1177" y="1815"/>
                  </a:lnTo>
                  <a:lnTo>
                    <a:pt x="1215" y="1775"/>
                  </a:lnTo>
                  <a:lnTo>
                    <a:pt x="1291" y="1703"/>
                  </a:lnTo>
                  <a:lnTo>
                    <a:pt x="1346" y="1653"/>
                  </a:lnTo>
                  <a:lnTo>
                    <a:pt x="1389" y="1617"/>
                  </a:lnTo>
                  <a:lnTo>
                    <a:pt x="1443" y="1576"/>
                  </a:lnTo>
                  <a:lnTo>
                    <a:pt x="1452" y="1598"/>
                  </a:lnTo>
                  <a:lnTo>
                    <a:pt x="1465" y="1633"/>
                  </a:lnTo>
                  <a:lnTo>
                    <a:pt x="1503" y="1738"/>
                  </a:lnTo>
                  <a:lnTo>
                    <a:pt x="1501" y="1559"/>
                  </a:lnTo>
                  <a:lnTo>
                    <a:pt x="1484" y="1516"/>
                  </a:lnTo>
                  <a:lnTo>
                    <a:pt x="1484" y="1515"/>
                  </a:lnTo>
                  <a:lnTo>
                    <a:pt x="1483" y="1514"/>
                  </a:lnTo>
                  <a:lnTo>
                    <a:pt x="1483" y="1513"/>
                  </a:lnTo>
                  <a:lnTo>
                    <a:pt x="1482" y="1512"/>
                  </a:lnTo>
                  <a:lnTo>
                    <a:pt x="1481" y="1510"/>
                  </a:lnTo>
                  <a:lnTo>
                    <a:pt x="1480" y="1509"/>
                  </a:lnTo>
                  <a:lnTo>
                    <a:pt x="1479" y="1507"/>
                  </a:lnTo>
                  <a:lnTo>
                    <a:pt x="1478" y="1506"/>
                  </a:lnTo>
                  <a:lnTo>
                    <a:pt x="1476" y="1504"/>
                  </a:lnTo>
                  <a:lnTo>
                    <a:pt x="1475" y="1503"/>
                  </a:lnTo>
                  <a:lnTo>
                    <a:pt x="1473" y="1502"/>
                  </a:lnTo>
                  <a:lnTo>
                    <a:pt x="1473" y="1501"/>
                  </a:lnTo>
                  <a:lnTo>
                    <a:pt x="1472" y="1501"/>
                  </a:lnTo>
                  <a:lnTo>
                    <a:pt x="1470" y="1500"/>
                  </a:lnTo>
                  <a:lnTo>
                    <a:pt x="1468" y="1499"/>
                  </a:lnTo>
                  <a:lnTo>
                    <a:pt x="1466" y="1498"/>
                  </a:lnTo>
                  <a:lnTo>
                    <a:pt x="1464" y="1498"/>
                  </a:lnTo>
                  <a:lnTo>
                    <a:pt x="1463" y="1497"/>
                  </a:lnTo>
                  <a:lnTo>
                    <a:pt x="1461" y="1497"/>
                  </a:lnTo>
                  <a:lnTo>
                    <a:pt x="1459" y="1497"/>
                  </a:lnTo>
                  <a:lnTo>
                    <a:pt x="1457" y="1497"/>
                  </a:lnTo>
                  <a:close/>
                  <a:moveTo>
                    <a:pt x="1373" y="1722"/>
                  </a:moveTo>
                  <a:lnTo>
                    <a:pt x="1371" y="1722"/>
                  </a:lnTo>
                  <a:lnTo>
                    <a:pt x="1369" y="1722"/>
                  </a:lnTo>
                  <a:lnTo>
                    <a:pt x="1367" y="1723"/>
                  </a:lnTo>
                  <a:lnTo>
                    <a:pt x="1365" y="1723"/>
                  </a:lnTo>
                  <a:lnTo>
                    <a:pt x="1363" y="1724"/>
                  </a:lnTo>
                  <a:lnTo>
                    <a:pt x="1362" y="1724"/>
                  </a:lnTo>
                  <a:lnTo>
                    <a:pt x="1358" y="1726"/>
                  </a:lnTo>
                  <a:lnTo>
                    <a:pt x="1357" y="1727"/>
                  </a:lnTo>
                  <a:lnTo>
                    <a:pt x="1356" y="1727"/>
                  </a:lnTo>
                  <a:lnTo>
                    <a:pt x="1355" y="1728"/>
                  </a:lnTo>
                  <a:lnTo>
                    <a:pt x="1353" y="1729"/>
                  </a:lnTo>
                  <a:lnTo>
                    <a:pt x="1353" y="1730"/>
                  </a:lnTo>
                  <a:lnTo>
                    <a:pt x="1352" y="1731"/>
                  </a:lnTo>
                  <a:lnTo>
                    <a:pt x="1338" y="1746"/>
                  </a:lnTo>
                  <a:lnTo>
                    <a:pt x="1301" y="1787"/>
                  </a:lnTo>
                  <a:lnTo>
                    <a:pt x="1249" y="1849"/>
                  </a:lnTo>
                  <a:lnTo>
                    <a:pt x="1191" y="1926"/>
                  </a:lnTo>
                  <a:lnTo>
                    <a:pt x="1162" y="1967"/>
                  </a:lnTo>
                  <a:lnTo>
                    <a:pt x="1134" y="2011"/>
                  </a:lnTo>
                  <a:lnTo>
                    <a:pt x="1109" y="2056"/>
                  </a:lnTo>
                  <a:lnTo>
                    <a:pt x="1098" y="2078"/>
                  </a:lnTo>
                  <a:lnTo>
                    <a:pt x="1088" y="2101"/>
                  </a:lnTo>
                  <a:lnTo>
                    <a:pt x="1079" y="2124"/>
                  </a:lnTo>
                  <a:lnTo>
                    <a:pt x="1071" y="2146"/>
                  </a:lnTo>
                  <a:lnTo>
                    <a:pt x="1064" y="2169"/>
                  </a:lnTo>
                  <a:lnTo>
                    <a:pt x="1059" y="2191"/>
                  </a:lnTo>
                  <a:lnTo>
                    <a:pt x="1056" y="2213"/>
                  </a:lnTo>
                  <a:lnTo>
                    <a:pt x="1055" y="2235"/>
                  </a:lnTo>
                  <a:lnTo>
                    <a:pt x="1055" y="2246"/>
                  </a:lnTo>
                  <a:lnTo>
                    <a:pt x="1056" y="2257"/>
                  </a:lnTo>
                  <a:lnTo>
                    <a:pt x="1058" y="2267"/>
                  </a:lnTo>
                  <a:lnTo>
                    <a:pt x="1060" y="2278"/>
                  </a:lnTo>
                  <a:lnTo>
                    <a:pt x="1062" y="2288"/>
                  </a:lnTo>
                  <a:lnTo>
                    <a:pt x="1066" y="2298"/>
                  </a:lnTo>
                  <a:lnTo>
                    <a:pt x="1069" y="2307"/>
                  </a:lnTo>
                  <a:lnTo>
                    <a:pt x="1074" y="2316"/>
                  </a:lnTo>
                  <a:lnTo>
                    <a:pt x="1078" y="2324"/>
                  </a:lnTo>
                  <a:lnTo>
                    <a:pt x="1084" y="2332"/>
                  </a:lnTo>
                  <a:lnTo>
                    <a:pt x="1089" y="2340"/>
                  </a:lnTo>
                  <a:lnTo>
                    <a:pt x="1095" y="2347"/>
                  </a:lnTo>
                  <a:lnTo>
                    <a:pt x="1102" y="2353"/>
                  </a:lnTo>
                  <a:lnTo>
                    <a:pt x="1109" y="2360"/>
                  </a:lnTo>
                  <a:lnTo>
                    <a:pt x="1116" y="2365"/>
                  </a:lnTo>
                  <a:lnTo>
                    <a:pt x="1124" y="2371"/>
                  </a:lnTo>
                  <a:lnTo>
                    <a:pt x="1131" y="2376"/>
                  </a:lnTo>
                  <a:lnTo>
                    <a:pt x="1139" y="2380"/>
                  </a:lnTo>
                  <a:lnTo>
                    <a:pt x="1147" y="2384"/>
                  </a:lnTo>
                  <a:lnTo>
                    <a:pt x="1156" y="2388"/>
                  </a:lnTo>
                  <a:lnTo>
                    <a:pt x="1173" y="2393"/>
                  </a:lnTo>
                  <a:lnTo>
                    <a:pt x="1191" y="2398"/>
                  </a:lnTo>
                  <a:lnTo>
                    <a:pt x="1209" y="2401"/>
                  </a:lnTo>
                  <a:lnTo>
                    <a:pt x="1228" y="2403"/>
                  </a:lnTo>
                  <a:lnTo>
                    <a:pt x="1246" y="2403"/>
                  </a:lnTo>
                  <a:lnTo>
                    <a:pt x="1266" y="2403"/>
                  </a:lnTo>
                  <a:lnTo>
                    <a:pt x="1285" y="2401"/>
                  </a:lnTo>
                  <a:lnTo>
                    <a:pt x="1304" y="2399"/>
                  </a:lnTo>
                  <a:lnTo>
                    <a:pt x="1322" y="2395"/>
                  </a:lnTo>
                  <a:lnTo>
                    <a:pt x="1341" y="2391"/>
                  </a:lnTo>
                  <a:lnTo>
                    <a:pt x="1359" y="2386"/>
                  </a:lnTo>
                  <a:lnTo>
                    <a:pt x="1376" y="2380"/>
                  </a:lnTo>
                  <a:lnTo>
                    <a:pt x="1394" y="2373"/>
                  </a:lnTo>
                  <a:lnTo>
                    <a:pt x="1410" y="2366"/>
                  </a:lnTo>
                  <a:lnTo>
                    <a:pt x="1426" y="2357"/>
                  </a:lnTo>
                  <a:lnTo>
                    <a:pt x="1441" y="2349"/>
                  </a:lnTo>
                  <a:lnTo>
                    <a:pt x="1451" y="2342"/>
                  </a:lnTo>
                  <a:lnTo>
                    <a:pt x="1462" y="2335"/>
                  </a:lnTo>
                  <a:lnTo>
                    <a:pt x="1471" y="2327"/>
                  </a:lnTo>
                  <a:lnTo>
                    <a:pt x="1480" y="2319"/>
                  </a:lnTo>
                  <a:lnTo>
                    <a:pt x="1489" y="2311"/>
                  </a:lnTo>
                  <a:lnTo>
                    <a:pt x="1496" y="2302"/>
                  </a:lnTo>
                  <a:lnTo>
                    <a:pt x="1502" y="2293"/>
                  </a:lnTo>
                  <a:lnTo>
                    <a:pt x="1505" y="2288"/>
                  </a:lnTo>
                  <a:lnTo>
                    <a:pt x="1508" y="2283"/>
                  </a:lnTo>
                  <a:lnTo>
                    <a:pt x="1506" y="2127"/>
                  </a:lnTo>
                  <a:lnTo>
                    <a:pt x="1506" y="2125"/>
                  </a:lnTo>
                  <a:lnTo>
                    <a:pt x="1506" y="2124"/>
                  </a:lnTo>
                  <a:lnTo>
                    <a:pt x="1506" y="2123"/>
                  </a:lnTo>
                  <a:lnTo>
                    <a:pt x="1506" y="2122"/>
                  </a:lnTo>
                  <a:lnTo>
                    <a:pt x="1505" y="2121"/>
                  </a:lnTo>
                  <a:lnTo>
                    <a:pt x="1505" y="2120"/>
                  </a:lnTo>
                  <a:lnTo>
                    <a:pt x="1496" y="2079"/>
                  </a:lnTo>
                  <a:lnTo>
                    <a:pt x="1487" y="2037"/>
                  </a:lnTo>
                  <a:lnTo>
                    <a:pt x="1464" y="1952"/>
                  </a:lnTo>
                  <a:lnTo>
                    <a:pt x="1401" y="1742"/>
                  </a:lnTo>
                  <a:lnTo>
                    <a:pt x="1400" y="1741"/>
                  </a:lnTo>
                  <a:lnTo>
                    <a:pt x="1400" y="1740"/>
                  </a:lnTo>
                  <a:lnTo>
                    <a:pt x="1399" y="1739"/>
                  </a:lnTo>
                  <a:lnTo>
                    <a:pt x="1399" y="1738"/>
                  </a:lnTo>
                  <a:lnTo>
                    <a:pt x="1398" y="1738"/>
                  </a:lnTo>
                  <a:lnTo>
                    <a:pt x="1398" y="1737"/>
                  </a:lnTo>
                  <a:lnTo>
                    <a:pt x="1397" y="1736"/>
                  </a:lnTo>
                  <a:lnTo>
                    <a:pt x="1397" y="1735"/>
                  </a:lnTo>
                  <a:lnTo>
                    <a:pt x="1397" y="1734"/>
                  </a:lnTo>
                  <a:lnTo>
                    <a:pt x="1396" y="1733"/>
                  </a:lnTo>
                  <a:lnTo>
                    <a:pt x="1395" y="1732"/>
                  </a:lnTo>
                  <a:lnTo>
                    <a:pt x="1394" y="1731"/>
                  </a:lnTo>
                  <a:lnTo>
                    <a:pt x="1392" y="1729"/>
                  </a:lnTo>
                  <a:lnTo>
                    <a:pt x="1391" y="1728"/>
                  </a:lnTo>
                  <a:lnTo>
                    <a:pt x="1388" y="1726"/>
                  </a:lnTo>
                  <a:lnTo>
                    <a:pt x="1384" y="1724"/>
                  </a:lnTo>
                  <a:lnTo>
                    <a:pt x="1382" y="1724"/>
                  </a:lnTo>
                  <a:lnTo>
                    <a:pt x="1380" y="1723"/>
                  </a:lnTo>
                  <a:lnTo>
                    <a:pt x="1378" y="1723"/>
                  </a:lnTo>
                  <a:lnTo>
                    <a:pt x="1377" y="1722"/>
                  </a:lnTo>
                  <a:lnTo>
                    <a:pt x="1375" y="1722"/>
                  </a:lnTo>
                  <a:close/>
                  <a:moveTo>
                    <a:pt x="1408" y="1967"/>
                  </a:moveTo>
                  <a:lnTo>
                    <a:pt x="1430" y="2051"/>
                  </a:lnTo>
                  <a:lnTo>
                    <a:pt x="1439" y="2092"/>
                  </a:lnTo>
                  <a:lnTo>
                    <a:pt x="1448" y="2131"/>
                  </a:lnTo>
                  <a:lnTo>
                    <a:pt x="1454" y="2167"/>
                  </a:lnTo>
                  <a:lnTo>
                    <a:pt x="1458" y="2200"/>
                  </a:lnTo>
                  <a:lnTo>
                    <a:pt x="1459" y="2214"/>
                  </a:lnTo>
                  <a:lnTo>
                    <a:pt x="1460" y="2226"/>
                  </a:lnTo>
                  <a:lnTo>
                    <a:pt x="1460" y="2236"/>
                  </a:lnTo>
                  <a:lnTo>
                    <a:pt x="1459" y="2241"/>
                  </a:lnTo>
                  <a:lnTo>
                    <a:pt x="1459" y="2245"/>
                  </a:lnTo>
                  <a:lnTo>
                    <a:pt x="1458" y="2247"/>
                  </a:lnTo>
                  <a:lnTo>
                    <a:pt x="1458" y="2250"/>
                  </a:lnTo>
                  <a:lnTo>
                    <a:pt x="1457" y="2253"/>
                  </a:lnTo>
                  <a:lnTo>
                    <a:pt x="1455" y="2256"/>
                  </a:lnTo>
                  <a:lnTo>
                    <a:pt x="1453" y="2259"/>
                  </a:lnTo>
                  <a:lnTo>
                    <a:pt x="1451" y="2263"/>
                  </a:lnTo>
                  <a:lnTo>
                    <a:pt x="1448" y="2266"/>
                  </a:lnTo>
                  <a:lnTo>
                    <a:pt x="1446" y="2270"/>
                  </a:lnTo>
                  <a:lnTo>
                    <a:pt x="1439" y="2277"/>
                  </a:lnTo>
                  <a:lnTo>
                    <a:pt x="1430" y="2284"/>
                  </a:lnTo>
                  <a:lnTo>
                    <a:pt x="1421" y="2292"/>
                  </a:lnTo>
                  <a:lnTo>
                    <a:pt x="1410" y="2299"/>
                  </a:lnTo>
                  <a:lnTo>
                    <a:pt x="1398" y="2306"/>
                  </a:lnTo>
                  <a:lnTo>
                    <a:pt x="1385" y="2312"/>
                  </a:lnTo>
                  <a:lnTo>
                    <a:pt x="1371" y="2319"/>
                  </a:lnTo>
                  <a:lnTo>
                    <a:pt x="1356" y="2324"/>
                  </a:lnTo>
                  <a:lnTo>
                    <a:pt x="1341" y="2329"/>
                  </a:lnTo>
                  <a:lnTo>
                    <a:pt x="1326" y="2334"/>
                  </a:lnTo>
                  <a:lnTo>
                    <a:pt x="1310" y="2338"/>
                  </a:lnTo>
                  <a:lnTo>
                    <a:pt x="1294" y="2341"/>
                  </a:lnTo>
                  <a:lnTo>
                    <a:pt x="1278" y="2343"/>
                  </a:lnTo>
                  <a:lnTo>
                    <a:pt x="1262" y="2344"/>
                  </a:lnTo>
                  <a:lnTo>
                    <a:pt x="1247" y="2345"/>
                  </a:lnTo>
                  <a:lnTo>
                    <a:pt x="1232" y="2344"/>
                  </a:lnTo>
                  <a:lnTo>
                    <a:pt x="1217" y="2343"/>
                  </a:lnTo>
                  <a:lnTo>
                    <a:pt x="1203" y="2340"/>
                  </a:lnTo>
                  <a:lnTo>
                    <a:pt x="1189" y="2337"/>
                  </a:lnTo>
                  <a:lnTo>
                    <a:pt x="1177" y="2333"/>
                  </a:lnTo>
                  <a:lnTo>
                    <a:pt x="1166" y="2328"/>
                  </a:lnTo>
                  <a:lnTo>
                    <a:pt x="1160" y="2325"/>
                  </a:lnTo>
                  <a:lnTo>
                    <a:pt x="1156" y="2322"/>
                  </a:lnTo>
                  <a:lnTo>
                    <a:pt x="1151" y="2319"/>
                  </a:lnTo>
                  <a:lnTo>
                    <a:pt x="1146" y="2315"/>
                  </a:lnTo>
                  <a:lnTo>
                    <a:pt x="1142" y="2312"/>
                  </a:lnTo>
                  <a:lnTo>
                    <a:pt x="1138" y="2308"/>
                  </a:lnTo>
                  <a:lnTo>
                    <a:pt x="1135" y="2303"/>
                  </a:lnTo>
                  <a:lnTo>
                    <a:pt x="1131" y="2299"/>
                  </a:lnTo>
                  <a:lnTo>
                    <a:pt x="1128" y="2294"/>
                  </a:lnTo>
                  <a:lnTo>
                    <a:pt x="1125" y="2289"/>
                  </a:lnTo>
                  <a:lnTo>
                    <a:pt x="1123" y="2283"/>
                  </a:lnTo>
                  <a:lnTo>
                    <a:pt x="1120" y="2278"/>
                  </a:lnTo>
                  <a:lnTo>
                    <a:pt x="1119" y="2271"/>
                  </a:lnTo>
                  <a:lnTo>
                    <a:pt x="1117" y="2265"/>
                  </a:lnTo>
                  <a:lnTo>
                    <a:pt x="1115" y="2258"/>
                  </a:lnTo>
                  <a:lnTo>
                    <a:pt x="1114" y="2251"/>
                  </a:lnTo>
                  <a:lnTo>
                    <a:pt x="1114" y="2243"/>
                  </a:lnTo>
                  <a:lnTo>
                    <a:pt x="1114" y="2235"/>
                  </a:lnTo>
                  <a:lnTo>
                    <a:pt x="1114" y="2219"/>
                  </a:lnTo>
                  <a:lnTo>
                    <a:pt x="1117" y="2201"/>
                  </a:lnTo>
                  <a:lnTo>
                    <a:pt x="1121" y="2183"/>
                  </a:lnTo>
                  <a:lnTo>
                    <a:pt x="1126" y="2164"/>
                  </a:lnTo>
                  <a:lnTo>
                    <a:pt x="1133" y="2144"/>
                  </a:lnTo>
                  <a:lnTo>
                    <a:pt x="1141" y="2124"/>
                  </a:lnTo>
                  <a:lnTo>
                    <a:pt x="1150" y="2103"/>
                  </a:lnTo>
                  <a:lnTo>
                    <a:pt x="1161" y="2083"/>
                  </a:lnTo>
                  <a:lnTo>
                    <a:pt x="1184" y="2041"/>
                  </a:lnTo>
                  <a:lnTo>
                    <a:pt x="1210" y="2000"/>
                  </a:lnTo>
                  <a:lnTo>
                    <a:pt x="1238" y="1960"/>
                  </a:lnTo>
                  <a:lnTo>
                    <a:pt x="1279" y="1905"/>
                  </a:lnTo>
                  <a:lnTo>
                    <a:pt x="1312" y="1864"/>
                  </a:lnTo>
                  <a:lnTo>
                    <a:pt x="1361" y="1812"/>
                  </a:lnTo>
                  <a:close/>
                  <a:moveTo>
                    <a:pt x="1317" y="1986"/>
                  </a:moveTo>
                  <a:lnTo>
                    <a:pt x="1315" y="1986"/>
                  </a:lnTo>
                  <a:lnTo>
                    <a:pt x="1313" y="1986"/>
                  </a:lnTo>
                  <a:lnTo>
                    <a:pt x="1311" y="1987"/>
                  </a:lnTo>
                  <a:lnTo>
                    <a:pt x="1309" y="1987"/>
                  </a:lnTo>
                  <a:lnTo>
                    <a:pt x="1308" y="1988"/>
                  </a:lnTo>
                  <a:lnTo>
                    <a:pt x="1306" y="1988"/>
                  </a:lnTo>
                  <a:lnTo>
                    <a:pt x="1304" y="1989"/>
                  </a:lnTo>
                  <a:lnTo>
                    <a:pt x="1303" y="1990"/>
                  </a:lnTo>
                  <a:lnTo>
                    <a:pt x="1299" y="1992"/>
                  </a:lnTo>
                  <a:lnTo>
                    <a:pt x="1298" y="1993"/>
                  </a:lnTo>
                  <a:lnTo>
                    <a:pt x="1297" y="1993"/>
                  </a:lnTo>
                  <a:lnTo>
                    <a:pt x="1297" y="1994"/>
                  </a:lnTo>
                  <a:lnTo>
                    <a:pt x="1296" y="1995"/>
                  </a:lnTo>
                  <a:lnTo>
                    <a:pt x="1288" y="2004"/>
                  </a:lnTo>
                  <a:lnTo>
                    <a:pt x="1267" y="2027"/>
                  </a:lnTo>
                  <a:lnTo>
                    <a:pt x="1240" y="2061"/>
                  </a:lnTo>
                  <a:lnTo>
                    <a:pt x="1225" y="2080"/>
                  </a:lnTo>
                  <a:lnTo>
                    <a:pt x="1211" y="2100"/>
                  </a:lnTo>
                  <a:lnTo>
                    <a:pt x="1198" y="2120"/>
                  </a:lnTo>
                  <a:lnTo>
                    <a:pt x="1192" y="2130"/>
                  </a:lnTo>
                  <a:lnTo>
                    <a:pt x="1187" y="2141"/>
                  </a:lnTo>
                  <a:lnTo>
                    <a:pt x="1182" y="2151"/>
                  </a:lnTo>
                  <a:lnTo>
                    <a:pt x="1178" y="2162"/>
                  </a:lnTo>
                  <a:lnTo>
                    <a:pt x="1176" y="2173"/>
                  </a:lnTo>
                  <a:lnTo>
                    <a:pt x="1175" y="2178"/>
                  </a:lnTo>
                  <a:lnTo>
                    <a:pt x="1174" y="2184"/>
                  </a:lnTo>
                  <a:lnTo>
                    <a:pt x="1173" y="2190"/>
                  </a:lnTo>
                  <a:lnTo>
                    <a:pt x="1173" y="2195"/>
                  </a:lnTo>
                  <a:lnTo>
                    <a:pt x="1174" y="2202"/>
                  </a:lnTo>
                  <a:lnTo>
                    <a:pt x="1174" y="2208"/>
                  </a:lnTo>
                  <a:lnTo>
                    <a:pt x="1175" y="2211"/>
                  </a:lnTo>
                  <a:lnTo>
                    <a:pt x="1176" y="2214"/>
                  </a:lnTo>
                  <a:lnTo>
                    <a:pt x="1177" y="2217"/>
                  </a:lnTo>
                  <a:lnTo>
                    <a:pt x="1178" y="2220"/>
                  </a:lnTo>
                  <a:lnTo>
                    <a:pt x="1180" y="2223"/>
                  </a:lnTo>
                  <a:lnTo>
                    <a:pt x="1181" y="2225"/>
                  </a:lnTo>
                  <a:lnTo>
                    <a:pt x="1183" y="2228"/>
                  </a:lnTo>
                  <a:lnTo>
                    <a:pt x="1185" y="2231"/>
                  </a:lnTo>
                  <a:lnTo>
                    <a:pt x="1187" y="2233"/>
                  </a:lnTo>
                  <a:lnTo>
                    <a:pt x="1189" y="2236"/>
                  </a:lnTo>
                  <a:lnTo>
                    <a:pt x="1192" y="2238"/>
                  </a:lnTo>
                  <a:lnTo>
                    <a:pt x="1194" y="2240"/>
                  </a:lnTo>
                  <a:lnTo>
                    <a:pt x="1197" y="2242"/>
                  </a:lnTo>
                  <a:lnTo>
                    <a:pt x="1200" y="2244"/>
                  </a:lnTo>
                  <a:lnTo>
                    <a:pt x="1206" y="2247"/>
                  </a:lnTo>
                  <a:lnTo>
                    <a:pt x="1212" y="2250"/>
                  </a:lnTo>
                  <a:lnTo>
                    <a:pt x="1218" y="2252"/>
                  </a:lnTo>
                  <a:lnTo>
                    <a:pt x="1225" y="2254"/>
                  </a:lnTo>
                  <a:lnTo>
                    <a:pt x="1232" y="2255"/>
                  </a:lnTo>
                  <a:lnTo>
                    <a:pt x="1239" y="2255"/>
                  </a:lnTo>
                  <a:lnTo>
                    <a:pt x="1245" y="2255"/>
                  </a:lnTo>
                  <a:lnTo>
                    <a:pt x="1252" y="2255"/>
                  </a:lnTo>
                  <a:lnTo>
                    <a:pt x="1258" y="2254"/>
                  </a:lnTo>
                  <a:lnTo>
                    <a:pt x="1265" y="2252"/>
                  </a:lnTo>
                  <a:lnTo>
                    <a:pt x="1271" y="2250"/>
                  </a:lnTo>
                  <a:lnTo>
                    <a:pt x="1277" y="2248"/>
                  </a:lnTo>
                  <a:lnTo>
                    <a:pt x="1282" y="2246"/>
                  </a:lnTo>
                  <a:lnTo>
                    <a:pt x="1288" y="2243"/>
                  </a:lnTo>
                  <a:lnTo>
                    <a:pt x="1293" y="2239"/>
                  </a:lnTo>
                  <a:lnTo>
                    <a:pt x="1298" y="2236"/>
                  </a:lnTo>
                  <a:lnTo>
                    <a:pt x="1302" y="2232"/>
                  </a:lnTo>
                  <a:lnTo>
                    <a:pt x="1307" y="2228"/>
                  </a:lnTo>
                  <a:lnTo>
                    <a:pt x="1311" y="2223"/>
                  </a:lnTo>
                  <a:lnTo>
                    <a:pt x="1314" y="2219"/>
                  </a:lnTo>
                  <a:lnTo>
                    <a:pt x="1318" y="2214"/>
                  </a:lnTo>
                  <a:lnTo>
                    <a:pt x="1324" y="2204"/>
                  </a:lnTo>
                  <a:lnTo>
                    <a:pt x="1329" y="2194"/>
                  </a:lnTo>
                  <a:lnTo>
                    <a:pt x="1333" y="2184"/>
                  </a:lnTo>
                  <a:lnTo>
                    <a:pt x="1337" y="2173"/>
                  </a:lnTo>
                  <a:lnTo>
                    <a:pt x="1340" y="2162"/>
                  </a:lnTo>
                  <a:lnTo>
                    <a:pt x="1342" y="2151"/>
                  </a:lnTo>
                  <a:lnTo>
                    <a:pt x="1344" y="2140"/>
                  </a:lnTo>
                  <a:lnTo>
                    <a:pt x="1346" y="2129"/>
                  </a:lnTo>
                  <a:lnTo>
                    <a:pt x="1348" y="2107"/>
                  </a:lnTo>
                  <a:lnTo>
                    <a:pt x="1349" y="2086"/>
                  </a:lnTo>
                  <a:lnTo>
                    <a:pt x="1349" y="2048"/>
                  </a:lnTo>
                  <a:lnTo>
                    <a:pt x="1348" y="2022"/>
                  </a:lnTo>
                  <a:lnTo>
                    <a:pt x="1347" y="2012"/>
                  </a:lnTo>
                  <a:lnTo>
                    <a:pt x="1346" y="2009"/>
                  </a:lnTo>
                  <a:lnTo>
                    <a:pt x="1345" y="2006"/>
                  </a:lnTo>
                  <a:lnTo>
                    <a:pt x="1345" y="2005"/>
                  </a:lnTo>
                  <a:lnTo>
                    <a:pt x="1344" y="2004"/>
                  </a:lnTo>
                  <a:lnTo>
                    <a:pt x="1343" y="2001"/>
                  </a:lnTo>
                  <a:lnTo>
                    <a:pt x="1341" y="1998"/>
                  </a:lnTo>
                  <a:lnTo>
                    <a:pt x="1339" y="1996"/>
                  </a:lnTo>
                  <a:lnTo>
                    <a:pt x="1338" y="1995"/>
                  </a:lnTo>
                  <a:lnTo>
                    <a:pt x="1337" y="1994"/>
                  </a:lnTo>
                  <a:lnTo>
                    <a:pt x="1335" y="1992"/>
                  </a:lnTo>
                  <a:lnTo>
                    <a:pt x="1334" y="1991"/>
                  </a:lnTo>
                  <a:lnTo>
                    <a:pt x="1332" y="1990"/>
                  </a:lnTo>
                  <a:lnTo>
                    <a:pt x="1330" y="1989"/>
                  </a:lnTo>
                  <a:lnTo>
                    <a:pt x="1329" y="1988"/>
                  </a:lnTo>
                  <a:lnTo>
                    <a:pt x="1327" y="1988"/>
                  </a:lnTo>
                  <a:lnTo>
                    <a:pt x="1325" y="1987"/>
                  </a:lnTo>
                  <a:lnTo>
                    <a:pt x="1323" y="1987"/>
                  </a:lnTo>
                  <a:lnTo>
                    <a:pt x="1322" y="1986"/>
                  </a:lnTo>
                  <a:lnTo>
                    <a:pt x="1320" y="1986"/>
                  </a:lnTo>
                  <a:lnTo>
                    <a:pt x="1318" y="1986"/>
                  </a:lnTo>
                  <a:close/>
                  <a:moveTo>
                    <a:pt x="1288" y="2122"/>
                  </a:moveTo>
                  <a:lnTo>
                    <a:pt x="1287" y="2131"/>
                  </a:lnTo>
                  <a:lnTo>
                    <a:pt x="1285" y="2139"/>
                  </a:lnTo>
                  <a:lnTo>
                    <a:pt x="1283" y="2148"/>
                  </a:lnTo>
                  <a:lnTo>
                    <a:pt x="1281" y="2156"/>
                  </a:lnTo>
                  <a:lnTo>
                    <a:pt x="1278" y="2163"/>
                  </a:lnTo>
                  <a:lnTo>
                    <a:pt x="1275" y="2170"/>
                  </a:lnTo>
                  <a:lnTo>
                    <a:pt x="1272" y="2176"/>
                  </a:lnTo>
                  <a:lnTo>
                    <a:pt x="1271" y="2179"/>
                  </a:lnTo>
                  <a:lnTo>
                    <a:pt x="1269" y="2182"/>
                  </a:lnTo>
                  <a:lnTo>
                    <a:pt x="1266" y="2186"/>
                  </a:lnTo>
                  <a:lnTo>
                    <a:pt x="1265" y="2188"/>
                  </a:lnTo>
                  <a:lnTo>
                    <a:pt x="1263" y="2190"/>
                  </a:lnTo>
                  <a:lnTo>
                    <a:pt x="1262" y="2191"/>
                  </a:lnTo>
                  <a:lnTo>
                    <a:pt x="1260" y="2193"/>
                  </a:lnTo>
                  <a:lnTo>
                    <a:pt x="1259" y="2194"/>
                  </a:lnTo>
                  <a:lnTo>
                    <a:pt x="1257" y="2195"/>
                  </a:lnTo>
                  <a:lnTo>
                    <a:pt x="1256" y="2196"/>
                  </a:lnTo>
                  <a:lnTo>
                    <a:pt x="1254" y="2196"/>
                  </a:lnTo>
                  <a:lnTo>
                    <a:pt x="1252" y="2197"/>
                  </a:lnTo>
                  <a:lnTo>
                    <a:pt x="1250" y="2197"/>
                  </a:lnTo>
                  <a:lnTo>
                    <a:pt x="1247" y="2197"/>
                  </a:lnTo>
                  <a:lnTo>
                    <a:pt x="1245" y="2197"/>
                  </a:lnTo>
                  <a:lnTo>
                    <a:pt x="1239" y="2197"/>
                  </a:lnTo>
                  <a:lnTo>
                    <a:pt x="1236" y="2196"/>
                  </a:lnTo>
                  <a:lnTo>
                    <a:pt x="1234" y="2195"/>
                  </a:lnTo>
                  <a:lnTo>
                    <a:pt x="1233" y="2195"/>
                  </a:lnTo>
                  <a:lnTo>
                    <a:pt x="1232" y="2195"/>
                  </a:lnTo>
                  <a:lnTo>
                    <a:pt x="1232" y="2194"/>
                  </a:lnTo>
                  <a:lnTo>
                    <a:pt x="1231" y="2194"/>
                  </a:lnTo>
                  <a:lnTo>
                    <a:pt x="1231" y="2193"/>
                  </a:lnTo>
                  <a:lnTo>
                    <a:pt x="1231" y="2192"/>
                  </a:lnTo>
                  <a:lnTo>
                    <a:pt x="1232" y="2192"/>
                  </a:lnTo>
                  <a:lnTo>
                    <a:pt x="1232" y="2191"/>
                  </a:lnTo>
                  <a:lnTo>
                    <a:pt x="1232" y="2189"/>
                  </a:lnTo>
                  <a:lnTo>
                    <a:pt x="1233" y="2186"/>
                  </a:lnTo>
                  <a:lnTo>
                    <a:pt x="1234" y="2181"/>
                  </a:lnTo>
                  <a:lnTo>
                    <a:pt x="1237" y="2174"/>
                  </a:lnTo>
                  <a:lnTo>
                    <a:pt x="1240" y="2167"/>
                  </a:lnTo>
                  <a:lnTo>
                    <a:pt x="1244" y="2158"/>
                  </a:lnTo>
                  <a:lnTo>
                    <a:pt x="1249" y="2150"/>
                  </a:lnTo>
                  <a:lnTo>
                    <a:pt x="1254" y="2141"/>
                  </a:lnTo>
                  <a:lnTo>
                    <a:pt x="1260" y="2132"/>
                  </a:lnTo>
                  <a:lnTo>
                    <a:pt x="1268" y="2121"/>
                  </a:lnTo>
                  <a:lnTo>
                    <a:pt x="1274" y="2114"/>
                  </a:lnTo>
                  <a:lnTo>
                    <a:pt x="1280" y="2107"/>
                  </a:lnTo>
                  <a:lnTo>
                    <a:pt x="1288" y="2098"/>
                  </a:lnTo>
                  <a:lnTo>
                    <a:pt x="1288" y="2101"/>
                  </a:lnTo>
                  <a:lnTo>
                    <a:pt x="1288" y="2104"/>
                  </a:lnTo>
                  <a:lnTo>
                    <a:pt x="1288" y="2109"/>
                  </a:lnTo>
                  <a:lnTo>
                    <a:pt x="1288" y="2112"/>
                  </a:lnTo>
                  <a:lnTo>
                    <a:pt x="1288" y="2115"/>
                  </a:lnTo>
                  <a:lnTo>
                    <a:pt x="1288" y="2118"/>
                  </a:lnTo>
                  <a:close/>
                  <a:moveTo>
                    <a:pt x="1510" y="2429"/>
                  </a:moveTo>
                  <a:lnTo>
                    <a:pt x="1501" y="2433"/>
                  </a:lnTo>
                  <a:lnTo>
                    <a:pt x="1492" y="2437"/>
                  </a:lnTo>
                  <a:lnTo>
                    <a:pt x="1473" y="2446"/>
                  </a:lnTo>
                  <a:lnTo>
                    <a:pt x="1438" y="2459"/>
                  </a:lnTo>
                  <a:lnTo>
                    <a:pt x="1401" y="2470"/>
                  </a:lnTo>
                  <a:lnTo>
                    <a:pt x="1362" y="2480"/>
                  </a:lnTo>
                  <a:lnTo>
                    <a:pt x="1321" y="2488"/>
                  </a:lnTo>
                  <a:lnTo>
                    <a:pt x="1278" y="2495"/>
                  </a:lnTo>
                  <a:lnTo>
                    <a:pt x="1234" y="2501"/>
                  </a:lnTo>
                  <a:lnTo>
                    <a:pt x="1144" y="2509"/>
                  </a:lnTo>
                  <a:lnTo>
                    <a:pt x="1132" y="2509"/>
                  </a:lnTo>
                  <a:lnTo>
                    <a:pt x="1173" y="2565"/>
                  </a:lnTo>
                  <a:lnTo>
                    <a:pt x="1259" y="2557"/>
                  </a:lnTo>
                  <a:lnTo>
                    <a:pt x="1301" y="2551"/>
                  </a:lnTo>
                  <a:lnTo>
                    <a:pt x="1343" y="2543"/>
                  </a:lnTo>
                  <a:lnTo>
                    <a:pt x="1383" y="2535"/>
                  </a:lnTo>
                  <a:lnTo>
                    <a:pt x="1422" y="2525"/>
                  </a:lnTo>
                  <a:lnTo>
                    <a:pt x="1459" y="2513"/>
                  </a:lnTo>
                  <a:lnTo>
                    <a:pt x="1495" y="2500"/>
                  </a:lnTo>
                  <a:lnTo>
                    <a:pt x="1499" y="2498"/>
                  </a:lnTo>
                  <a:lnTo>
                    <a:pt x="1502" y="2497"/>
                  </a:lnTo>
                  <a:lnTo>
                    <a:pt x="1506" y="2495"/>
                  </a:lnTo>
                  <a:lnTo>
                    <a:pt x="1508" y="2494"/>
                  </a:lnTo>
                  <a:lnTo>
                    <a:pt x="1510" y="2493"/>
                  </a:lnTo>
                  <a:close/>
                  <a:moveTo>
                    <a:pt x="1511" y="2556"/>
                  </a:moveTo>
                  <a:lnTo>
                    <a:pt x="1498" y="2561"/>
                  </a:lnTo>
                  <a:lnTo>
                    <a:pt x="1484" y="2565"/>
                  </a:lnTo>
                  <a:lnTo>
                    <a:pt x="1470" y="2570"/>
                  </a:lnTo>
                  <a:lnTo>
                    <a:pt x="1456" y="2574"/>
                  </a:lnTo>
                  <a:lnTo>
                    <a:pt x="1398" y="2589"/>
                  </a:lnTo>
                  <a:lnTo>
                    <a:pt x="1337" y="2601"/>
                  </a:lnTo>
                  <a:lnTo>
                    <a:pt x="1305" y="2606"/>
                  </a:lnTo>
                  <a:lnTo>
                    <a:pt x="1273" y="2610"/>
                  </a:lnTo>
                  <a:lnTo>
                    <a:pt x="1241" y="2613"/>
                  </a:lnTo>
                  <a:lnTo>
                    <a:pt x="1209" y="2615"/>
                  </a:lnTo>
                  <a:lnTo>
                    <a:pt x="1249" y="2672"/>
                  </a:lnTo>
                  <a:lnTo>
                    <a:pt x="1307" y="2665"/>
                  </a:lnTo>
                  <a:lnTo>
                    <a:pt x="1365" y="2656"/>
                  </a:lnTo>
                  <a:lnTo>
                    <a:pt x="1420" y="2644"/>
                  </a:lnTo>
                  <a:lnTo>
                    <a:pt x="1473" y="2630"/>
                  </a:lnTo>
                  <a:lnTo>
                    <a:pt x="1511" y="2618"/>
                  </a:lnTo>
                  <a:close/>
                  <a:moveTo>
                    <a:pt x="1512" y="2714"/>
                  </a:moveTo>
                  <a:lnTo>
                    <a:pt x="1439" y="2732"/>
                  </a:lnTo>
                  <a:lnTo>
                    <a:pt x="1401" y="2740"/>
                  </a:lnTo>
                  <a:lnTo>
                    <a:pt x="1364" y="2748"/>
                  </a:lnTo>
                  <a:lnTo>
                    <a:pt x="1311" y="2758"/>
                  </a:lnTo>
                  <a:lnTo>
                    <a:pt x="1349" y="2811"/>
                  </a:lnTo>
                  <a:lnTo>
                    <a:pt x="1355" y="2809"/>
                  </a:lnTo>
                  <a:lnTo>
                    <a:pt x="1361" y="2808"/>
                  </a:lnTo>
                  <a:lnTo>
                    <a:pt x="1368" y="2807"/>
                  </a:lnTo>
                  <a:lnTo>
                    <a:pt x="1375" y="2806"/>
                  </a:lnTo>
                  <a:lnTo>
                    <a:pt x="1513" y="2775"/>
                  </a:lnTo>
                  <a:close/>
                  <a:moveTo>
                    <a:pt x="1513" y="2815"/>
                  </a:moveTo>
                  <a:lnTo>
                    <a:pt x="1383" y="2858"/>
                  </a:lnTo>
                  <a:lnTo>
                    <a:pt x="1419" y="2908"/>
                  </a:lnTo>
                  <a:lnTo>
                    <a:pt x="1514" y="2877"/>
                  </a:lnTo>
                  <a:close/>
                  <a:moveTo>
                    <a:pt x="1515" y="2969"/>
                  </a:moveTo>
                  <a:lnTo>
                    <a:pt x="1469" y="2978"/>
                  </a:lnTo>
                  <a:lnTo>
                    <a:pt x="1507" y="3030"/>
                  </a:lnTo>
                  <a:lnTo>
                    <a:pt x="1508" y="3030"/>
                  </a:lnTo>
                  <a:lnTo>
                    <a:pt x="1509" y="3030"/>
                  </a:lnTo>
                  <a:lnTo>
                    <a:pt x="1510" y="3029"/>
                  </a:lnTo>
                  <a:lnTo>
                    <a:pt x="1511" y="3029"/>
                  </a:lnTo>
                  <a:lnTo>
                    <a:pt x="1514" y="3028"/>
                  </a:lnTo>
                  <a:lnTo>
                    <a:pt x="1516" y="3028"/>
                  </a:lnTo>
                  <a:close/>
                </a:path>
              </a:pathLst>
            </a:custGeom>
            <a:solidFill>
              <a:srgbClr val="1C2E5D"/>
            </a:solidFill>
            <a:ln cap="flat">
              <a:noFill/>
              <a:prstDash val="solid"/>
            </a:ln>
          </p:spPr>
          <p:txBody>
            <a:bodyPr wrap="none" lIns="180000" tIns="90000" rIns="180000" bIns="90000" anchor="ctr" anchorCtr="1" compatLnSpc="0"/>
            <a:lstStyle/>
            <a:p>
              <a:pPr hangingPunct="0"/>
              <a:endParaRPr lang="en-US" sz="3600">
                <a:solidFill>
                  <a:srgbClr val="FFFFFF"/>
                </a:solidFill>
                <a:latin typeface="Liberation Sans" pitchFamily="18"/>
                <a:ea typeface="Tahoma" pitchFamily="2"/>
                <a:cs typeface="FreeSans" pitchFamily="2"/>
              </a:endParaRPr>
            </a:p>
          </p:txBody>
        </p:sp>
        <p:sp>
          <p:nvSpPr>
            <p:cNvPr id="78" name="Полилиния: фигура 77">
              <a:extLst>
                <a:ext uri="{FF2B5EF4-FFF2-40B4-BE49-F238E27FC236}">
                  <a16:creationId xmlns:a16="http://schemas.microsoft.com/office/drawing/2014/main" id="{4265E40D-9287-A7D5-1291-7819A065BE2C}"/>
                </a:ext>
              </a:extLst>
            </p:cNvPr>
            <p:cNvSpPr/>
            <p:nvPr/>
          </p:nvSpPr>
          <p:spPr>
            <a:xfrm>
              <a:off x="6942599" y="1753560"/>
              <a:ext cx="565560" cy="1517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72" h="4216">
                  <a:moveTo>
                    <a:pt x="3" y="60"/>
                  </a:moveTo>
                  <a:lnTo>
                    <a:pt x="25" y="62"/>
                  </a:lnTo>
                  <a:lnTo>
                    <a:pt x="35" y="63"/>
                  </a:lnTo>
                  <a:lnTo>
                    <a:pt x="46" y="64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4" y="1"/>
                  </a:lnTo>
                  <a:lnTo>
                    <a:pt x="9" y="1"/>
                  </a:lnTo>
                  <a:lnTo>
                    <a:pt x="5" y="1"/>
                  </a:lnTo>
                  <a:lnTo>
                    <a:pt x="2" y="0"/>
                  </a:lnTo>
                  <a:lnTo>
                    <a:pt x="0" y="0"/>
                  </a:lnTo>
                  <a:close/>
                  <a:moveTo>
                    <a:pt x="12" y="214"/>
                  </a:moveTo>
                  <a:lnTo>
                    <a:pt x="38" y="217"/>
                  </a:lnTo>
                  <a:lnTo>
                    <a:pt x="65" y="220"/>
                  </a:lnTo>
                  <a:lnTo>
                    <a:pt x="119" y="228"/>
                  </a:lnTo>
                  <a:lnTo>
                    <a:pt x="91" y="164"/>
                  </a:lnTo>
                  <a:lnTo>
                    <a:pt x="8" y="155"/>
                  </a:lnTo>
                  <a:close/>
                  <a:moveTo>
                    <a:pt x="26" y="464"/>
                  </a:moveTo>
                  <a:lnTo>
                    <a:pt x="80" y="471"/>
                  </a:lnTo>
                  <a:lnTo>
                    <a:pt x="134" y="481"/>
                  </a:lnTo>
                  <a:lnTo>
                    <a:pt x="189" y="495"/>
                  </a:lnTo>
                  <a:lnTo>
                    <a:pt x="243" y="511"/>
                  </a:lnTo>
                  <a:lnTo>
                    <a:pt x="213" y="442"/>
                  </a:lnTo>
                  <a:lnTo>
                    <a:pt x="166" y="430"/>
                  </a:lnTo>
                  <a:lnTo>
                    <a:pt x="118" y="419"/>
                  </a:lnTo>
                  <a:lnTo>
                    <a:pt x="70" y="412"/>
                  </a:lnTo>
                  <a:lnTo>
                    <a:pt x="23" y="406"/>
                  </a:lnTo>
                  <a:close/>
                  <a:moveTo>
                    <a:pt x="33" y="591"/>
                  </a:moveTo>
                  <a:lnTo>
                    <a:pt x="37" y="650"/>
                  </a:lnTo>
                  <a:lnTo>
                    <a:pt x="68" y="652"/>
                  </a:lnTo>
                  <a:lnTo>
                    <a:pt x="97" y="655"/>
                  </a:lnTo>
                  <a:lnTo>
                    <a:pt x="127" y="660"/>
                  </a:lnTo>
                  <a:lnTo>
                    <a:pt x="155" y="665"/>
                  </a:lnTo>
                  <a:lnTo>
                    <a:pt x="183" y="672"/>
                  </a:lnTo>
                  <a:lnTo>
                    <a:pt x="210" y="680"/>
                  </a:lnTo>
                  <a:lnTo>
                    <a:pt x="237" y="690"/>
                  </a:lnTo>
                  <a:lnTo>
                    <a:pt x="264" y="701"/>
                  </a:lnTo>
                  <a:lnTo>
                    <a:pt x="285" y="711"/>
                  </a:lnTo>
                  <a:lnTo>
                    <a:pt x="305" y="722"/>
                  </a:lnTo>
                  <a:lnTo>
                    <a:pt x="326" y="734"/>
                  </a:lnTo>
                  <a:lnTo>
                    <a:pt x="347" y="746"/>
                  </a:lnTo>
                  <a:lnTo>
                    <a:pt x="308" y="658"/>
                  </a:lnTo>
                  <a:lnTo>
                    <a:pt x="303" y="655"/>
                  </a:lnTo>
                  <a:lnTo>
                    <a:pt x="297" y="653"/>
                  </a:lnTo>
                  <a:lnTo>
                    <a:pt x="287" y="648"/>
                  </a:lnTo>
                  <a:lnTo>
                    <a:pt x="259" y="637"/>
                  </a:lnTo>
                  <a:lnTo>
                    <a:pt x="232" y="627"/>
                  </a:lnTo>
                  <a:lnTo>
                    <a:pt x="203" y="618"/>
                  </a:lnTo>
                  <a:lnTo>
                    <a:pt x="175" y="610"/>
                  </a:lnTo>
                  <a:lnTo>
                    <a:pt x="145" y="604"/>
                  </a:lnTo>
                  <a:lnTo>
                    <a:pt x="116" y="599"/>
                  </a:lnTo>
                  <a:lnTo>
                    <a:pt x="85" y="595"/>
                  </a:lnTo>
                  <a:lnTo>
                    <a:pt x="54" y="592"/>
                  </a:lnTo>
                  <a:lnTo>
                    <a:pt x="49" y="592"/>
                  </a:lnTo>
                  <a:lnTo>
                    <a:pt x="43" y="591"/>
                  </a:lnTo>
                  <a:lnTo>
                    <a:pt x="38" y="591"/>
                  </a:lnTo>
                  <a:close/>
                  <a:moveTo>
                    <a:pt x="47" y="843"/>
                  </a:moveTo>
                  <a:lnTo>
                    <a:pt x="72" y="847"/>
                  </a:lnTo>
                  <a:lnTo>
                    <a:pt x="97" y="851"/>
                  </a:lnTo>
                  <a:lnTo>
                    <a:pt x="122" y="857"/>
                  </a:lnTo>
                  <a:lnTo>
                    <a:pt x="147" y="863"/>
                  </a:lnTo>
                  <a:lnTo>
                    <a:pt x="189" y="876"/>
                  </a:lnTo>
                  <a:lnTo>
                    <a:pt x="232" y="893"/>
                  </a:lnTo>
                  <a:lnTo>
                    <a:pt x="275" y="915"/>
                  </a:lnTo>
                  <a:lnTo>
                    <a:pt x="319" y="941"/>
                  </a:lnTo>
                  <a:lnTo>
                    <a:pt x="363" y="970"/>
                  </a:lnTo>
                  <a:lnTo>
                    <a:pt x="407" y="1003"/>
                  </a:lnTo>
                  <a:lnTo>
                    <a:pt x="450" y="1038"/>
                  </a:lnTo>
                  <a:lnTo>
                    <a:pt x="493" y="1077"/>
                  </a:lnTo>
                  <a:lnTo>
                    <a:pt x="438" y="952"/>
                  </a:lnTo>
                  <a:lnTo>
                    <a:pt x="404" y="926"/>
                  </a:lnTo>
                  <a:lnTo>
                    <a:pt x="369" y="903"/>
                  </a:lnTo>
                  <a:lnTo>
                    <a:pt x="335" y="881"/>
                  </a:lnTo>
                  <a:lnTo>
                    <a:pt x="300" y="861"/>
                  </a:lnTo>
                  <a:lnTo>
                    <a:pt x="265" y="844"/>
                  </a:lnTo>
                  <a:lnTo>
                    <a:pt x="230" y="829"/>
                  </a:lnTo>
                  <a:lnTo>
                    <a:pt x="196" y="816"/>
                  </a:lnTo>
                  <a:lnTo>
                    <a:pt x="161" y="806"/>
                  </a:lnTo>
                  <a:lnTo>
                    <a:pt x="132" y="799"/>
                  </a:lnTo>
                  <a:lnTo>
                    <a:pt x="103" y="793"/>
                  </a:lnTo>
                  <a:lnTo>
                    <a:pt x="44" y="783"/>
                  </a:lnTo>
                  <a:close/>
                  <a:moveTo>
                    <a:pt x="57" y="1006"/>
                  </a:moveTo>
                  <a:lnTo>
                    <a:pt x="83" y="1017"/>
                  </a:lnTo>
                  <a:lnTo>
                    <a:pt x="110" y="1029"/>
                  </a:lnTo>
                  <a:lnTo>
                    <a:pt x="166" y="1057"/>
                  </a:lnTo>
                  <a:lnTo>
                    <a:pt x="224" y="1091"/>
                  </a:lnTo>
                  <a:lnTo>
                    <a:pt x="284" y="1131"/>
                  </a:lnTo>
                  <a:lnTo>
                    <a:pt x="356" y="1184"/>
                  </a:lnTo>
                  <a:lnTo>
                    <a:pt x="422" y="1236"/>
                  </a:lnTo>
                  <a:lnTo>
                    <a:pt x="481" y="1287"/>
                  </a:lnTo>
                  <a:lnTo>
                    <a:pt x="533" y="1338"/>
                  </a:lnTo>
                  <a:lnTo>
                    <a:pt x="579" y="1389"/>
                  </a:lnTo>
                  <a:lnTo>
                    <a:pt x="619" y="1439"/>
                  </a:lnTo>
                  <a:lnTo>
                    <a:pt x="652" y="1489"/>
                  </a:lnTo>
                  <a:lnTo>
                    <a:pt x="680" y="1538"/>
                  </a:lnTo>
                  <a:lnTo>
                    <a:pt x="702" y="1587"/>
                  </a:lnTo>
                  <a:lnTo>
                    <a:pt x="718" y="1636"/>
                  </a:lnTo>
                  <a:lnTo>
                    <a:pt x="725" y="1661"/>
                  </a:lnTo>
                  <a:lnTo>
                    <a:pt x="730" y="1686"/>
                  </a:lnTo>
                  <a:lnTo>
                    <a:pt x="733" y="1710"/>
                  </a:lnTo>
                  <a:lnTo>
                    <a:pt x="736" y="1735"/>
                  </a:lnTo>
                  <a:lnTo>
                    <a:pt x="737" y="1760"/>
                  </a:lnTo>
                  <a:lnTo>
                    <a:pt x="737" y="1785"/>
                  </a:lnTo>
                  <a:lnTo>
                    <a:pt x="733" y="1835"/>
                  </a:lnTo>
                  <a:lnTo>
                    <a:pt x="724" y="1886"/>
                  </a:lnTo>
                  <a:lnTo>
                    <a:pt x="710" y="1939"/>
                  </a:lnTo>
                  <a:lnTo>
                    <a:pt x="701" y="1965"/>
                  </a:lnTo>
                  <a:lnTo>
                    <a:pt x="691" y="1991"/>
                  </a:lnTo>
                  <a:lnTo>
                    <a:pt x="667" y="2043"/>
                  </a:lnTo>
                  <a:lnTo>
                    <a:pt x="637" y="2095"/>
                  </a:lnTo>
                  <a:lnTo>
                    <a:pt x="604" y="2147"/>
                  </a:lnTo>
                  <a:lnTo>
                    <a:pt x="566" y="2198"/>
                  </a:lnTo>
                  <a:lnTo>
                    <a:pt x="526" y="2248"/>
                  </a:lnTo>
                  <a:lnTo>
                    <a:pt x="441" y="2344"/>
                  </a:lnTo>
                  <a:lnTo>
                    <a:pt x="357" y="2430"/>
                  </a:lnTo>
                  <a:lnTo>
                    <a:pt x="276" y="2509"/>
                  </a:lnTo>
                  <a:lnTo>
                    <a:pt x="205" y="2578"/>
                  </a:lnTo>
                  <a:lnTo>
                    <a:pt x="149" y="2637"/>
                  </a:lnTo>
                  <a:lnTo>
                    <a:pt x="154" y="2722"/>
                  </a:lnTo>
                  <a:lnTo>
                    <a:pt x="171" y="2700"/>
                  </a:lnTo>
                  <a:lnTo>
                    <a:pt x="180" y="2690"/>
                  </a:lnTo>
                  <a:lnTo>
                    <a:pt x="188" y="2681"/>
                  </a:lnTo>
                  <a:lnTo>
                    <a:pt x="211" y="2655"/>
                  </a:lnTo>
                  <a:lnTo>
                    <a:pt x="240" y="2625"/>
                  </a:lnTo>
                  <a:lnTo>
                    <a:pt x="311" y="2555"/>
                  </a:lnTo>
                  <a:lnTo>
                    <a:pt x="394" y="2474"/>
                  </a:lnTo>
                  <a:lnTo>
                    <a:pt x="483" y="2383"/>
                  </a:lnTo>
                  <a:lnTo>
                    <a:pt x="571" y="2285"/>
                  </a:lnTo>
                  <a:lnTo>
                    <a:pt x="612" y="2233"/>
                  </a:lnTo>
                  <a:lnTo>
                    <a:pt x="651" y="2180"/>
                  </a:lnTo>
                  <a:lnTo>
                    <a:pt x="687" y="2125"/>
                  </a:lnTo>
                  <a:lnTo>
                    <a:pt x="719" y="2070"/>
                  </a:lnTo>
                  <a:lnTo>
                    <a:pt x="745" y="2013"/>
                  </a:lnTo>
                  <a:lnTo>
                    <a:pt x="766" y="1956"/>
                  </a:lnTo>
                  <a:lnTo>
                    <a:pt x="773" y="1931"/>
                  </a:lnTo>
                  <a:lnTo>
                    <a:pt x="779" y="1906"/>
                  </a:lnTo>
                  <a:lnTo>
                    <a:pt x="784" y="1882"/>
                  </a:lnTo>
                  <a:lnTo>
                    <a:pt x="788" y="1858"/>
                  </a:lnTo>
                  <a:lnTo>
                    <a:pt x="791" y="1833"/>
                  </a:lnTo>
                  <a:lnTo>
                    <a:pt x="793" y="1809"/>
                  </a:lnTo>
                  <a:lnTo>
                    <a:pt x="794" y="1785"/>
                  </a:lnTo>
                  <a:lnTo>
                    <a:pt x="794" y="1761"/>
                  </a:lnTo>
                  <a:lnTo>
                    <a:pt x="604" y="1330"/>
                  </a:lnTo>
                  <a:lnTo>
                    <a:pt x="576" y="1299"/>
                  </a:lnTo>
                  <a:lnTo>
                    <a:pt x="545" y="1268"/>
                  </a:lnTo>
                  <a:lnTo>
                    <a:pt x="478" y="1207"/>
                  </a:lnTo>
                  <a:lnTo>
                    <a:pt x="402" y="1145"/>
                  </a:lnTo>
                  <a:lnTo>
                    <a:pt x="317" y="1083"/>
                  </a:lnTo>
                  <a:lnTo>
                    <a:pt x="248" y="1037"/>
                  </a:lnTo>
                  <a:lnTo>
                    <a:pt x="214" y="1017"/>
                  </a:lnTo>
                  <a:lnTo>
                    <a:pt x="180" y="999"/>
                  </a:lnTo>
                  <a:lnTo>
                    <a:pt x="148" y="982"/>
                  </a:lnTo>
                  <a:lnTo>
                    <a:pt x="116" y="967"/>
                  </a:lnTo>
                  <a:lnTo>
                    <a:pt x="84" y="954"/>
                  </a:lnTo>
                  <a:lnTo>
                    <a:pt x="53" y="943"/>
                  </a:lnTo>
                  <a:close/>
                  <a:moveTo>
                    <a:pt x="68" y="1209"/>
                  </a:moveTo>
                  <a:lnTo>
                    <a:pt x="93" y="1226"/>
                  </a:lnTo>
                  <a:lnTo>
                    <a:pt x="119" y="1246"/>
                  </a:lnTo>
                  <a:lnTo>
                    <a:pt x="175" y="1292"/>
                  </a:lnTo>
                  <a:lnTo>
                    <a:pt x="236" y="1347"/>
                  </a:lnTo>
                  <a:lnTo>
                    <a:pt x="303" y="1412"/>
                  </a:lnTo>
                  <a:lnTo>
                    <a:pt x="350" y="1461"/>
                  </a:lnTo>
                  <a:lnTo>
                    <a:pt x="390" y="1507"/>
                  </a:lnTo>
                  <a:lnTo>
                    <a:pt x="423" y="1550"/>
                  </a:lnTo>
                  <a:lnTo>
                    <a:pt x="449" y="1592"/>
                  </a:lnTo>
                  <a:lnTo>
                    <a:pt x="470" y="1631"/>
                  </a:lnTo>
                  <a:lnTo>
                    <a:pt x="478" y="1651"/>
                  </a:lnTo>
                  <a:lnTo>
                    <a:pt x="485" y="1670"/>
                  </a:lnTo>
                  <a:lnTo>
                    <a:pt x="491" y="1688"/>
                  </a:lnTo>
                  <a:lnTo>
                    <a:pt x="495" y="1707"/>
                  </a:lnTo>
                  <a:lnTo>
                    <a:pt x="499" y="1725"/>
                  </a:lnTo>
                  <a:lnTo>
                    <a:pt x="501" y="1744"/>
                  </a:lnTo>
                  <a:lnTo>
                    <a:pt x="502" y="1762"/>
                  </a:lnTo>
                  <a:lnTo>
                    <a:pt x="503" y="1781"/>
                  </a:lnTo>
                  <a:lnTo>
                    <a:pt x="502" y="1800"/>
                  </a:lnTo>
                  <a:lnTo>
                    <a:pt x="500" y="1819"/>
                  </a:lnTo>
                  <a:lnTo>
                    <a:pt x="494" y="1858"/>
                  </a:lnTo>
                  <a:lnTo>
                    <a:pt x="484" y="1899"/>
                  </a:lnTo>
                  <a:lnTo>
                    <a:pt x="471" y="1942"/>
                  </a:lnTo>
                  <a:lnTo>
                    <a:pt x="455" y="1987"/>
                  </a:lnTo>
                  <a:lnTo>
                    <a:pt x="416" y="2087"/>
                  </a:lnTo>
                  <a:lnTo>
                    <a:pt x="393" y="2137"/>
                  </a:lnTo>
                  <a:lnTo>
                    <a:pt x="366" y="2188"/>
                  </a:lnTo>
                  <a:lnTo>
                    <a:pt x="335" y="2237"/>
                  </a:lnTo>
                  <a:lnTo>
                    <a:pt x="302" y="2285"/>
                  </a:lnTo>
                  <a:lnTo>
                    <a:pt x="268" y="2331"/>
                  </a:lnTo>
                  <a:lnTo>
                    <a:pt x="232" y="2376"/>
                  </a:lnTo>
                  <a:lnTo>
                    <a:pt x="159" y="2460"/>
                  </a:lnTo>
                  <a:lnTo>
                    <a:pt x="154" y="2465"/>
                  </a:lnTo>
                  <a:lnTo>
                    <a:pt x="150" y="2470"/>
                  </a:lnTo>
                  <a:lnTo>
                    <a:pt x="140" y="2480"/>
                  </a:lnTo>
                  <a:lnTo>
                    <a:pt x="145" y="2561"/>
                  </a:lnTo>
                  <a:lnTo>
                    <a:pt x="202" y="2499"/>
                  </a:lnTo>
                  <a:lnTo>
                    <a:pt x="277" y="2413"/>
                  </a:lnTo>
                  <a:lnTo>
                    <a:pt x="314" y="2367"/>
                  </a:lnTo>
                  <a:lnTo>
                    <a:pt x="350" y="2319"/>
                  </a:lnTo>
                  <a:lnTo>
                    <a:pt x="385" y="2269"/>
                  </a:lnTo>
                  <a:lnTo>
                    <a:pt x="417" y="2217"/>
                  </a:lnTo>
                  <a:lnTo>
                    <a:pt x="445" y="2163"/>
                  </a:lnTo>
                  <a:lnTo>
                    <a:pt x="470" y="2109"/>
                  </a:lnTo>
                  <a:lnTo>
                    <a:pt x="510" y="2007"/>
                  </a:lnTo>
                  <a:lnTo>
                    <a:pt x="527" y="1960"/>
                  </a:lnTo>
                  <a:lnTo>
                    <a:pt x="541" y="1914"/>
                  </a:lnTo>
                  <a:lnTo>
                    <a:pt x="552" y="1869"/>
                  </a:lnTo>
                  <a:lnTo>
                    <a:pt x="559" y="1825"/>
                  </a:lnTo>
                  <a:lnTo>
                    <a:pt x="562" y="1782"/>
                  </a:lnTo>
                  <a:lnTo>
                    <a:pt x="561" y="1760"/>
                  </a:lnTo>
                  <a:lnTo>
                    <a:pt x="560" y="1739"/>
                  </a:lnTo>
                  <a:lnTo>
                    <a:pt x="557" y="1717"/>
                  </a:lnTo>
                  <a:lnTo>
                    <a:pt x="553" y="1695"/>
                  </a:lnTo>
                  <a:lnTo>
                    <a:pt x="548" y="1674"/>
                  </a:lnTo>
                  <a:lnTo>
                    <a:pt x="541" y="1652"/>
                  </a:lnTo>
                  <a:lnTo>
                    <a:pt x="533" y="1630"/>
                  </a:lnTo>
                  <a:lnTo>
                    <a:pt x="524" y="1608"/>
                  </a:lnTo>
                  <a:lnTo>
                    <a:pt x="500" y="1563"/>
                  </a:lnTo>
                  <a:lnTo>
                    <a:pt x="471" y="1518"/>
                  </a:lnTo>
                  <a:lnTo>
                    <a:pt x="435" y="1471"/>
                  </a:lnTo>
                  <a:lnTo>
                    <a:pt x="393" y="1422"/>
                  </a:lnTo>
                  <a:lnTo>
                    <a:pt x="344" y="1371"/>
                  </a:lnTo>
                  <a:lnTo>
                    <a:pt x="265" y="1294"/>
                  </a:lnTo>
                  <a:lnTo>
                    <a:pt x="192" y="1229"/>
                  </a:lnTo>
                  <a:lnTo>
                    <a:pt x="158" y="1201"/>
                  </a:lnTo>
                  <a:lnTo>
                    <a:pt x="126" y="1176"/>
                  </a:lnTo>
                  <a:lnTo>
                    <a:pt x="94" y="1155"/>
                  </a:lnTo>
                  <a:lnTo>
                    <a:pt x="64" y="1136"/>
                  </a:lnTo>
                  <a:close/>
                  <a:moveTo>
                    <a:pt x="77" y="1361"/>
                  </a:moveTo>
                  <a:lnTo>
                    <a:pt x="82" y="1364"/>
                  </a:lnTo>
                  <a:lnTo>
                    <a:pt x="86" y="1368"/>
                  </a:lnTo>
                  <a:lnTo>
                    <a:pt x="96" y="1376"/>
                  </a:lnTo>
                  <a:lnTo>
                    <a:pt x="109" y="1388"/>
                  </a:lnTo>
                  <a:lnTo>
                    <a:pt x="123" y="1402"/>
                  </a:lnTo>
                  <a:lnTo>
                    <a:pt x="136" y="1417"/>
                  </a:lnTo>
                  <a:lnTo>
                    <a:pt x="149" y="1434"/>
                  </a:lnTo>
                  <a:lnTo>
                    <a:pt x="162" y="1451"/>
                  </a:lnTo>
                  <a:lnTo>
                    <a:pt x="174" y="1470"/>
                  </a:lnTo>
                  <a:lnTo>
                    <a:pt x="199" y="1511"/>
                  </a:lnTo>
                  <a:lnTo>
                    <a:pt x="222" y="1554"/>
                  </a:lnTo>
                  <a:lnTo>
                    <a:pt x="243" y="1601"/>
                  </a:lnTo>
                  <a:lnTo>
                    <a:pt x="262" y="1649"/>
                  </a:lnTo>
                  <a:lnTo>
                    <a:pt x="279" y="1699"/>
                  </a:lnTo>
                  <a:lnTo>
                    <a:pt x="293" y="1750"/>
                  </a:lnTo>
                  <a:lnTo>
                    <a:pt x="305" y="1800"/>
                  </a:lnTo>
                  <a:lnTo>
                    <a:pt x="314" y="1850"/>
                  </a:lnTo>
                  <a:lnTo>
                    <a:pt x="320" y="1899"/>
                  </a:lnTo>
                  <a:lnTo>
                    <a:pt x="321" y="1921"/>
                  </a:lnTo>
                  <a:lnTo>
                    <a:pt x="321" y="1944"/>
                  </a:lnTo>
                  <a:lnTo>
                    <a:pt x="319" y="1966"/>
                  </a:lnTo>
                  <a:lnTo>
                    <a:pt x="315" y="1988"/>
                  </a:lnTo>
                  <a:lnTo>
                    <a:pt x="311" y="2009"/>
                  </a:lnTo>
                  <a:lnTo>
                    <a:pt x="304" y="2031"/>
                  </a:lnTo>
                  <a:lnTo>
                    <a:pt x="289" y="2073"/>
                  </a:lnTo>
                  <a:lnTo>
                    <a:pt x="269" y="2114"/>
                  </a:lnTo>
                  <a:lnTo>
                    <a:pt x="247" y="2154"/>
                  </a:lnTo>
                  <a:lnTo>
                    <a:pt x="222" y="2193"/>
                  </a:lnTo>
                  <a:lnTo>
                    <a:pt x="195" y="2230"/>
                  </a:lnTo>
                  <a:lnTo>
                    <a:pt x="179" y="2250"/>
                  </a:lnTo>
                  <a:lnTo>
                    <a:pt x="163" y="2270"/>
                  </a:lnTo>
                  <a:lnTo>
                    <a:pt x="131" y="2309"/>
                  </a:lnTo>
                  <a:lnTo>
                    <a:pt x="135" y="2393"/>
                  </a:lnTo>
                  <a:lnTo>
                    <a:pt x="186" y="2334"/>
                  </a:lnTo>
                  <a:lnTo>
                    <a:pt x="214" y="2301"/>
                  </a:lnTo>
                  <a:lnTo>
                    <a:pt x="242" y="2265"/>
                  </a:lnTo>
                  <a:lnTo>
                    <a:pt x="270" y="2226"/>
                  </a:lnTo>
                  <a:lnTo>
                    <a:pt x="297" y="2185"/>
                  </a:lnTo>
                  <a:lnTo>
                    <a:pt x="322" y="2141"/>
                  </a:lnTo>
                  <a:lnTo>
                    <a:pt x="343" y="2095"/>
                  </a:lnTo>
                  <a:lnTo>
                    <a:pt x="361" y="2048"/>
                  </a:lnTo>
                  <a:lnTo>
                    <a:pt x="367" y="2023"/>
                  </a:lnTo>
                  <a:lnTo>
                    <a:pt x="373" y="1998"/>
                  </a:lnTo>
                  <a:lnTo>
                    <a:pt x="377" y="1973"/>
                  </a:lnTo>
                  <a:lnTo>
                    <a:pt x="379" y="1947"/>
                  </a:lnTo>
                  <a:lnTo>
                    <a:pt x="379" y="1920"/>
                  </a:lnTo>
                  <a:lnTo>
                    <a:pt x="378" y="1894"/>
                  </a:lnTo>
                  <a:lnTo>
                    <a:pt x="372" y="1842"/>
                  </a:lnTo>
                  <a:lnTo>
                    <a:pt x="362" y="1789"/>
                  </a:lnTo>
                  <a:lnTo>
                    <a:pt x="350" y="1735"/>
                  </a:lnTo>
                  <a:lnTo>
                    <a:pt x="335" y="1682"/>
                  </a:lnTo>
                  <a:lnTo>
                    <a:pt x="317" y="1629"/>
                  </a:lnTo>
                  <a:lnTo>
                    <a:pt x="297" y="1578"/>
                  </a:lnTo>
                  <a:lnTo>
                    <a:pt x="274" y="1529"/>
                  </a:lnTo>
                  <a:lnTo>
                    <a:pt x="250" y="1482"/>
                  </a:lnTo>
                  <a:lnTo>
                    <a:pt x="224" y="1438"/>
                  </a:lnTo>
                  <a:lnTo>
                    <a:pt x="210" y="1418"/>
                  </a:lnTo>
                  <a:lnTo>
                    <a:pt x="196" y="1398"/>
                  </a:lnTo>
                  <a:lnTo>
                    <a:pt x="181" y="1380"/>
                  </a:lnTo>
                  <a:lnTo>
                    <a:pt x="166" y="1362"/>
                  </a:lnTo>
                  <a:lnTo>
                    <a:pt x="150" y="1346"/>
                  </a:lnTo>
                  <a:lnTo>
                    <a:pt x="134" y="1332"/>
                  </a:lnTo>
                  <a:lnTo>
                    <a:pt x="127" y="1326"/>
                  </a:lnTo>
                  <a:lnTo>
                    <a:pt x="119" y="1320"/>
                  </a:lnTo>
                  <a:lnTo>
                    <a:pt x="112" y="1314"/>
                  </a:lnTo>
                  <a:lnTo>
                    <a:pt x="104" y="1309"/>
                  </a:lnTo>
                  <a:lnTo>
                    <a:pt x="97" y="1304"/>
                  </a:lnTo>
                  <a:lnTo>
                    <a:pt x="89" y="1299"/>
                  </a:lnTo>
                  <a:lnTo>
                    <a:pt x="81" y="1295"/>
                  </a:lnTo>
                  <a:lnTo>
                    <a:pt x="73" y="1291"/>
                  </a:lnTo>
                  <a:close/>
                  <a:moveTo>
                    <a:pt x="102" y="1801"/>
                  </a:moveTo>
                  <a:lnTo>
                    <a:pt x="105" y="1831"/>
                  </a:lnTo>
                  <a:lnTo>
                    <a:pt x="107" y="1863"/>
                  </a:lnTo>
                  <a:lnTo>
                    <a:pt x="110" y="1927"/>
                  </a:lnTo>
                  <a:lnTo>
                    <a:pt x="111" y="1935"/>
                  </a:lnTo>
                  <a:lnTo>
                    <a:pt x="111" y="1942"/>
                  </a:lnTo>
                  <a:lnTo>
                    <a:pt x="111" y="1954"/>
                  </a:lnTo>
                  <a:lnTo>
                    <a:pt x="122" y="2157"/>
                  </a:lnTo>
                  <a:lnTo>
                    <a:pt x="124" y="2157"/>
                  </a:lnTo>
                  <a:lnTo>
                    <a:pt x="125" y="2158"/>
                  </a:lnTo>
                  <a:lnTo>
                    <a:pt x="127" y="2159"/>
                  </a:lnTo>
                  <a:lnTo>
                    <a:pt x="129" y="2159"/>
                  </a:lnTo>
                  <a:lnTo>
                    <a:pt x="130" y="2159"/>
                  </a:lnTo>
                  <a:lnTo>
                    <a:pt x="132" y="2160"/>
                  </a:lnTo>
                  <a:lnTo>
                    <a:pt x="134" y="2160"/>
                  </a:lnTo>
                  <a:lnTo>
                    <a:pt x="136" y="2160"/>
                  </a:lnTo>
                  <a:lnTo>
                    <a:pt x="138" y="2160"/>
                  </a:lnTo>
                  <a:lnTo>
                    <a:pt x="140" y="2160"/>
                  </a:lnTo>
                  <a:lnTo>
                    <a:pt x="142" y="2159"/>
                  </a:lnTo>
                  <a:lnTo>
                    <a:pt x="144" y="2159"/>
                  </a:lnTo>
                  <a:lnTo>
                    <a:pt x="146" y="2159"/>
                  </a:lnTo>
                  <a:lnTo>
                    <a:pt x="147" y="2158"/>
                  </a:lnTo>
                  <a:lnTo>
                    <a:pt x="149" y="2158"/>
                  </a:lnTo>
                  <a:lnTo>
                    <a:pt x="150" y="2157"/>
                  </a:lnTo>
                  <a:lnTo>
                    <a:pt x="151" y="2157"/>
                  </a:lnTo>
                  <a:lnTo>
                    <a:pt x="152" y="2156"/>
                  </a:lnTo>
                  <a:lnTo>
                    <a:pt x="153" y="2156"/>
                  </a:lnTo>
                  <a:lnTo>
                    <a:pt x="154" y="2155"/>
                  </a:lnTo>
                  <a:lnTo>
                    <a:pt x="156" y="2153"/>
                  </a:lnTo>
                  <a:lnTo>
                    <a:pt x="157" y="2152"/>
                  </a:lnTo>
                  <a:lnTo>
                    <a:pt x="158" y="2150"/>
                  </a:lnTo>
                  <a:lnTo>
                    <a:pt x="159" y="2149"/>
                  </a:lnTo>
                  <a:lnTo>
                    <a:pt x="160" y="2147"/>
                  </a:lnTo>
                  <a:lnTo>
                    <a:pt x="161" y="2146"/>
                  </a:lnTo>
                  <a:lnTo>
                    <a:pt x="162" y="2144"/>
                  </a:lnTo>
                  <a:lnTo>
                    <a:pt x="163" y="2143"/>
                  </a:lnTo>
                  <a:lnTo>
                    <a:pt x="164" y="2141"/>
                  </a:lnTo>
                  <a:lnTo>
                    <a:pt x="164" y="2140"/>
                  </a:lnTo>
                  <a:lnTo>
                    <a:pt x="165" y="2138"/>
                  </a:lnTo>
                  <a:lnTo>
                    <a:pt x="165" y="2136"/>
                  </a:lnTo>
                  <a:lnTo>
                    <a:pt x="165" y="2135"/>
                  </a:lnTo>
                  <a:lnTo>
                    <a:pt x="165" y="2133"/>
                  </a:lnTo>
                  <a:lnTo>
                    <a:pt x="168" y="2071"/>
                  </a:lnTo>
                  <a:lnTo>
                    <a:pt x="170" y="2005"/>
                  </a:lnTo>
                  <a:lnTo>
                    <a:pt x="169" y="1926"/>
                  </a:lnTo>
                  <a:lnTo>
                    <a:pt x="165" y="1842"/>
                  </a:lnTo>
                  <a:lnTo>
                    <a:pt x="161" y="1800"/>
                  </a:lnTo>
                  <a:lnTo>
                    <a:pt x="155" y="1759"/>
                  </a:lnTo>
                  <a:lnTo>
                    <a:pt x="148" y="1721"/>
                  </a:lnTo>
                  <a:lnTo>
                    <a:pt x="144" y="1703"/>
                  </a:lnTo>
                  <a:lnTo>
                    <a:pt x="139" y="1686"/>
                  </a:lnTo>
                  <a:lnTo>
                    <a:pt x="134" y="1669"/>
                  </a:lnTo>
                  <a:lnTo>
                    <a:pt x="128" y="1654"/>
                  </a:lnTo>
                  <a:lnTo>
                    <a:pt x="120" y="1639"/>
                  </a:lnTo>
                  <a:lnTo>
                    <a:pt x="116" y="1632"/>
                  </a:lnTo>
                  <a:lnTo>
                    <a:pt x="112" y="1626"/>
                  </a:lnTo>
                  <a:lnTo>
                    <a:pt x="101" y="1611"/>
                  </a:lnTo>
                  <a:lnTo>
                    <a:pt x="96" y="1603"/>
                  </a:lnTo>
                  <a:lnTo>
                    <a:pt x="90" y="1596"/>
                  </a:lnTo>
                  <a:close/>
                  <a:moveTo>
                    <a:pt x="880" y="1955"/>
                  </a:moveTo>
                  <a:lnTo>
                    <a:pt x="873" y="1993"/>
                  </a:lnTo>
                  <a:lnTo>
                    <a:pt x="864" y="2029"/>
                  </a:lnTo>
                  <a:lnTo>
                    <a:pt x="853" y="2062"/>
                  </a:lnTo>
                  <a:lnTo>
                    <a:pt x="840" y="2094"/>
                  </a:lnTo>
                  <a:lnTo>
                    <a:pt x="826" y="2125"/>
                  </a:lnTo>
                  <a:lnTo>
                    <a:pt x="810" y="2155"/>
                  </a:lnTo>
                  <a:lnTo>
                    <a:pt x="791" y="2184"/>
                  </a:lnTo>
                  <a:lnTo>
                    <a:pt x="771" y="2213"/>
                  </a:lnTo>
                  <a:lnTo>
                    <a:pt x="740" y="2253"/>
                  </a:lnTo>
                  <a:lnTo>
                    <a:pt x="705" y="2294"/>
                  </a:lnTo>
                  <a:lnTo>
                    <a:pt x="623" y="2382"/>
                  </a:lnTo>
                  <a:lnTo>
                    <a:pt x="415" y="2605"/>
                  </a:lnTo>
                  <a:lnTo>
                    <a:pt x="346" y="2679"/>
                  </a:lnTo>
                  <a:lnTo>
                    <a:pt x="281" y="2747"/>
                  </a:lnTo>
                  <a:lnTo>
                    <a:pt x="163" y="2871"/>
                  </a:lnTo>
                  <a:lnTo>
                    <a:pt x="167" y="2951"/>
                  </a:lnTo>
                  <a:lnTo>
                    <a:pt x="231" y="2882"/>
                  </a:lnTo>
                  <a:lnTo>
                    <a:pt x="301" y="2810"/>
                  </a:lnTo>
                  <a:lnTo>
                    <a:pt x="377" y="2732"/>
                  </a:lnTo>
                  <a:lnTo>
                    <a:pt x="459" y="2644"/>
                  </a:lnTo>
                  <a:lnTo>
                    <a:pt x="666" y="2422"/>
                  </a:lnTo>
                  <a:lnTo>
                    <a:pt x="749" y="2333"/>
                  </a:lnTo>
                  <a:lnTo>
                    <a:pt x="785" y="2290"/>
                  </a:lnTo>
                  <a:lnTo>
                    <a:pt x="818" y="2248"/>
                  </a:lnTo>
                  <a:lnTo>
                    <a:pt x="835" y="2224"/>
                  </a:lnTo>
                  <a:lnTo>
                    <a:pt x="850" y="2201"/>
                  </a:lnTo>
                  <a:lnTo>
                    <a:pt x="865" y="2176"/>
                  </a:lnTo>
                  <a:lnTo>
                    <a:pt x="878" y="2152"/>
                  </a:lnTo>
                  <a:lnTo>
                    <a:pt x="890" y="2126"/>
                  </a:lnTo>
                  <a:lnTo>
                    <a:pt x="901" y="2100"/>
                  </a:lnTo>
                  <a:lnTo>
                    <a:pt x="910" y="2073"/>
                  </a:lnTo>
                  <a:lnTo>
                    <a:pt x="919" y="2045"/>
                  </a:lnTo>
                  <a:close/>
                  <a:moveTo>
                    <a:pt x="983" y="2189"/>
                  </a:moveTo>
                  <a:lnTo>
                    <a:pt x="961" y="2234"/>
                  </a:lnTo>
                  <a:lnTo>
                    <a:pt x="936" y="2278"/>
                  </a:lnTo>
                  <a:lnTo>
                    <a:pt x="907" y="2322"/>
                  </a:lnTo>
                  <a:lnTo>
                    <a:pt x="875" y="2367"/>
                  </a:lnTo>
                  <a:lnTo>
                    <a:pt x="806" y="2452"/>
                  </a:lnTo>
                  <a:lnTo>
                    <a:pt x="737" y="2533"/>
                  </a:lnTo>
                  <a:lnTo>
                    <a:pt x="599" y="2681"/>
                  </a:lnTo>
                  <a:lnTo>
                    <a:pt x="333" y="2954"/>
                  </a:lnTo>
                  <a:lnTo>
                    <a:pt x="253" y="3046"/>
                  </a:lnTo>
                  <a:lnTo>
                    <a:pt x="215" y="3093"/>
                  </a:lnTo>
                  <a:lnTo>
                    <a:pt x="178" y="3141"/>
                  </a:lnTo>
                  <a:lnTo>
                    <a:pt x="183" y="3235"/>
                  </a:lnTo>
                  <a:lnTo>
                    <a:pt x="227" y="3172"/>
                  </a:lnTo>
                  <a:lnTo>
                    <a:pt x="274" y="3112"/>
                  </a:lnTo>
                  <a:lnTo>
                    <a:pt x="324" y="3052"/>
                  </a:lnTo>
                  <a:lnTo>
                    <a:pt x="376" y="2994"/>
                  </a:lnTo>
                  <a:lnTo>
                    <a:pt x="641" y="2722"/>
                  </a:lnTo>
                  <a:lnTo>
                    <a:pt x="782" y="2572"/>
                  </a:lnTo>
                  <a:lnTo>
                    <a:pt x="852" y="2490"/>
                  </a:lnTo>
                  <a:lnTo>
                    <a:pt x="922" y="2403"/>
                  </a:lnTo>
                  <a:lnTo>
                    <a:pt x="948" y="2367"/>
                  </a:lnTo>
                  <a:lnTo>
                    <a:pt x="972" y="2331"/>
                  </a:lnTo>
                  <a:lnTo>
                    <a:pt x="994" y="2295"/>
                  </a:lnTo>
                  <a:lnTo>
                    <a:pt x="1014" y="2259"/>
                  </a:lnTo>
                  <a:close/>
                  <a:moveTo>
                    <a:pt x="1072" y="2392"/>
                  </a:moveTo>
                  <a:lnTo>
                    <a:pt x="1049" y="2422"/>
                  </a:lnTo>
                  <a:lnTo>
                    <a:pt x="1026" y="2452"/>
                  </a:lnTo>
                  <a:lnTo>
                    <a:pt x="975" y="2513"/>
                  </a:lnTo>
                  <a:lnTo>
                    <a:pt x="585" y="2920"/>
                  </a:lnTo>
                  <a:lnTo>
                    <a:pt x="482" y="3040"/>
                  </a:lnTo>
                  <a:lnTo>
                    <a:pt x="381" y="3172"/>
                  </a:lnTo>
                  <a:lnTo>
                    <a:pt x="285" y="3319"/>
                  </a:lnTo>
                  <a:lnTo>
                    <a:pt x="197" y="3483"/>
                  </a:lnTo>
                  <a:lnTo>
                    <a:pt x="205" y="3610"/>
                  </a:lnTo>
                  <a:lnTo>
                    <a:pt x="291" y="3428"/>
                  </a:lnTo>
                  <a:lnTo>
                    <a:pt x="388" y="3266"/>
                  </a:lnTo>
                  <a:lnTo>
                    <a:pt x="491" y="3122"/>
                  </a:lnTo>
                  <a:lnTo>
                    <a:pt x="600" y="2992"/>
                  </a:lnTo>
                  <a:lnTo>
                    <a:pt x="1019" y="2551"/>
                  </a:lnTo>
                  <a:lnTo>
                    <a:pt x="1099" y="2453"/>
                  </a:lnTo>
                  <a:close/>
                  <a:moveTo>
                    <a:pt x="1167" y="2606"/>
                  </a:moveTo>
                  <a:lnTo>
                    <a:pt x="1102" y="2672"/>
                  </a:lnTo>
                  <a:lnTo>
                    <a:pt x="1034" y="2738"/>
                  </a:lnTo>
                  <a:lnTo>
                    <a:pt x="893" y="2874"/>
                  </a:lnTo>
                  <a:lnTo>
                    <a:pt x="764" y="3002"/>
                  </a:lnTo>
                  <a:lnTo>
                    <a:pt x="629" y="3145"/>
                  </a:lnTo>
                  <a:lnTo>
                    <a:pt x="563" y="3222"/>
                  </a:lnTo>
                  <a:lnTo>
                    <a:pt x="500" y="3302"/>
                  </a:lnTo>
                  <a:lnTo>
                    <a:pt x="441" y="3384"/>
                  </a:lnTo>
                  <a:lnTo>
                    <a:pt x="388" y="3469"/>
                  </a:lnTo>
                  <a:lnTo>
                    <a:pt x="342" y="3555"/>
                  </a:lnTo>
                  <a:lnTo>
                    <a:pt x="304" y="3645"/>
                  </a:lnTo>
                  <a:lnTo>
                    <a:pt x="289" y="3690"/>
                  </a:lnTo>
                  <a:lnTo>
                    <a:pt x="276" y="3736"/>
                  </a:lnTo>
                  <a:lnTo>
                    <a:pt x="267" y="3782"/>
                  </a:lnTo>
                  <a:lnTo>
                    <a:pt x="260" y="3828"/>
                  </a:lnTo>
                  <a:lnTo>
                    <a:pt x="256" y="3874"/>
                  </a:lnTo>
                  <a:lnTo>
                    <a:pt x="256" y="3921"/>
                  </a:lnTo>
                  <a:lnTo>
                    <a:pt x="260" y="3968"/>
                  </a:lnTo>
                  <a:lnTo>
                    <a:pt x="267" y="4014"/>
                  </a:lnTo>
                  <a:lnTo>
                    <a:pt x="278" y="4061"/>
                  </a:lnTo>
                  <a:lnTo>
                    <a:pt x="294" y="4108"/>
                  </a:lnTo>
                  <a:lnTo>
                    <a:pt x="314" y="4154"/>
                  </a:lnTo>
                  <a:lnTo>
                    <a:pt x="338" y="4201"/>
                  </a:lnTo>
                  <a:lnTo>
                    <a:pt x="347" y="4216"/>
                  </a:lnTo>
                  <a:lnTo>
                    <a:pt x="401" y="4191"/>
                  </a:lnTo>
                  <a:lnTo>
                    <a:pt x="389" y="4171"/>
                  </a:lnTo>
                  <a:lnTo>
                    <a:pt x="367" y="4128"/>
                  </a:lnTo>
                  <a:lnTo>
                    <a:pt x="348" y="4086"/>
                  </a:lnTo>
                  <a:lnTo>
                    <a:pt x="334" y="4044"/>
                  </a:lnTo>
                  <a:lnTo>
                    <a:pt x="324" y="4001"/>
                  </a:lnTo>
                  <a:lnTo>
                    <a:pt x="317" y="3959"/>
                  </a:lnTo>
                  <a:lnTo>
                    <a:pt x="313" y="3917"/>
                  </a:lnTo>
                  <a:lnTo>
                    <a:pt x="314" y="3874"/>
                  </a:lnTo>
                  <a:lnTo>
                    <a:pt x="317" y="3832"/>
                  </a:lnTo>
                  <a:lnTo>
                    <a:pt x="323" y="3790"/>
                  </a:lnTo>
                  <a:lnTo>
                    <a:pt x="332" y="3747"/>
                  </a:lnTo>
                  <a:lnTo>
                    <a:pt x="344" y="3705"/>
                  </a:lnTo>
                  <a:lnTo>
                    <a:pt x="359" y="3664"/>
                  </a:lnTo>
                  <a:lnTo>
                    <a:pt x="395" y="3580"/>
                  </a:lnTo>
                  <a:lnTo>
                    <a:pt x="439" y="3498"/>
                  </a:lnTo>
                  <a:lnTo>
                    <a:pt x="490" y="3416"/>
                  </a:lnTo>
                  <a:lnTo>
                    <a:pt x="547" y="3337"/>
                  </a:lnTo>
                  <a:lnTo>
                    <a:pt x="609" y="3259"/>
                  </a:lnTo>
                  <a:lnTo>
                    <a:pt x="673" y="3184"/>
                  </a:lnTo>
                  <a:lnTo>
                    <a:pt x="806" y="3043"/>
                  </a:lnTo>
                  <a:lnTo>
                    <a:pt x="934" y="2916"/>
                  </a:lnTo>
                  <a:lnTo>
                    <a:pt x="1065" y="2790"/>
                  </a:lnTo>
                  <a:lnTo>
                    <a:pt x="1130" y="2727"/>
                  </a:lnTo>
                  <a:lnTo>
                    <a:pt x="1192" y="2664"/>
                  </a:lnTo>
                  <a:close/>
                  <a:moveTo>
                    <a:pt x="1231" y="2751"/>
                  </a:moveTo>
                  <a:lnTo>
                    <a:pt x="1161" y="2834"/>
                  </a:lnTo>
                  <a:lnTo>
                    <a:pt x="1053" y="2948"/>
                  </a:lnTo>
                  <a:lnTo>
                    <a:pt x="941" y="3063"/>
                  </a:lnTo>
                  <a:lnTo>
                    <a:pt x="829" y="3176"/>
                  </a:lnTo>
                  <a:lnTo>
                    <a:pt x="724" y="3289"/>
                  </a:lnTo>
                  <a:lnTo>
                    <a:pt x="675" y="3344"/>
                  </a:lnTo>
                  <a:lnTo>
                    <a:pt x="629" y="3399"/>
                  </a:lnTo>
                  <a:lnTo>
                    <a:pt x="588" y="3454"/>
                  </a:lnTo>
                  <a:lnTo>
                    <a:pt x="552" y="3508"/>
                  </a:lnTo>
                  <a:lnTo>
                    <a:pt x="522" y="3562"/>
                  </a:lnTo>
                  <a:lnTo>
                    <a:pt x="509" y="3589"/>
                  </a:lnTo>
                  <a:lnTo>
                    <a:pt x="499" y="3616"/>
                  </a:lnTo>
                  <a:lnTo>
                    <a:pt x="490" y="3643"/>
                  </a:lnTo>
                  <a:lnTo>
                    <a:pt x="483" y="3669"/>
                  </a:lnTo>
                  <a:lnTo>
                    <a:pt x="478" y="3696"/>
                  </a:lnTo>
                  <a:lnTo>
                    <a:pt x="475" y="3723"/>
                  </a:lnTo>
                  <a:lnTo>
                    <a:pt x="474" y="3773"/>
                  </a:lnTo>
                  <a:lnTo>
                    <a:pt x="475" y="3823"/>
                  </a:lnTo>
                  <a:lnTo>
                    <a:pt x="478" y="3873"/>
                  </a:lnTo>
                  <a:lnTo>
                    <a:pt x="484" y="3923"/>
                  </a:lnTo>
                  <a:lnTo>
                    <a:pt x="492" y="3972"/>
                  </a:lnTo>
                  <a:lnTo>
                    <a:pt x="502" y="4020"/>
                  </a:lnTo>
                  <a:lnTo>
                    <a:pt x="515" y="4067"/>
                  </a:lnTo>
                  <a:lnTo>
                    <a:pt x="530" y="4112"/>
                  </a:lnTo>
                  <a:lnTo>
                    <a:pt x="530" y="4113"/>
                  </a:lnTo>
                  <a:lnTo>
                    <a:pt x="531" y="4115"/>
                  </a:lnTo>
                  <a:lnTo>
                    <a:pt x="532" y="4119"/>
                  </a:lnTo>
                  <a:lnTo>
                    <a:pt x="533" y="4123"/>
                  </a:lnTo>
                  <a:lnTo>
                    <a:pt x="535" y="4127"/>
                  </a:lnTo>
                  <a:lnTo>
                    <a:pt x="589" y="4102"/>
                  </a:lnTo>
                  <a:lnTo>
                    <a:pt x="588" y="4100"/>
                  </a:lnTo>
                  <a:lnTo>
                    <a:pt x="588" y="4099"/>
                  </a:lnTo>
                  <a:lnTo>
                    <a:pt x="587" y="4098"/>
                  </a:lnTo>
                  <a:lnTo>
                    <a:pt x="587" y="4097"/>
                  </a:lnTo>
                  <a:lnTo>
                    <a:pt x="586" y="4096"/>
                  </a:lnTo>
                  <a:lnTo>
                    <a:pt x="586" y="4094"/>
                  </a:lnTo>
                  <a:lnTo>
                    <a:pt x="585" y="4092"/>
                  </a:lnTo>
                  <a:lnTo>
                    <a:pt x="571" y="4050"/>
                  </a:lnTo>
                  <a:lnTo>
                    <a:pt x="559" y="4007"/>
                  </a:lnTo>
                  <a:lnTo>
                    <a:pt x="549" y="3962"/>
                  </a:lnTo>
                  <a:lnTo>
                    <a:pt x="542" y="3915"/>
                  </a:lnTo>
                  <a:lnTo>
                    <a:pt x="536" y="3869"/>
                  </a:lnTo>
                  <a:lnTo>
                    <a:pt x="533" y="3821"/>
                  </a:lnTo>
                  <a:lnTo>
                    <a:pt x="532" y="3774"/>
                  </a:lnTo>
                  <a:lnTo>
                    <a:pt x="534" y="3727"/>
                  </a:lnTo>
                  <a:lnTo>
                    <a:pt x="536" y="3705"/>
                  </a:lnTo>
                  <a:lnTo>
                    <a:pt x="541" y="3682"/>
                  </a:lnTo>
                  <a:lnTo>
                    <a:pt x="547" y="3660"/>
                  </a:lnTo>
                  <a:lnTo>
                    <a:pt x="555" y="3636"/>
                  </a:lnTo>
                  <a:lnTo>
                    <a:pt x="565" y="3613"/>
                  </a:lnTo>
                  <a:lnTo>
                    <a:pt x="576" y="3588"/>
                  </a:lnTo>
                  <a:lnTo>
                    <a:pt x="604" y="3539"/>
                  </a:lnTo>
                  <a:lnTo>
                    <a:pt x="637" y="3488"/>
                  </a:lnTo>
                  <a:lnTo>
                    <a:pt x="676" y="3435"/>
                  </a:lnTo>
                  <a:lnTo>
                    <a:pt x="720" y="3382"/>
                  </a:lnTo>
                  <a:lnTo>
                    <a:pt x="767" y="3328"/>
                  </a:lnTo>
                  <a:lnTo>
                    <a:pt x="871" y="3217"/>
                  </a:lnTo>
                  <a:lnTo>
                    <a:pt x="982" y="3104"/>
                  </a:lnTo>
                  <a:lnTo>
                    <a:pt x="1095" y="2989"/>
                  </a:lnTo>
                  <a:lnTo>
                    <a:pt x="1204" y="2874"/>
                  </a:lnTo>
                  <a:lnTo>
                    <a:pt x="1258" y="2812"/>
                  </a:lnTo>
                  <a:close/>
                  <a:moveTo>
                    <a:pt x="1290" y="2885"/>
                  </a:moveTo>
                  <a:lnTo>
                    <a:pt x="1154" y="3040"/>
                  </a:lnTo>
                  <a:lnTo>
                    <a:pt x="1078" y="3123"/>
                  </a:lnTo>
                  <a:lnTo>
                    <a:pt x="999" y="3204"/>
                  </a:lnTo>
                  <a:lnTo>
                    <a:pt x="916" y="3288"/>
                  </a:lnTo>
                  <a:lnTo>
                    <a:pt x="837" y="3378"/>
                  </a:lnTo>
                  <a:lnTo>
                    <a:pt x="801" y="3424"/>
                  </a:lnTo>
                  <a:lnTo>
                    <a:pt x="766" y="3472"/>
                  </a:lnTo>
                  <a:lnTo>
                    <a:pt x="734" y="3521"/>
                  </a:lnTo>
                  <a:lnTo>
                    <a:pt x="706" y="3572"/>
                  </a:lnTo>
                  <a:lnTo>
                    <a:pt x="681" y="3623"/>
                  </a:lnTo>
                  <a:lnTo>
                    <a:pt x="661" y="3676"/>
                  </a:lnTo>
                  <a:lnTo>
                    <a:pt x="645" y="3730"/>
                  </a:lnTo>
                  <a:lnTo>
                    <a:pt x="639" y="3758"/>
                  </a:lnTo>
                  <a:lnTo>
                    <a:pt x="635" y="3785"/>
                  </a:lnTo>
                  <a:lnTo>
                    <a:pt x="632" y="3813"/>
                  </a:lnTo>
                  <a:lnTo>
                    <a:pt x="630" y="3842"/>
                  </a:lnTo>
                  <a:lnTo>
                    <a:pt x="631" y="3870"/>
                  </a:lnTo>
                  <a:lnTo>
                    <a:pt x="632" y="3899"/>
                  </a:lnTo>
                  <a:lnTo>
                    <a:pt x="636" y="3928"/>
                  </a:lnTo>
                  <a:lnTo>
                    <a:pt x="641" y="3957"/>
                  </a:lnTo>
                  <a:lnTo>
                    <a:pt x="648" y="3986"/>
                  </a:lnTo>
                  <a:lnTo>
                    <a:pt x="657" y="4016"/>
                  </a:lnTo>
                  <a:lnTo>
                    <a:pt x="661" y="4027"/>
                  </a:lnTo>
                  <a:lnTo>
                    <a:pt x="666" y="4039"/>
                  </a:lnTo>
                  <a:lnTo>
                    <a:pt x="671" y="4050"/>
                  </a:lnTo>
                  <a:lnTo>
                    <a:pt x="677" y="4061"/>
                  </a:lnTo>
                  <a:lnTo>
                    <a:pt x="730" y="4036"/>
                  </a:lnTo>
                  <a:lnTo>
                    <a:pt x="727" y="4031"/>
                  </a:lnTo>
                  <a:lnTo>
                    <a:pt x="725" y="4026"/>
                  </a:lnTo>
                  <a:lnTo>
                    <a:pt x="721" y="4017"/>
                  </a:lnTo>
                  <a:lnTo>
                    <a:pt x="717" y="4007"/>
                  </a:lnTo>
                  <a:lnTo>
                    <a:pt x="713" y="3997"/>
                  </a:lnTo>
                  <a:lnTo>
                    <a:pt x="705" y="3970"/>
                  </a:lnTo>
                  <a:lnTo>
                    <a:pt x="698" y="3944"/>
                  </a:lnTo>
                  <a:lnTo>
                    <a:pt x="694" y="3919"/>
                  </a:lnTo>
                  <a:lnTo>
                    <a:pt x="690" y="3893"/>
                  </a:lnTo>
                  <a:lnTo>
                    <a:pt x="689" y="3868"/>
                  </a:lnTo>
                  <a:lnTo>
                    <a:pt x="689" y="3842"/>
                  </a:lnTo>
                  <a:lnTo>
                    <a:pt x="690" y="3817"/>
                  </a:lnTo>
                  <a:lnTo>
                    <a:pt x="693" y="3792"/>
                  </a:lnTo>
                  <a:lnTo>
                    <a:pt x="697" y="3768"/>
                  </a:lnTo>
                  <a:lnTo>
                    <a:pt x="702" y="3743"/>
                  </a:lnTo>
                  <a:lnTo>
                    <a:pt x="716" y="3694"/>
                  </a:lnTo>
                  <a:lnTo>
                    <a:pt x="735" y="3646"/>
                  </a:lnTo>
                  <a:lnTo>
                    <a:pt x="758" y="3599"/>
                  </a:lnTo>
                  <a:lnTo>
                    <a:pt x="784" y="3552"/>
                  </a:lnTo>
                  <a:lnTo>
                    <a:pt x="814" y="3505"/>
                  </a:lnTo>
                  <a:lnTo>
                    <a:pt x="847" y="3460"/>
                  </a:lnTo>
                  <a:lnTo>
                    <a:pt x="883" y="3415"/>
                  </a:lnTo>
                  <a:lnTo>
                    <a:pt x="959" y="3329"/>
                  </a:lnTo>
                  <a:lnTo>
                    <a:pt x="1040" y="3246"/>
                  </a:lnTo>
                  <a:lnTo>
                    <a:pt x="1118" y="3166"/>
                  </a:lnTo>
                  <a:lnTo>
                    <a:pt x="1191" y="3088"/>
                  </a:lnTo>
                  <a:lnTo>
                    <a:pt x="1316" y="2945"/>
                  </a:lnTo>
                  <a:close/>
                  <a:moveTo>
                    <a:pt x="1363" y="3051"/>
                  </a:moveTo>
                  <a:lnTo>
                    <a:pt x="1362" y="3051"/>
                  </a:lnTo>
                  <a:lnTo>
                    <a:pt x="1361" y="3051"/>
                  </a:lnTo>
                  <a:lnTo>
                    <a:pt x="1360" y="3051"/>
                  </a:lnTo>
                  <a:lnTo>
                    <a:pt x="1359" y="3051"/>
                  </a:lnTo>
                  <a:lnTo>
                    <a:pt x="1357" y="3051"/>
                  </a:lnTo>
                  <a:lnTo>
                    <a:pt x="1355" y="3052"/>
                  </a:lnTo>
                  <a:lnTo>
                    <a:pt x="1354" y="3053"/>
                  </a:lnTo>
                  <a:lnTo>
                    <a:pt x="1352" y="3053"/>
                  </a:lnTo>
                  <a:lnTo>
                    <a:pt x="1349" y="3055"/>
                  </a:lnTo>
                  <a:lnTo>
                    <a:pt x="1348" y="3055"/>
                  </a:lnTo>
                  <a:lnTo>
                    <a:pt x="1347" y="3055"/>
                  </a:lnTo>
                  <a:lnTo>
                    <a:pt x="1347" y="3056"/>
                  </a:lnTo>
                  <a:lnTo>
                    <a:pt x="1346" y="3057"/>
                  </a:lnTo>
                  <a:lnTo>
                    <a:pt x="1331" y="3068"/>
                  </a:lnTo>
                  <a:lnTo>
                    <a:pt x="1290" y="3100"/>
                  </a:lnTo>
                  <a:lnTo>
                    <a:pt x="1230" y="3149"/>
                  </a:lnTo>
                  <a:lnTo>
                    <a:pt x="1158" y="3213"/>
                  </a:lnTo>
                  <a:lnTo>
                    <a:pt x="1080" y="3287"/>
                  </a:lnTo>
                  <a:lnTo>
                    <a:pt x="1040" y="3328"/>
                  </a:lnTo>
                  <a:lnTo>
                    <a:pt x="1002" y="3370"/>
                  </a:lnTo>
                  <a:lnTo>
                    <a:pt x="966" y="3414"/>
                  </a:lnTo>
                  <a:lnTo>
                    <a:pt x="933" y="3459"/>
                  </a:lnTo>
                  <a:lnTo>
                    <a:pt x="903" y="3504"/>
                  </a:lnTo>
                  <a:lnTo>
                    <a:pt x="877" y="3550"/>
                  </a:lnTo>
                  <a:lnTo>
                    <a:pt x="856" y="3596"/>
                  </a:lnTo>
                  <a:lnTo>
                    <a:pt x="838" y="3644"/>
                  </a:lnTo>
                  <a:lnTo>
                    <a:pt x="824" y="3692"/>
                  </a:lnTo>
                  <a:lnTo>
                    <a:pt x="813" y="3741"/>
                  </a:lnTo>
                  <a:lnTo>
                    <a:pt x="807" y="3789"/>
                  </a:lnTo>
                  <a:lnTo>
                    <a:pt x="805" y="3836"/>
                  </a:lnTo>
                  <a:lnTo>
                    <a:pt x="807" y="3882"/>
                  </a:lnTo>
                  <a:lnTo>
                    <a:pt x="809" y="3904"/>
                  </a:lnTo>
                  <a:lnTo>
                    <a:pt x="813" y="3926"/>
                  </a:lnTo>
                  <a:lnTo>
                    <a:pt x="816" y="3942"/>
                  </a:lnTo>
                  <a:lnTo>
                    <a:pt x="821" y="3958"/>
                  </a:lnTo>
                  <a:lnTo>
                    <a:pt x="823" y="3965"/>
                  </a:lnTo>
                  <a:lnTo>
                    <a:pt x="826" y="3973"/>
                  </a:lnTo>
                  <a:lnTo>
                    <a:pt x="829" y="3980"/>
                  </a:lnTo>
                  <a:lnTo>
                    <a:pt x="832" y="3988"/>
                  </a:lnTo>
                  <a:lnTo>
                    <a:pt x="885" y="3963"/>
                  </a:lnTo>
                  <a:lnTo>
                    <a:pt x="882" y="3957"/>
                  </a:lnTo>
                  <a:lnTo>
                    <a:pt x="880" y="3952"/>
                  </a:lnTo>
                  <a:lnTo>
                    <a:pt x="878" y="3946"/>
                  </a:lnTo>
                  <a:lnTo>
                    <a:pt x="876" y="3940"/>
                  </a:lnTo>
                  <a:lnTo>
                    <a:pt x="874" y="3934"/>
                  </a:lnTo>
                  <a:lnTo>
                    <a:pt x="873" y="3927"/>
                  </a:lnTo>
                  <a:lnTo>
                    <a:pt x="870" y="3915"/>
                  </a:lnTo>
                  <a:lnTo>
                    <a:pt x="867" y="3896"/>
                  </a:lnTo>
                  <a:lnTo>
                    <a:pt x="865" y="3877"/>
                  </a:lnTo>
                  <a:lnTo>
                    <a:pt x="863" y="3837"/>
                  </a:lnTo>
                  <a:lnTo>
                    <a:pt x="865" y="3794"/>
                  </a:lnTo>
                  <a:lnTo>
                    <a:pt x="871" y="3751"/>
                  </a:lnTo>
                  <a:lnTo>
                    <a:pt x="881" y="3707"/>
                  </a:lnTo>
                  <a:lnTo>
                    <a:pt x="893" y="3662"/>
                  </a:lnTo>
                  <a:lnTo>
                    <a:pt x="909" y="3619"/>
                  </a:lnTo>
                  <a:lnTo>
                    <a:pt x="929" y="3577"/>
                  </a:lnTo>
                  <a:lnTo>
                    <a:pt x="952" y="3535"/>
                  </a:lnTo>
                  <a:lnTo>
                    <a:pt x="980" y="3493"/>
                  </a:lnTo>
                  <a:lnTo>
                    <a:pt x="1012" y="3451"/>
                  </a:lnTo>
                  <a:lnTo>
                    <a:pt x="1047" y="3409"/>
                  </a:lnTo>
                  <a:lnTo>
                    <a:pt x="1083" y="3368"/>
                  </a:lnTo>
                  <a:lnTo>
                    <a:pt x="1121" y="3329"/>
                  </a:lnTo>
                  <a:lnTo>
                    <a:pt x="1197" y="3256"/>
                  </a:lnTo>
                  <a:lnTo>
                    <a:pt x="1253" y="3207"/>
                  </a:lnTo>
                  <a:lnTo>
                    <a:pt x="1296" y="3170"/>
                  </a:lnTo>
                  <a:lnTo>
                    <a:pt x="1350" y="3129"/>
                  </a:lnTo>
                  <a:lnTo>
                    <a:pt x="1445" y="3401"/>
                  </a:lnTo>
                  <a:lnTo>
                    <a:pt x="1465" y="3464"/>
                  </a:lnTo>
                  <a:lnTo>
                    <a:pt x="1483" y="3527"/>
                  </a:lnTo>
                  <a:lnTo>
                    <a:pt x="1500" y="3590"/>
                  </a:lnTo>
                  <a:lnTo>
                    <a:pt x="1514" y="3651"/>
                  </a:lnTo>
                  <a:lnTo>
                    <a:pt x="1517" y="3666"/>
                  </a:lnTo>
                  <a:lnTo>
                    <a:pt x="1572" y="3641"/>
                  </a:lnTo>
                  <a:lnTo>
                    <a:pt x="1572" y="3640"/>
                  </a:lnTo>
                  <a:lnTo>
                    <a:pt x="1572" y="3639"/>
                  </a:lnTo>
                  <a:lnTo>
                    <a:pt x="1571" y="3639"/>
                  </a:lnTo>
                  <a:lnTo>
                    <a:pt x="1571" y="3638"/>
                  </a:lnTo>
                  <a:lnTo>
                    <a:pt x="1556" y="3575"/>
                  </a:lnTo>
                  <a:lnTo>
                    <a:pt x="1540" y="3511"/>
                  </a:lnTo>
                  <a:lnTo>
                    <a:pt x="1521" y="3447"/>
                  </a:lnTo>
                  <a:lnTo>
                    <a:pt x="1501" y="3383"/>
                  </a:lnTo>
                  <a:lnTo>
                    <a:pt x="1477" y="3309"/>
                  </a:lnTo>
                  <a:close/>
                  <a:moveTo>
                    <a:pt x="1280" y="3276"/>
                  </a:moveTo>
                  <a:lnTo>
                    <a:pt x="1278" y="3276"/>
                  </a:lnTo>
                  <a:lnTo>
                    <a:pt x="1276" y="3276"/>
                  </a:lnTo>
                  <a:lnTo>
                    <a:pt x="1274" y="3276"/>
                  </a:lnTo>
                  <a:lnTo>
                    <a:pt x="1272" y="3277"/>
                  </a:lnTo>
                  <a:lnTo>
                    <a:pt x="1270" y="3277"/>
                  </a:lnTo>
                  <a:lnTo>
                    <a:pt x="1268" y="3278"/>
                  </a:lnTo>
                  <a:lnTo>
                    <a:pt x="1267" y="3278"/>
                  </a:lnTo>
                  <a:lnTo>
                    <a:pt x="1266" y="3279"/>
                  </a:lnTo>
                  <a:lnTo>
                    <a:pt x="1265" y="3280"/>
                  </a:lnTo>
                  <a:lnTo>
                    <a:pt x="1264" y="3280"/>
                  </a:lnTo>
                  <a:lnTo>
                    <a:pt x="1263" y="3281"/>
                  </a:lnTo>
                  <a:lnTo>
                    <a:pt x="1262" y="3281"/>
                  </a:lnTo>
                  <a:lnTo>
                    <a:pt x="1261" y="3282"/>
                  </a:lnTo>
                  <a:lnTo>
                    <a:pt x="1260" y="3283"/>
                  </a:lnTo>
                  <a:lnTo>
                    <a:pt x="1260" y="3284"/>
                  </a:lnTo>
                  <a:lnTo>
                    <a:pt x="1259" y="3284"/>
                  </a:lnTo>
                  <a:lnTo>
                    <a:pt x="1259" y="3285"/>
                  </a:lnTo>
                  <a:lnTo>
                    <a:pt x="1245" y="3300"/>
                  </a:lnTo>
                  <a:lnTo>
                    <a:pt x="1207" y="3341"/>
                  </a:lnTo>
                  <a:lnTo>
                    <a:pt x="1155" y="3402"/>
                  </a:lnTo>
                  <a:lnTo>
                    <a:pt x="1097" y="3479"/>
                  </a:lnTo>
                  <a:lnTo>
                    <a:pt x="1068" y="3521"/>
                  </a:lnTo>
                  <a:lnTo>
                    <a:pt x="1040" y="3564"/>
                  </a:lnTo>
                  <a:lnTo>
                    <a:pt x="1015" y="3609"/>
                  </a:lnTo>
                  <a:lnTo>
                    <a:pt x="1004" y="3632"/>
                  </a:lnTo>
                  <a:lnTo>
                    <a:pt x="994" y="3655"/>
                  </a:lnTo>
                  <a:lnTo>
                    <a:pt x="985" y="3677"/>
                  </a:lnTo>
                  <a:lnTo>
                    <a:pt x="977" y="3700"/>
                  </a:lnTo>
                  <a:lnTo>
                    <a:pt x="970" y="3722"/>
                  </a:lnTo>
                  <a:lnTo>
                    <a:pt x="965" y="3745"/>
                  </a:lnTo>
                  <a:lnTo>
                    <a:pt x="962" y="3767"/>
                  </a:lnTo>
                  <a:lnTo>
                    <a:pt x="961" y="3789"/>
                  </a:lnTo>
                  <a:lnTo>
                    <a:pt x="961" y="3800"/>
                  </a:lnTo>
                  <a:lnTo>
                    <a:pt x="962" y="3810"/>
                  </a:lnTo>
                  <a:lnTo>
                    <a:pt x="964" y="3821"/>
                  </a:lnTo>
                  <a:lnTo>
                    <a:pt x="966" y="3832"/>
                  </a:lnTo>
                  <a:lnTo>
                    <a:pt x="969" y="3843"/>
                  </a:lnTo>
                  <a:lnTo>
                    <a:pt x="973" y="3853"/>
                  </a:lnTo>
                  <a:lnTo>
                    <a:pt x="977" y="3863"/>
                  </a:lnTo>
                  <a:lnTo>
                    <a:pt x="982" y="3872"/>
                  </a:lnTo>
                  <a:lnTo>
                    <a:pt x="988" y="3881"/>
                  </a:lnTo>
                  <a:lnTo>
                    <a:pt x="994" y="3890"/>
                  </a:lnTo>
                  <a:lnTo>
                    <a:pt x="1001" y="3898"/>
                  </a:lnTo>
                  <a:lnTo>
                    <a:pt x="1008" y="3906"/>
                  </a:lnTo>
                  <a:lnTo>
                    <a:pt x="1066" y="3878"/>
                  </a:lnTo>
                  <a:lnTo>
                    <a:pt x="1058" y="3873"/>
                  </a:lnTo>
                  <a:lnTo>
                    <a:pt x="1055" y="3870"/>
                  </a:lnTo>
                  <a:lnTo>
                    <a:pt x="1051" y="3867"/>
                  </a:lnTo>
                  <a:lnTo>
                    <a:pt x="1048" y="3864"/>
                  </a:lnTo>
                  <a:lnTo>
                    <a:pt x="1045" y="3861"/>
                  </a:lnTo>
                  <a:lnTo>
                    <a:pt x="1042" y="3858"/>
                  </a:lnTo>
                  <a:lnTo>
                    <a:pt x="1039" y="3854"/>
                  </a:lnTo>
                  <a:lnTo>
                    <a:pt x="1036" y="3851"/>
                  </a:lnTo>
                  <a:lnTo>
                    <a:pt x="1034" y="3847"/>
                  </a:lnTo>
                  <a:lnTo>
                    <a:pt x="1032" y="3842"/>
                  </a:lnTo>
                  <a:lnTo>
                    <a:pt x="1030" y="3838"/>
                  </a:lnTo>
                  <a:lnTo>
                    <a:pt x="1026" y="3828"/>
                  </a:lnTo>
                  <a:lnTo>
                    <a:pt x="1023" y="3818"/>
                  </a:lnTo>
                  <a:lnTo>
                    <a:pt x="1022" y="3811"/>
                  </a:lnTo>
                  <a:lnTo>
                    <a:pt x="1021" y="3803"/>
                  </a:lnTo>
                  <a:lnTo>
                    <a:pt x="1020" y="3796"/>
                  </a:lnTo>
                  <a:lnTo>
                    <a:pt x="1020" y="3788"/>
                  </a:lnTo>
                  <a:lnTo>
                    <a:pt x="1021" y="3772"/>
                  </a:lnTo>
                  <a:lnTo>
                    <a:pt x="1024" y="3754"/>
                  </a:lnTo>
                  <a:lnTo>
                    <a:pt x="1028" y="3736"/>
                  </a:lnTo>
                  <a:lnTo>
                    <a:pt x="1033" y="3717"/>
                  </a:lnTo>
                  <a:lnTo>
                    <a:pt x="1040" y="3698"/>
                  </a:lnTo>
                  <a:lnTo>
                    <a:pt x="1048" y="3678"/>
                  </a:lnTo>
                  <a:lnTo>
                    <a:pt x="1057" y="3657"/>
                  </a:lnTo>
                  <a:lnTo>
                    <a:pt x="1067" y="3636"/>
                  </a:lnTo>
                  <a:lnTo>
                    <a:pt x="1091" y="3595"/>
                  </a:lnTo>
                  <a:lnTo>
                    <a:pt x="1117" y="3553"/>
                  </a:lnTo>
                  <a:lnTo>
                    <a:pt x="1145" y="3513"/>
                  </a:lnTo>
                  <a:lnTo>
                    <a:pt x="1185" y="3459"/>
                  </a:lnTo>
                  <a:lnTo>
                    <a:pt x="1219" y="3418"/>
                  </a:lnTo>
                  <a:lnTo>
                    <a:pt x="1246" y="3388"/>
                  </a:lnTo>
                  <a:lnTo>
                    <a:pt x="1267" y="3366"/>
                  </a:lnTo>
                  <a:lnTo>
                    <a:pt x="1286" y="3424"/>
                  </a:lnTo>
                  <a:lnTo>
                    <a:pt x="1299" y="3466"/>
                  </a:lnTo>
                  <a:lnTo>
                    <a:pt x="1314" y="3521"/>
                  </a:lnTo>
                  <a:lnTo>
                    <a:pt x="1325" y="3562"/>
                  </a:lnTo>
                  <a:lnTo>
                    <a:pt x="1336" y="3604"/>
                  </a:lnTo>
                  <a:lnTo>
                    <a:pt x="1346" y="3645"/>
                  </a:lnTo>
                  <a:lnTo>
                    <a:pt x="1354" y="3685"/>
                  </a:lnTo>
                  <a:lnTo>
                    <a:pt x="1357" y="3699"/>
                  </a:lnTo>
                  <a:lnTo>
                    <a:pt x="1359" y="3712"/>
                  </a:lnTo>
                  <a:lnTo>
                    <a:pt x="1361" y="3726"/>
                  </a:lnTo>
                  <a:lnTo>
                    <a:pt x="1363" y="3739"/>
                  </a:lnTo>
                  <a:lnTo>
                    <a:pt x="1419" y="3713"/>
                  </a:lnTo>
                  <a:lnTo>
                    <a:pt x="1415" y="3693"/>
                  </a:lnTo>
                  <a:lnTo>
                    <a:pt x="1413" y="3683"/>
                  </a:lnTo>
                  <a:lnTo>
                    <a:pt x="1412" y="3673"/>
                  </a:lnTo>
                  <a:lnTo>
                    <a:pt x="1371" y="3505"/>
                  </a:lnTo>
                  <a:lnTo>
                    <a:pt x="1307" y="3296"/>
                  </a:lnTo>
                  <a:lnTo>
                    <a:pt x="1307" y="3295"/>
                  </a:lnTo>
                  <a:lnTo>
                    <a:pt x="1307" y="3294"/>
                  </a:lnTo>
                  <a:lnTo>
                    <a:pt x="1306" y="3293"/>
                  </a:lnTo>
                  <a:lnTo>
                    <a:pt x="1306" y="3292"/>
                  </a:lnTo>
                  <a:lnTo>
                    <a:pt x="1305" y="3291"/>
                  </a:lnTo>
                  <a:lnTo>
                    <a:pt x="1304" y="3289"/>
                  </a:lnTo>
                  <a:lnTo>
                    <a:pt x="1303" y="3287"/>
                  </a:lnTo>
                  <a:lnTo>
                    <a:pt x="1301" y="3285"/>
                  </a:lnTo>
                  <a:lnTo>
                    <a:pt x="1300" y="3284"/>
                  </a:lnTo>
                  <a:lnTo>
                    <a:pt x="1299" y="3283"/>
                  </a:lnTo>
                  <a:lnTo>
                    <a:pt x="1298" y="3282"/>
                  </a:lnTo>
                  <a:lnTo>
                    <a:pt x="1297" y="3282"/>
                  </a:lnTo>
                  <a:lnTo>
                    <a:pt x="1296" y="3281"/>
                  </a:lnTo>
                  <a:lnTo>
                    <a:pt x="1296" y="3280"/>
                  </a:lnTo>
                  <a:lnTo>
                    <a:pt x="1295" y="3280"/>
                  </a:lnTo>
                  <a:lnTo>
                    <a:pt x="1294" y="3280"/>
                  </a:lnTo>
                  <a:lnTo>
                    <a:pt x="1293" y="3279"/>
                  </a:lnTo>
                  <a:lnTo>
                    <a:pt x="1292" y="3279"/>
                  </a:lnTo>
                  <a:lnTo>
                    <a:pt x="1291" y="3278"/>
                  </a:lnTo>
                  <a:lnTo>
                    <a:pt x="1289" y="3277"/>
                  </a:lnTo>
                  <a:lnTo>
                    <a:pt x="1287" y="3277"/>
                  </a:lnTo>
                  <a:lnTo>
                    <a:pt x="1285" y="3276"/>
                  </a:lnTo>
                  <a:lnTo>
                    <a:pt x="1284" y="3276"/>
                  </a:lnTo>
                  <a:lnTo>
                    <a:pt x="1282" y="3276"/>
                  </a:lnTo>
                  <a:close/>
                  <a:moveTo>
                    <a:pt x="1224" y="3540"/>
                  </a:moveTo>
                  <a:lnTo>
                    <a:pt x="1222" y="3540"/>
                  </a:lnTo>
                  <a:lnTo>
                    <a:pt x="1220" y="3540"/>
                  </a:lnTo>
                  <a:lnTo>
                    <a:pt x="1218" y="3540"/>
                  </a:lnTo>
                  <a:lnTo>
                    <a:pt x="1216" y="3540"/>
                  </a:lnTo>
                  <a:lnTo>
                    <a:pt x="1214" y="3541"/>
                  </a:lnTo>
                  <a:lnTo>
                    <a:pt x="1213" y="3542"/>
                  </a:lnTo>
                  <a:lnTo>
                    <a:pt x="1211" y="3543"/>
                  </a:lnTo>
                  <a:lnTo>
                    <a:pt x="1209" y="3544"/>
                  </a:lnTo>
                  <a:lnTo>
                    <a:pt x="1208" y="3544"/>
                  </a:lnTo>
                  <a:lnTo>
                    <a:pt x="1207" y="3545"/>
                  </a:lnTo>
                  <a:lnTo>
                    <a:pt x="1206" y="3546"/>
                  </a:lnTo>
                  <a:lnTo>
                    <a:pt x="1204" y="3547"/>
                  </a:lnTo>
                  <a:lnTo>
                    <a:pt x="1203" y="3549"/>
                  </a:lnTo>
                  <a:lnTo>
                    <a:pt x="1195" y="3557"/>
                  </a:lnTo>
                  <a:lnTo>
                    <a:pt x="1174" y="3580"/>
                  </a:lnTo>
                  <a:lnTo>
                    <a:pt x="1146" y="3614"/>
                  </a:lnTo>
                  <a:lnTo>
                    <a:pt x="1132" y="3633"/>
                  </a:lnTo>
                  <a:lnTo>
                    <a:pt x="1118" y="3653"/>
                  </a:lnTo>
                  <a:lnTo>
                    <a:pt x="1105" y="3673"/>
                  </a:lnTo>
                  <a:lnTo>
                    <a:pt x="1099" y="3683"/>
                  </a:lnTo>
                  <a:lnTo>
                    <a:pt x="1094" y="3694"/>
                  </a:lnTo>
                  <a:lnTo>
                    <a:pt x="1089" y="3704"/>
                  </a:lnTo>
                  <a:lnTo>
                    <a:pt x="1085" y="3715"/>
                  </a:lnTo>
                  <a:lnTo>
                    <a:pt x="1082" y="3726"/>
                  </a:lnTo>
                  <a:lnTo>
                    <a:pt x="1080" y="3737"/>
                  </a:lnTo>
                  <a:lnTo>
                    <a:pt x="1079" y="3742"/>
                  </a:lnTo>
                  <a:lnTo>
                    <a:pt x="1079" y="3748"/>
                  </a:lnTo>
                  <a:lnTo>
                    <a:pt x="1080" y="3754"/>
                  </a:lnTo>
                  <a:lnTo>
                    <a:pt x="1080" y="3761"/>
                  </a:lnTo>
                  <a:lnTo>
                    <a:pt x="1082" y="3767"/>
                  </a:lnTo>
                  <a:lnTo>
                    <a:pt x="1083" y="3770"/>
                  </a:lnTo>
                  <a:lnTo>
                    <a:pt x="1084" y="3773"/>
                  </a:lnTo>
                  <a:lnTo>
                    <a:pt x="1086" y="3776"/>
                  </a:lnTo>
                  <a:lnTo>
                    <a:pt x="1087" y="3779"/>
                  </a:lnTo>
                  <a:lnTo>
                    <a:pt x="1089" y="3782"/>
                  </a:lnTo>
                  <a:lnTo>
                    <a:pt x="1091" y="3785"/>
                  </a:lnTo>
                  <a:lnTo>
                    <a:pt x="1093" y="3787"/>
                  </a:lnTo>
                  <a:lnTo>
                    <a:pt x="1096" y="3790"/>
                  </a:lnTo>
                  <a:lnTo>
                    <a:pt x="1098" y="3792"/>
                  </a:lnTo>
                  <a:lnTo>
                    <a:pt x="1101" y="3794"/>
                  </a:lnTo>
                  <a:lnTo>
                    <a:pt x="1103" y="3796"/>
                  </a:lnTo>
                  <a:lnTo>
                    <a:pt x="1106" y="3797"/>
                  </a:lnTo>
                  <a:lnTo>
                    <a:pt x="1112" y="3801"/>
                  </a:lnTo>
                  <a:lnTo>
                    <a:pt x="1118" y="3803"/>
                  </a:lnTo>
                  <a:lnTo>
                    <a:pt x="1125" y="3805"/>
                  </a:lnTo>
                  <a:lnTo>
                    <a:pt x="1132" y="3807"/>
                  </a:lnTo>
                  <a:lnTo>
                    <a:pt x="1139" y="3808"/>
                  </a:lnTo>
                  <a:lnTo>
                    <a:pt x="1146" y="3808"/>
                  </a:lnTo>
                  <a:lnTo>
                    <a:pt x="1152" y="3808"/>
                  </a:lnTo>
                  <a:lnTo>
                    <a:pt x="1159" y="3808"/>
                  </a:lnTo>
                  <a:lnTo>
                    <a:pt x="1165" y="3807"/>
                  </a:lnTo>
                  <a:lnTo>
                    <a:pt x="1171" y="3806"/>
                  </a:lnTo>
                  <a:lnTo>
                    <a:pt x="1177" y="3804"/>
                  </a:lnTo>
                  <a:lnTo>
                    <a:pt x="1183" y="3801"/>
                  </a:lnTo>
                  <a:lnTo>
                    <a:pt x="1188" y="3799"/>
                  </a:lnTo>
                  <a:lnTo>
                    <a:pt x="1194" y="3796"/>
                  </a:lnTo>
                  <a:lnTo>
                    <a:pt x="1199" y="3793"/>
                  </a:lnTo>
                  <a:lnTo>
                    <a:pt x="1204" y="3789"/>
                  </a:lnTo>
                  <a:lnTo>
                    <a:pt x="1208" y="3785"/>
                  </a:lnTo>
                  <a:lnTo>
                    <a:pt x="1213" y="3781"/>
                  </a:lnTo>
                  <a:lnTo>
                    <a:pt x="1217" y="3777"/>
                  </a:lnTo>
                  <a:lnTo>
                    <a:pt x="1220" y="3772"/>
                  </a:lnTo>
                  <a:lnTo>
                    <a:pt x="1224" y="3768"/>
                  </a:lnTo>
                  <a:lnTo>
                    <a:pt x="1230" y="3758"/>
                  </a:lnTo>
                  <a:lnTo>
                    <a:pt x="1235" y="3747"/>
                  </a:lnTo>
                  <a:lnTo>
                    <a:pt x="1240" y="3737"/>
                  </a:lnTo>
                  <a:lnTo>
                    <a:pt x="1243" y="3726"/>
                  </a:lnTo>
                  <a:lnTo>
                    <a:pt x="1246" y="3715"/>
                  </a:lnTo>
                  <a:lnTo>
                    <a:pt x="1249" y="3704"/>
                  </a:lnTo>
                  <a:lnTo>
                    <a:pt x="1251" y="3694"/>
                  </a:lnTo>
                  <a:lnTo>
                    <a:pt x="1252" y="3683"/>
                  </a:lnTo>
                  <a:lnTo>
                    <a:pt x="1254" y="3661"/>
                  </a:lnTo>
                  <a:lnTo>
                    <a:pt x="1255" y="3639"/>
                  </a:lnTo>
                  <a:lnTo>
                    <a:pt x="1256" y="3620"/>
                  </a:lnTo>
                  <a:lnTo>
                    <a:pt x="1255" y="3602"/>
                  </a:lnTo>
                  <a:lnTo>
                    <a:pt x="1254" y="3576"/>
                  </a:lnTo>
                  <a:lnTo>
                    <a:pt x="1253" y="3566"/>
                  </a:lnTo>
                  <a:lnTo>
                    <a:pt x="1253" y="3565"/>
                  </a:lnTo>
                  <a:lnTo>
                    <a:pt x="1253" y="3564"/>
                  </a:lnTo>
                  <a:lnTo>
                    <a:pt x="1253" y="3563"/>
                  </a:lnTo>
                  <a:lnTo>
                    <a:pt x="1252" y="3563"/>
                  </a:lnTo>
                  <a:lnTo>
                    <a:pt x="1252" y="3561"/>
                  </a:lnTo>
                  <a:lnTo>
                    <a:pt x="1252" y="3560"/>
                  </a:lnTo>
                  <a:lnTo>
                    <a:pt x="1251" y="3558"/>
                  </a:lnTo>
                  <a:lnTo>
                    <a:pt x="1250" y="3557"/>
                  </a:lnTo>
                  <a:lnTo>
                    <a:pt x="1250" y="3556"/>
                  </a:lnTo>
                  <a:lnTo>
                    <a:pt x="1249" y="3555"/>
                  </a:lnTo>
                  <a:lnTo>
                    <a:pt x="1248" y="3553"/>
                  </a:lnTo>
                  <a:lnTo>
                    <a:pt x="1247" y="3551"/>
                  </a:lnTo>
                  <a:lnTo>
                    <a:pt x="1246" y="3549"/>
                  </a:lnTo>
                  <a:lnTo>
                    <a:pt x="1245" y="3548"/>
                  </a:lnTo>
                  <a:lnTo>
                    <a:pt x="1243" y="3547"/>
                  </a:lnTo>
                  <a:lnTo>
                    <a:pt x="1242" y="3545"/>
                  </a:lnTo>
                  <a:lnTo>
                    <a:pt x="1240" y="3544"/>
                  </a:lnTo>
                  <a:lnTo>
                    <a:pt x="1239" y="3544"/>
                  </a:lnTo>
                  <a:lnTo>
                    <a:pt x="1237" y="3543"/>
                  </a:lnTo>
                  <a:lnTo>
                    <a:pt x="1235" y="3542"/>
                  </a:lnTo>
                  <a:lnTo>
                    <a:pt x="1233" y="3541"/>
                  </a:lnTo>
                  <a:lnTo>
                    <a:pt x="1231" y="3540"/>
                  </a:lnTo>
                  <a:lnTo>
                    <a:pt x="1229" y="3540"/>
                  </a:lnTo>
                  <a:lnTo>
                    <a:pt x="1228" y="3540"/>
                  </a:lnTo>
                  <a:lnTo>
                    <a:pt x="1226" y="3540"/>
                  </a:lnTo>
                  <a:close/>
                  <a:moveTo>
                    <a:pt x="1194" y="3675"/>
                  </a:moveTo>
                  <a:lnTo>
                    <a:pt x="1193" y="3684"/>
                  </a:lnTo>
                  <a:lnTo>
                    <a:pt x="1191" y="3693"/>
                  </a:lnTo>
                  <a:lnTo>
                    <a:pt x="1189" y="3701"/>
                  </a:lnTo>
                  <a:lnTo>
                    <a:pt x="1187" y="3709"/>
                  </a:lnTo>
                  <a:lnTo>
                    <a:pt x="1184" y="3717"/>
                  </a:lnTo>
                  <a:lnTo>
                    <a:pt x="1182" y="3724"/>
                  </a:lnTo>
                  <a:lnTo>
                    <a:pt x="1179" y="3730"/>
                  </a:lnTo>
                  <a:lnTo>
                    <a:pt x="1177" y="3732"/>
                  </a:lnTo>
                  <a:lnTo>
                    <a:pt x="1176" y="3735"/>
                  </a:lnTo>
                  <a:lnTo>
                    <a:pt x="1173" y="3739"/>
                  </a:lnTo>
                  <a:lnTo>
                    <a:pt x="1170" y="3743"/>
                  </a:lnTo>
                  <a:lnTo>
                    <a:pt x="1168" y="3744"/>
                  </a:lnTo>
                  <a:lnTo>
                    <a:pt x="1167" y="3746"/>
                  </a:lnTo>
                  <a:lnTo>
                    <a:pt x="1165" y="3747"/>
                  </a:lnTo>
                  <a:lnTo>
                    <a:pt x="1164" y="3748"/>
                  </a:lnTo>
                  <a:lnTo>
                    <a:pt x="1162" y="3749"/>
                  </a:lnTo>
                  <a:lnTo>
                    <a:pt x="1160" y="3749"/>
                  </a:lnTo>
                  <a:lnTo>
                    <a:pt x="1158" y="3750"/>
                  </a:lnTo>
                  <a:lnTo>
                    <a:pt x="1156" y="3750"/>
                  </a:lnTo>
                  <a:lnTo>
                    <a:pt x="1154" y="3750"/>
                  </a:lnTo>
                  <a:lnTo>
                    <a:pt x="1151" y="3750"/>
                  </a:lnTo>
                  <a:lnTo>
                    <a:pt x="1145" y="3750"/>
                  </a:lnTo>
                  <a:lnTo>
                    <a:pt x="1143" y="3750"/>
                  </a:lnTo>
                  <a:lnTo>
                    <a:pt x="1142" y="3749"/>
                  </a:lnTo>
                  <a:lnTo>
                    <a:pt x="1141" y="3749"/>
                  </a:lnTo>
                  <a:lnTo>
                    <a:pt x="1140" y="3749"/>
                  </a:lnTo>
                  <a:lnTo>
                    <a:pt x="1139" y="3749"/>
                  </a:lnTo>
                  <a:lnTo>
                    <a:pt x="1138" y="3749"/>
                  </a:lnTo>
                  <a:lnTo>
                    <a:pt x="1138" y="3745"/>
                  </a:lnTo>
                  <a:lnTo>
                    <a:pt x="1138" y="3742"/>
                  </a:lnTo>
                  <a:lnTo>
                    <a:pt x="1139" y="3740"/>
                  </a:lnTo>
                  <a:lnTo>
                    <a:pt x="1141" y="3734"/>
                  </a:lnTo>
                  <a:lnTo>
                    <a:pt x="1144" y="3727"/>
                  </a:lnTo>
                  <a:lnTo>
                    <a:pt x="1147" y="3720"/>
                  </a:lnTo>
                  <a:lnTo>
                    <a:pt x="1151" y="3712"/>
                  </a:lnTo>
                  <a:lnTo>
                    <a:pt x="1156" y="3703"/>
                  </a:lnTo>
                  <a:lnTo>
                    <a:pt x="1161" y="3695"/>
                  </a:lnTo>
                  <a:lnTo>
                    <a:pt x="1167" y="3686"/>
                  </a:lnTo>
                  <a:lnTo>
                    <a:pt x="1171" y="3680"/>
                  </a:lnTo>
                  <a:lnTo>
                    <a:pt x="1174" y="3675"/>
                  </a:lnTo>
                  <a:lnTo>
                    <a:pt x="1177" y="3671"/>
                  </a:lnTo>
                  <a:lnTo>
                    <a:pt x="1180" y="3668"/>
                  </a:lnTo>
                  <a:lnTo>
                    <a:pt x="1194" y="3652"/>
                  </a:lnTo>
                  <a:lnTo>
                    <a:pt x="1194" y="3655"/>
                  </a:lnTo>
                  <a:lnTo>
                    <a:pt x="1194" y="3658"/>
                  </a:lnTo>
                  <a:lnTo>
                    <a:pt x="1195" y="3663"/>
                  </a:lnTo>
                  <a:lnTo>
                    <a:pt x="1195" y="3665"/>
                  </a:lnTo>
                  <a:lnTo>
                    <a:pt x="1195" y="3668"/>
                  </a:lnTo>
                  <a:lnTo>
                    <a:pt x="1194" y="3671"/>
                  </a:lnTo>
                  <a:close/>
                </a:path>
              </a:pathLst>
            </a:custGeom>
            <a:solidFill>
              <a:srgbClr val="5A69E2"/>
            </a:solidFill>
            <a:ln cap="flat">
              <a:noFill/>
              <a:prstDash val="solid"/>
            </a:ln>
          </p:spPr>
          <p:txBody>
            <a:bodyPr wrap="none" lIns="180000" tIns="90000" rIns="180000" bIns="90000" anchor="ctr" anchorCtr="1" compatLnSpc="0"/>
            <a:lstStyle/>
            <a:p>
              <a:pPr hangingPunct="0"/>
              <a:endParaRPr lang="en-US" sz="3600">
                <a:solidFill>
                  <a:srgbClr val="FFFFFF"/>
                </a:solidFill>
                <a:latin typeface="Liberation Sans" pitchFamily="18"/>
                <a:ea typeface="Tahoma" pitchFamily="2"/>
                <a:cs typeface="FreeSans" pitchFamily="2"/>
              </a:endParaRPr>
            </a:p>
          </p:txBody>
        </p:sp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004B84F5-808F-DDC4-9C30-BF801E3E2A98}"/>
              </a:ext>
            </a:extLst>
          </p:cNvPr>
          <p:cNvGrpSpPr/>
          <p:nvPr/>
        </p:nvGrpSpPr>
        <p:grpSpPr>
          <a:xfrm>
            <a:off x="16724025" y="4010551"/>
            <a:ext cx="7689980" cy="10730690"/>
            <a:chOff x="7372799" y="1454040"/>
            <a:chExt cx="2746801" cy="3832919"/>
          </a:xfrm>
        </p:grpSpPr>
        <p:sp>
          <p:nvSpPr>
            <p:cNvPr id="83" name="Полилиния: фигура 82">
              <a:extLst>
                <a:ext uri="{FF2B5EF4-FFF2-40B4-BE49-F238E27FC236}">
                  <a16:creationId xmlns:a16="http://schemas.microsoft.com/office/drawing/2014/main" id="{0378C6DB-62FA-779A-30AF-8AC5B51B4F0C}"/>
                </a:ext>
              </a:extLst>
            </p:cNvPr>
            <p:cNvSpPr/>
            <p:nvPr/>
          </p:nvSpPr>
          <p:spPr>
            <a:xfrm>
              <a:off x="7372799" y="1603080"/>
              <a:ext cx="2746800" cy="3640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631" h="10113">
                  <a:moveTo>
                    <a:pt x="7631" y="0"/>
                  </a:moveTo>
                  <a:lnTo>
                    <a:pt x="7317" y="495"/>
                  </a:lnTo>
                  <a:lnTo>
                    <a:pt x="7015" y="1015"/>
                  </a:lnTo>
                  <a:lnTo>
                    <a:pt x="6731" y="1558"/>
                  </a:lnTo>
                  <a:lnTo>
                    <a:pt x="6471" y="2122"/>
                  </a:lnTo>
                  <a:lnTo>
                    <a:pt x="6240" y="2705"/>
                  </a:lnTo>
                  <a:lnTo>
                    <a:pt x="6043" y="3306"/>
                  </a:lnTo>
                  <a:lnTo>
                    <a:pt x="5886" y="3920"/>
                  </a:lnTo>
                  <a:lnTo>
                    <a:pt x="5775" y="4548"/>
                  </a:lnTo>
                  <a:lnTo>
                    <a:pt x="5616" y="5299"/>
                  </a:lnTo>
                  <a:lnTo>
                    <a:pt x="5363" y="5979"/>
                  </a:lnTo>
                  <a:lnTo>
                    <a:pt x="5030" y="6591"/>
                  </a:lnTo>
                  <a:lnTo>
                    <a:pt x="4632" y="7136"/>
                  </a:lnTo>
                  <a:lnTo>
                    <a:pt x="4182" y="7620"/>
                  </a:lnTo>
                  <a:lnTo>
                    <a:pt x="3697" y="8045"/>
                  </a:lnTo>
                  <a:lnTo>
                    <a:pt x="3189" y="8413"/>
                  </a:lnTo>
                  <a:lnTo>
                    <a:pt x="2673" y="8730"/>
                  </a:lnTo>
                  <a:lnTo>
                    <a:pt x="2164" y="8997"/>
                  </a:lnTo>
                  <a:lnTo>
                    <a:pt x="1677" y="9218"/>
                  </a:lnTo>
                  <a:lnTo>
                    <a:pt x="822" y="9534"/>
                  </a:lnTo>
                  <a:lnTo>
                    <a:pt x="225" y="9705"/>
                  </a:lnTo>
                  <a:lnTo>
                    <a:pt x="0" y="9756"/>
                  </a:lnTo>
                  <a:lnTo>
                    <a:pt x="211" y="9804"/>
                  </a:lnTo>
                  <a:lnTo>
                    <a:pt x="776" y="9914"/>
                  </a:lnTo>
                  <a:lnTo>
                    <a:pt x="1591" y="10033"/>
                  </a:lnTo>
                  <a:lnTo>
                    <a:pt x="2553" y="10108"/>
                  </a:lnTo>
                  <a:lnTo>
                    <a:pt x="3057" y="10113"/>
                  </a:lnTo>
                  <a:lnTo>
                    <a:pt x="3559" y="10087"/>
                  </a:lnTo>
                  <a:lnTo>
                    <a:pt x="4046" y="10024"/>
                  </a:lnTo>
                  <a:lnTo>
                    <a:pt x="4505" y="9916"/>
                  </a:lnTo>
                  <a:lnTo>
                    <a:pt x="4924" y="9759"/>
                  </a:lnTo>
                  <a:lnTo>
                    <a:pt x="5114" y="9659"/>
                  </a:lnTo>
                  <a:lnTo>
                    <a:pt x="5289" y="9544"/>
                  </a:lnTo>
                  <a:lnTo>
                    <a:pt x="5447" y="9413"/>
                  </a:lnTo>
                  <a:lnTo>
                    <a:pt x="5587" y="9266"/>
                  </a:lnTo>
                  <a:lnTo>
                    <a:pt x="5707" y="9101"/>
                  </a:lnTo>
                  <a:lnTo>
                    <a:pt x="5806" y="8917"/>
                  </a:lnTo>
                  <a:lnTo>
                    <a:pt x="5966" y="8534"/>
                  </a:lnTo>
                  <a:lnTo>
                    <a:pt x="6097" y="8155"/>
                  </a:lnTo>
                  <a:lnTo>
                    <a:pt x="6203" y="7779"/>
                  </a:lnTo>
                  <a:lnTo>
                    <a:pt x="6288" y="7404"/>
                  </a:lnTo>
                  <a:lnTo>
                    <a:pt x="6410" y="6656"/>
                  </a:lnTo>
                  <a:lnTo>
                    <a:pt x="6492" y="5900"/>
                  </a:lnTo>
                  <a:lnTo>
                    <a:pt x="6655" y="4326"/>
                  </a:lnTo>
                  <a:lnTo>
                    <a:pt x="6796" y="3490"/>
                  </a:lnTo>
                  <a:lnTo>
                    <a:pt x="7015" y="2607"/>
                  </a:lnTo>
                  <a:lnTo>
                    <a:pt x="7135" y="2238"/>
                  </a:lnTo>
                  <a:lnTo>
                    <a:pt x="7280" y="1859"/>
                  </a:lnTo>
                  <a:lnTo>
                    <a:pt x="7447" y="1472"/>
                  </a:lnTo>
                  <a:lnTo>
                    <a:pt x="7631" y="1080"/>
                  </a:lnTo>
                  <a:close/>
                </a:path>
              </a:pathLst>
            </a:custGeom>
            <a:solidFill>
              <a:srgbClr val="A87DFC"/>
            </a:solidFill>
            <a:ln cap="flat">
              <a:noFill/>
              <a:prstDash val="solid"/>
            </a:ln>
          </p:spPr>
          <p:txBody>
            <a:bodyPr wrap="none" lIns="180000" tIns="90000" rIns="180000" bIns="90000" anchor="ctr" anchorCtr="1" compatLnSpc="0"/>
            <a:lstStyle/>
            <a:p>
              <a:pPr hangingPunct="0"/>
              <a:endParaRPr lang="en-US" sz="3600">
                <a:solidFill>
                  <a:srgbClr val="FFFFFF"/>
                </a:solidFill>
                <a:latin typeface="Liberation Sans" pitchFamily="18"/>
                <a:ea typeface="Tahoma" pitchFamily="2"/>
                <a:cs typeface="FreeSans" pitchFamily="2"/>
              </a:endParaRPr>
            </a:p>
          </p:txBody>
        </p:sp>
        <p:sp>
          <p:nvSpPr>
            <p:cNvPr id="84" name="Полилиния: фигура 83">
              <a:extLst>
                <a:ext uri="{FF2B5EF4-FFF2-40B4-BE49-F238E27FC236}">
                  <a16:creationId xmlns:a16="http://schemas.microsoft.com/office/drawing/2014/main" id="{FF076D17-24F6-F866-877A-FBE82F486C4B}"/>
                </a:ext>
              </a:extLst>
            </p:cNvPr>
            <p:cNvSpPr/>
            <p:nvPr/>
          </p:nvSpPr>
          <p:spPr>
            <a:xfrm>
              <a:off x="7689240" y="1454040"/>
              <a:ext cx="2430360" cy="383291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752" h="10648">
                  <a:moveTo>
                    <a:pt x="6752" y="0"/>
                  </a:moveTo>
                  <a:lnTo>
                    <a:pt x="6352" y="474"/>
                  </a:lnTo>
                  <a:lnTo>
                    <a:pt x="5965" y="978"/>
                  </a:lnTo>
                  <a:lnTo>
                    <a:pt x="5785" y="1236"/>
                  </a:lnTo>
                  <a:lnTo>
                    <a:pt x="5620" y="1494"/>
                  </a:lnTo>
                  <a:lnTo>
                    <a:pt x="5473" y="1750"/>
                  </a:lnTo>
                  <a:lnTo>
                    <a:pt x="5347" y="2002"/>
                  </a:lnTo>
                  <a:lnTo>
                    <a:pt x="5234" y="2276"/>
                  </a:lnTo>
                  <a:lnTo>
                    <a:pt x="5137" y="2562"/>
                  </a:lnTo>
                  <a:lnTo>
                    <a:pt x="4981" y="3162"/>
                  </a:lnTo>
                  <a:lnTo>
                    <a:pt x="4735" y="4434"/>
                  </a:lnTo>
                  <a:lnTo>
                    <a:pt x="4597" y="5083"/>
                  </a:lnTo>
                  <a:lnTo>
                    <a:pt x="4415" y="5724"/>
                  </a:lnTo>
                  <a:lnTo>
                    <a:pt x="4300" y="6039"/>
                  </a:lnTo>
                  <a:lnTo>
                    <a:pt x="4166" y="6347"/>
                  </a:lnTo>
                  <a:lnTo>
                    <a:pt x="4009" y="6648"/>
                  </a:lnTo>
                  <a:lnTo>
                    <a:pt x="3825" y="6939"/>
                  </a:lnTo>
                  <a:lnTo>
                    <a:pt x="3609" y="7222"/>
                  </a:lnTo>
                  <a:lnTo>
                    <a:pt x="3359" y="7497"/>
                  </a:lnTo>
                  <a:lnTo>
                    <a:pt x="3082" y="7762"/>
                  </a:lnTo>
                  <a:lnTo>
                    <a:pt x="2784" y="8017"/>
                  </a:lnTo>
                  <a:lnTo>
                    <a:pt x="2153" y="8487"/>
                  </a:lnTo>
                  <a:lnTo>
                    <a:pt x="1518" y="8896"/>
                  </a:lnTo>
                  <a:lnTo>
                    <a:pt x="933" y="9234"/>
                  </a:lnTo>
                  <a:lnTo>
                    <a:pt x="450" y="9490"/>
                  </a:lnTo>
                  <a:lnTo>
                    <a:pt x="0" y="9707"/>
                  </a:lnTo>
                  <a:lnTo>
                    <a:pt x="910" y="10648"/>
                  </a:lnTo>
                  <a:lnTo>
                    <a:pt x="1003" y="10624"/>
                  </a:lnTo>
                  <a:lnTo>
                    <a:pt x="1260" y="10542"/>
                  </a:lnTo>
                  <a:lnTo>
                    <a:pt x="1644" y="10388"/>
                  </a:lnTo>
                  <a:lnTo>
                    <a:pt x="2121" y="10148"/>
                  </a:lnTo>
                  <a:lnTo>
                    <a:pt x="2382" y="9992"/>
                  </a:lnTo>
                  <a:lnTo>
                    <a:pt x="2653" y="9810"/>
                  </a:lnTo>
                  <a:lnTo>
                    <a:pt x="2929" y="9599"/>
                  </a:lnTo>
                  <a:lnTo>
                    <a:pt x="3206" y="9358"/>
                  </a:lnTo>
                  <a:lnTo>
                    <a:pt x="3479" y="9085"/>
                  </a:lnTo>
                  <a:lnTo>
                    <a:pt x="3744" y="8778"/>
                  </a:lnTo>
                  <a:lnTo>
                    <a:pt x="3996" y="8437"/>
                  </a:lnTo>
                  <a:lnTo>
                    <a:pt x="4231" y="8058"/>
                  </a:lnTo>
                  <a:lnTo>
                    <a:pt x="4440" y="7665"/>
                  </a:lnTo>
                  <a:lnTo>
                    <a:pt x="4618" y="7280"/>
                  </a:lnTo>
                  <a:lnTo>
                    <a:pt x="4899" y="6530"/>
                  </a:lnTo>
                  <a:lnTo>
                    <a:pt x="5102" y="5805"/>
                  </a:lnTo>
                  <a:lnTo>
                    <a:pt x="5255" y="5097"/>
                  </a:lnTo>
                  <a:lnTo>
                    <a:pt x="5529" y="3714"/>
                  </a:lnTo>
                  <a:lnTo>
                    <a:pt x="5708" y="3027"/>
                  </a:lnTo>
                  <a:lnTo>
                    <a:pt x="5952" y="2336"/>
                  </a:lnTo>
                  <a:lnTo>
                    <a:pt x="6140" y="1902"/>
                  </a:lnTo>
                  <a:lnTo>
                    <a:pt x="6339" y="1479"/>
                  </a:lnTo>
                  <a:lnTo>
                    <a:pt x="6544" y="1071"/>
                  </a:lnTo>
                  <a:lnTo>
                    <a:pt x="6752" y="683"/>
                  </a:lnTo>
                  <a:close/>
                </a:path>
              </a:pathLst>
            </a:custGeom>
            <a:solidFill>
              <a:srgbClr val="5A69E2"/>
            </a:solidFill>
            <a:ln cap="flat">
              <a:noFill/>
              <a:prstDash val="solid"/>
            </a:ln>
          </p:spPr>
          <p:txBody>
            <a:bodyPr wrap="none" lIns="180000" tIns="90000" rIns="180000" bIns="90000" anchor="ctr" anchorCtr="1" compatLnSpc="0"/>
            <a:lstStyle/>
            <a:p>
              <a:pPr hangingPunct="0"/>
              <a:endParaRPr lang="en-US" sz="3600">
                <a:solidFill>
                  <a:srgbClr val="FFFFFF"/>
                </a:solidFill>
                <a:latin typeface="Liberation Sans" pitchFamily="18"/>
                <a:ea typeface="Tahoma" pitchFamily="2"/>
                <a:cs typeface="FreeSans" pitchFamily="2"/>
              </a:endParaRPr>
            </a:p>
          </p:txBody>
        </p:sp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40213836-ADCC-F579-EE90-5F34C4AE48EC}"/>
              </a:ext>
            </a:extLst>
          </p:cNvPr>
          <p:cNvGrpSpPr/>
          <p:nvPr/>
        </p:nvGrpSpPr>
        <p:grpSpPr>
          <a:xfrm>
            <a:off x="14305183" y="9387197"/>
            <a:ext cx="10158228" cy="4298526"/>
            <a:chOff x="3000600" y="4158360"/>
            <a:chExt cx="3628440" cy="1535400"/>
          </a:xfrm>
        </p:grpSpPr>
        <p:sp>
          <p:nvSpPr>
            <p:cNvPr id="80" name="Полилиния: фигура 79">
              <a:extLst>
                <a:ext uri="{FF2B5EF4-FFF2-40B4-BE49-F238E27FC236}">
                  <a16:creationId xmlns:a16="http://schemas.microsoft.com/office/drawing/2014/main" id="{F66F46FC-1F83-4644-35A5-C1A612A424E0}"/>
                </a:ext>
              </a:extLst>
            </p:cNvPr>
            <p:cNvSpPr/>
            <p:nvPr/>
          </p:nvSpPr>
          <p:spPr>
            <a:xfrm>
              <a:off x="3000600" y="4158360"/>
              <a:ext cx="3628440" cy="1535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080" h="4266">
                  <a:moveTo>
                    <a:pt x="0" y="4266"/>
                  </a:moveTo>
                  <a:lnTo>
                    <a:pt x="2683" y="4266"/>
                  </a:lnTo>
                  <a:lnTo>
                    <a:pt x="2720" y="4085"/>
                  </a:lnTo>
                  <a:lnTo>
                    <a:pt x="2767" y="3895"/>
                  </a:lnTo>
                  <a:lnTo>
                    <a:pt x="2824" y="3696"/>
                  </a:lnTo>
                  <a:lnTo>
                    <a:pt x="2893" y="3488"/>
                  </a:lnTo>
                  <a:lnTo>
                    <a:pt x="2974" y="3272"/>
                  </a:lnTo>
                  <a:lnTo>
                    <a:pt x="3067" y="3048"/>
                  </a:lnTo>
                  <a:lnTo>
                    <a:pt x="3175" y="2815"/>
                  </a:lnTo>
                  <a:lnTo>
                    <a:pt x="3297" y="2575"/>
                  </a:lnTo>
                  <a:lnTo>
                    <a:pt x="3405" y="2391"/>
                  </a:lnTo>
                  <a:lnTo>
                    <a:pt x="3529" y="2216"/>
                  </a:lnTo>
                  <a:lnTo>
                    <a:pt x="3818" y="1893"/>
                  </a:lnTo>
                  <a:lnTo>
                    <a:pt x="4159" y="1608"/>
                  </a:lnTo>
                  <a:lnTo>
                    <a:pt x="4544" y="1365"/>
                  </a:lnTo>
                  <a:lnTo>
                    <a:pt x="4966" y="1167"/>
                  </a:lnTo>
                  <a:lnTo>
                    <a:pt x="5419" y="1016"/>
                  </a:lnTo>
                  <a:lnTo>
                    <a:pt x="5895" y="916"/>
                  </a:lnTo>
                  <a:lnTo>
                    <a:pt x="6387" y="870"/>
                  </a:lnTo>
                  <a:lnTo>
                    <a:pt x="6889" y="881"/>
                  </a:lnTo>
                  <a:lnTo>
                    <a:pt x="7393" y="951"/>
                  </a:lnTo>
                  <a:lnTo>
                    <a:pt x="7892" y="1084"/>
                  </a:lnTo>
                  <a:lnTo>
                    <a:pt x="8381" y="1283"/>
                  </a:lnTo>
                  <a:lnTo>
                    <a:pt x="8851" y="1550"/>
                  </a:lnTo>
                  <a:lnTo>
                    <a:pt x="9295" y="1890"/>
                  </a:lnTo>
                  <a:lnTo>
                    <a:pt x="9707" y="2304"/>
                  </a:lnTo>
                  <a:lnTo>
                    <a:pt x="10080" y="2796"/>
                  </a:lnTo>
                  <a:lnTo>
                    <a:pt x="10012" y="2675"/>
                  </a:lnTo>
                  <a:lnTo>
                    <a:pt x="9804" y="2356"/>
                  </a:lnTo>
                  <a:lnTo>
                    <a:pt x="9645" y="2143"/>
                  </a:lnTo>
                  <a:lnTo>
                    <a:pt x="9448" y="1906"/>
                  </a:lnTo>
                  <a:lnTo>
                    <a:pt x="9212" y="1652"/>
                  </a:lnTo>
                  <a:lnTo>
                    <a:pt x="8936" y="1390"/>
                  </a:lnTo>
                  <a:lnTo>
                    <a:pt x="8619" y="1129"/>
                  </a:lnTo>
                  <a:lnTo>
                    <a:pt x="8262" y="875"/>
                  </a:lnTo>
                  <a:lnTo>
                    <a:pt x="7861" y="639"/>
                  </a:lnTo>
                  <a:lnTo>
                    <a:pt x="7418" y="428"/>
                  </a:lnTo>
                  <a:lnTo>
                    <a:pt x="6930" y="250"/>
                  </a:lnTo>
                  <a:lnTo>
                    <a:pt x="6396" y="114"/>
                  </a:lnTo>
                  <a:lnTo>
                    <a:pt x="5817" y="28"/>
                  </a:lnTo>
                  <a:lnTo>
                    <a:pt x="5191" y="0"/>
                  </a:lnTo>
                  <a:lnTo>
                    <a:pt x="4635" y="42"/>
                  </a:lnTo>
                  <a:lnTo>
                    <a:pt x="4110" y="155"/>
                  </a:lnTo>
                  <a:lnTo>
                    <a:pt x="3614" y="329"/>
                  </a:lnTo>
                  <a:lnTo>
                    <a:pt x="3150" y="557"/>
                  </a:lnTo>
                  <a:lnTo>
                    <a:pt x="2715" y="830"/>
                  </a:lnTo>
                  <a:lnTo>
                    <a:pt x="2312" y="1139"/>
                  </a:lnTo>
                  <a:lnTo>
                    <a:pt x="1940" y="1474"/>
                  </a:lnTo>
                  <a:lnTo>
                    <a:pt x="1598" y="1828"/>
                  </a:lnTo>
                  <a:lnTo>
                    <a:pt x="1288" y="2191"/>
                  </a:lnTo>
                  <a:lnTo>
                    <a:pt x="1009" y="2555"/>
                  </a:lnTo>
                  <a:lnTo>
                    <a:pt x="545" y="3251"/>
                  </a:lnTo>
                  <a:lnTo>
                    <a:pt x="209" y="3845"/>
                  </a:lnTo>
                  <a:close/>
                </a:path>
              </a:pathLst>
            </a:custGeom>
            <a:solidFill>
              <a:srgbClr val="5A69E2"/>
            </a:solidFill>
            <a:ln cap="flat">
              <a:noFill/>
              <a:prstDash val="solid"/>
            </a:ln>
          </p:spPr>
          <p:txBody>
            <a:bodyPr wrap="none" lIns="180000" tIns="90000" rIns="180000" bIns="90000" anchor="ctr" anchorCtr="1" compatLnSpc="0"/>
            <a:lstStyle/>
            <a:p>
              <a:pPr hangingPunct="0"/>
              <a:endParaRPr lang="en-US" sz="3600">
                <a:solidFill>
                  <a:srgbClr val="FFFFFF"/>
                </a:solidFill>
                <a:latin typeface="Liberation Sans" pitchFamily="18"/>
                <a:ea typeface="Tahoma" pitchFamily="2"/>
                <a:cs typeface="FreeSans" pitchFamily="2"/>
              </a:endParaRPr>
            </a:p>
          </p:txBody>
        </p:sp>
        <p:sp>
          <p:nvSpPr>
            <p:cNvPr id="81" name="Полилиния: фигура 80">
              <a:extLst>
                <a:ext uri="{FF2B5EF4-FFF2-40B4-BE49-F238E27FC236}">
                  <a16:creationId xmlns:a16="http://schemas.microsoft.com/office/drawing/2014/main" id="{BC8F8012-9E10-C52B-23B1-81C8351FE81A}"/>
                </a:ext>
              </a:extLst>
            </p:cNvPr>
            <p:cNvSpPr/>
            <p:nvPr/>
          </p:nvSpPr>
          <p:spPr>
            <a:xfrm>
              <a:off x="3735720" y="4367159"/>
              <a:ext cx="2893319" cy="13266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038" h="3686">
                  <a:moveTo>
                    <a:pt x="4265" y="0"/>
                  </a:moveTo>
                  <a:lnTo>
                    <a:pt x="3963" y="12"/>
                  </a:lnTo>
                  <a:lnTo>
                    <a:pt x="3665" y="45"/>
                  </a:lnTo>
                  <a:lnTo>
                    <a:pt x="3372" y="97"/>
                  </a:lnTo>
                  <a:lnTo>
                    <a:pt x="3086" y="168"/>
                  </a:lnTo>
                  <a:lnTo>
                    <a:pt x="2808" y="255"/>
                  </a:lnTo>
                  <a:lnTo>
                    <a:pt x="2538" y="359"/>
                  </a:lnTo>
                  <a:lnTo>
                    <a:pt x="2279" y="479"/>
                  </a:lnTo>
                  <a:lnTo>
                    <a:pt x="2032" y="613"/>
                  </a:lnTo>
                  <a:lnTo>
                    <a:pt x="1797" y="761"/>
                  </a:lnTo>
                  <a:lnTo>
                    <a:pt x="1577" y="921"/>
                  </a:lnTo>
                  <a:lnTo>
                    <a:pt x="1372" y="1093"/>
                  </a:lnTo>
                  <a:lnTo>
                    <a:pt x="1184" y="1275"/>
                  </a:lnTo>
                  <a:lnTo>
                    <a:pt x="1013" y="1467"/>
                  </a:lnTo>
                  <a:lnTo>
                    <a:pt x="862" y="1668"/>
                  </a:lnTo>
                  <a:lnTo>
                    <a:pt x="732" y="1877"/>
                  </a:lnTo>
                  <a:lnTo>
                    <a:pt x="623" y="2092"/>
                  </a:lnTo>
                  <a:lnTo>
                    <a:pt x="414" y="2575"/>
                  </a:lnTo>
                  <a:lnTo>
                    <a:pt x="243" y="2999"/>
                  </a:lnTo>
                  <a:lnTo>
                    <a:pt x="106" y="3368"/>
                  </a:lnTo>
                  <a:lnTo>
                    <a:pt x="0" y="3686"/>
                  </a:lnTo>
                  <a:lnTo>
                    <a:pt x="1276" y="3686"/>
                  </a:lnTo>
                  <a:lnTo>
                    <a:pt x="1315" y="3481"/>
                  </a:lnTo>
                  <a:lnTo>
                    <a:pt x="1367" y="3265"/>
                  </a:lnTo>
                  <a:lnTo>
                    <a:pt x="1434" y="3042"/>
                  </a:lnTo>
                  <a:lnTo>
                    <a:pt x="1517" y="2813"/>
                  </a:lnTo>
                  <a:lnTo>
                    <a:pt x="1616" y="2582"/>
                  </a:lnTo>
                  <a:lnTo>
                    <a:pt x="1733" y="2351"/>
                  </a:lnTo>
                  <a:lnTo>
                    <a:pt x="1869" y="2122"/>
                  </a:lnTo>
                  <a:lnTo>
                    <a:pt x="2024" y="1899"/>
                  </a:lnTo>
                  <a:lnTo>
                    <a:pt x="2201" y="1684"/>
                  </a:lnTo>
                  <a:lnTo>
                    <a:pt x="2399" y="1480"/>
                  </a:lnTo>
                  <a:lnTo>
                    <a:pt x="2621" y="1289"/>
                  </a:lnTo>
                  <a:lnTo>
                    <a:pt x="2866" y="1115"/>
                  </a:lnTo>
                  <a:lnTo>
                    <a:pt x="3136" y="959"/>
                  </a:lnTo>
                  <a:lnTo>
                    <a:pt x="3432" y="824"/>
                  </a:lnTo>
                  <a:lnTo>
                    <a:pt x="3756" y="713"/>
                  </a:lnTo>
                  <a:lnTo>
                    <a:pt x="4107" y="629"/>
                  </a:lnTo>
                  <a:lnTo>
                    <a:pt x="4508" y="579"/>
                  </a:lnTo>
                  <a:lnTo>
                    <a:pt x="4897" y="579"/>
                  </a:lnTo>
                  <a:lnTo>
                    <a:pt x="5273" y="623"/>
                  </a:lnTo>
                  <a:lnTo>
                    <a:pt x="5633" y="704"/>
                  </a:lnTo>
                  <a:lnTo>
                    <a:pt x="5977" y="815"/>
                  </a:lnTo>
                  <a:lnTo>
                    <a:pt x="6301" y="951"/>
                  </a:lnTo>
                  <a:lnTo>
                    <a:pt x="6604" y="1104"/>
                  </a:lnTo>
                  <a:lnTo>
                    <a:pt x="6883" y="1268"/>
                  </a:lnTo>
                  <a:lnTo>
                    <a:pt x="7364" y="1605"/>
                  </a:lnTo>
                  <a:lnTo>
                    <a:pt x="7728" y="1910"/>
                  </a:lnTo>
                  <a:lnTo>
                    <a:pt x="7958" y="2131"/>
                  </a:lnTo>
                  <a:lnTo>
                    <a:pt x="8038" y="2216"/>
                  </a:lnTo>
                  <a:lnTo>
                    <a:pt x="7844" y="1925"/>
                  </a:lnTo>
                  <a:lnTo>
                    <a:pt x="7641" y="1658"/>
                  </a:lnTo>
                  <a:lnTo>
                    <a:pt x="7430" y="1413"/>
                  </a:lnTo>
                  <a:lnTo>
                    <a:pt x="7211" y="1189"/>
                  </a:lnTo>
                  <a:lnTo>
                    <a:pt x="6986" y="987"/>
                  </a:lnTo>
                  <a:lnTo>
                    <a:pt x="6755" y="805"/>
                  </a:lnTo>
                  <a:lnTo>
                    <a:pt x="6518" y="643"/>
                  </a:lnTo>
                  <a:lnTo>
                    <a:pt x="6276" y="501"/>
                  </a:lnTo>
                  <a:lnTo>
                    <a:pt x="6031" y="378"/>
                  </a:lnTo>
                  <a:lnTo>
                    <a:pt x="5782" y="273"/>
                  </a:lnTo>
                  <a:lnTo>
                    <a:pt x="5531" y="186"/>
                  </a:lnTo>
                  <a:lnTo>
                    <a:pt x="5279" y="116"/>
                  </a:lnTo>
                  <a:lnTo>
                    <a:pt x="5025" y="63"/>
                  </a:lnTo>
                  <a:lnTo>
                    <a:pt x="4771" y="27"/>
                  </a:lnTo>
                  <a:lnTo>
                    <a:pt x="4518" y="6"/>
                  </a:lnTo>
                  <a:close/>
                </a:path>
              </a:pathLst>
            </a:custGeom>
            <a:solidFill>
              <a:srgbClr val="A87DFC"/>
            </a:solidFill>
            <a:ln cap="flat">
              <a:noFill/>
              <a:prstDash val="solid"/>
            </a:ln>
          </p:spPr>
          <p:txBody>
            <a:bodyPr wrap="none" lIns="180000" tIns="90000" rIns="180000" bIns="90000" anchor="ctr" anchorCtr="1" compatLnSpc="0"/>
            <a:lstStyle/>
            <a:p>
              <a:pPr hangingPunct="0"/>
              <a:endParaRPr lang="en-US" sz="3600">
                <a:solidFill>
                  <a:srgbClr val="FFFFFF"/>
                </a:solidFill>
                <a:latin typeface="Liberation Sans" pitchFamily="18"/>
                <a:ea typeface="Tahoma" pitchFamily="2"/>
                <a:cs typeface="FreeSans" pitchFamily="2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AC1F469-A720-D88C-8C2D-E9011880B8A5}"/>
              </a:ext>
            </a:extLst>
          </p:cNvPr>
          <p:cNvGrpSpPr/>
          <p:nvPr/>
        </p:nvGrpSpPr>
        <p:grpSpPr>
          <a:xfrm rot="19803815">
            <a:off x="21084621" y="112257"/>
            <a:ext cx="2596248" cy="3518438"/>
            <a:chOff x="8686800" y="1028519"/>
            <a:chExt cx="927360" cy="1256759"/>
          </a:xfrm>
        </p:grpSpPr>
        <p:sp>
          <p:nvSpPr>
            <p:cNvPr id="3" name="Полилиния: фигура 2">
              <a:extLst>
                <a:ext uri="{FF2B5EF4-FFF2-40B4-BE49-F238E27FC236}">
                  <a16:creationId xmlns:a16="http://schemas.microsoft.com/office/drawing/2014/main" id="{D8084595-0DC2-1237-EE58-9DC090A46066}"/>
                </a:ext>
              </a:extLst>
            </p:cNvPr>
            <p:cNvSpPr/>
            <p:nvPr/>
          </p:nvSpPr>
          <p:spPr>
            <a:xfrm>
              <a:off x="8989200" y="1388159"/>
              <a:ext cx="185760" cy="89711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7" h="2493">
                  <a:moveTo>
                    <a:pt x="232" y="0"/>
                  </a:moveTo>
                  <a:lnTo>
                    <a:pt x="0" y="1483"/>
                  </a:lnTo>
                  <a:lnTo>
                    <a:pt x="517" y="2493"/>
                  </a:lnTo>
                  <a:close/>
                </a:path>
              </a:pathLst>
            </a:custGeom>
            <a:solidFill>
              <a:srgbClr val="1043A1"/>
            </a:solidFill>
            <a:ln cap="flat">
              <a:noFill/>
              <a:prstDash val="solid"/>
            </a:ln>
          </p:spPr>
          <p:txBody>
            <a:bodyPr wrap="none" lIns="180000" tIns="90000" rIns="180000" bIns="90000" anchor="ctr" anchorCtr="1" compatLnSpc="0"/>
            <a:lstStyle/>
            <a:p>
              <a:pPr hangingPunct="0"/>
              <a:endParaRPr lang="en-US" sz="3600">
                <a:solidFill>
                  <a:srgbClr val="FFFFFF"/>
                </a:solidFill>
                <a:latin typeface="Liberation Sans" pitchFamily="18"/>
                <a:ea typeface="Tahoma" pitchFamily="2"/>
                <a:cs typeface="FreeSans" pitchFamily="2"/>
              </a:endParaRPr>
            </a:p>
          </p:txBody>
        </p:sp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id="{AB2A7603-23F1-B133-1FFB-73334EFDA1FC}"/>
                </a:ext>
              </a:extLst>
            </p:cNvPr>
            <p:cNvSpPr/>
            <p:nvPr/>
          </p:nvSpPr>
          <p:spPr>
            <a:xfrm>
              <a:off x="9072720" y="1388159"/>
              <a:ext cx="471240" cy="89711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10" h="2493">
                  <a:moveTo>
                    <a:pt x="285" y="2493"/>
                  </a:moveTo>
                  <a:lnTo>
                    <a:pt x="1310" y="6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1FF"/>
            </a:solidFill>
            <a:ln cap="flat">
              <a:noFill/>
              <a:prstDash val="solid"/>
            </a:ln>
          </p:spPr>
          <p:txBody>
            <a:bodyPr wrap="none" lIns="180000" tIns="90000" rIns="180000" bIns="90000" anchor="ctr" anchorCtr="1" compatLnSpc="0"/>
            <a:lstStyle/>
            <a:p>
              <a:pPr hangingPunct="0"/>
              <a:endParaRPr lang="en-US" sz="3600">
                <a:solidFill>
                  <a:srgbClr val="FFFFFF"/>
                </a:solidFill>
                <a:latin typeface="Liberation Sans" pitchFamily="18"/>
                <a:ea typeface="Tahoma" pitchFamily="2"/>
                <a:cs typeface="FreeSans" pitchFamily="2"/>
              </a:endParaRPr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AA44C117-0F4E-7F4B-340C-5624739A3625}"/>
                </a:ext>
              </a:extLst>
            </p:cNvPr>
            <p:cNvSpPr/>
            <p:nvPr/>
          </p:nvSpPr>
          <p:spPr>
            <a:xfrm>
              <a:off x="8686800" y="1279440"/>
              <a:ext cx="385560" cy="641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72" h="1784">
                  <a:moveTo>
                    <a:pt x="1072" y="302"/>
                  </a:moveTo>
                  <a:lnTo>
                    <a:pt x="0" y="0"/>
                  </a:lnTo>
                  <a:lnTo>
                    <a:pt x="840" y="1784"/>
                  </a:lnTo>
                  <a:close/>
                </a:path>
              </a:pathLst>
            </a:custGeom>
            <a:solidFill>
              <a:srgbClr val="0059FF"/>
            </a:solidFill>
            <a:ln cap="flat">
              <a:noFill/>
              <a:prstDash val="solid"/>
            </a:ln>
          </p:spPr>
          <p:txBody>
            <a:bodyPr wrap="none" lIns="180000" tIns="90000" rIns="180000" bIns="90000" anchor="ctr" anchorCtr="1" compatLnSpc="0"/>
            <a:lstStyle/>
            <a:p>
              <a:pPr hangingPunct="0"/>
              <a:endParaRPr lang="en-US" sz="3600">
                <a:solidFill>
                  <a:srgbClr val="FFFFFF"/>
                </a:solidFill>
                <a:latin typeface="Liberation Sans" pitchFamily="18"/>
                <a:ea typeface="Tahoma" pitchFamily="2"/>
                <a:cs typeface="FreeSans" pitchFamily="2"/>
              </a:endParaRPr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F7CE8100-9412-BBA6-EB5D-DA3A00DF4494}"/>
                </a:ext>
              </a:extLst>
            </p:cNvPr>
            <p:cNvSpPr/>
            <p:nvPr/>
          </p:nvSpPr>
          <p:spPr>
            <a:xfrm>
              <a:off x="8686800" y="1028519"/>
              <a:ext cx="385560" cy="3592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72" h="999">
                  <a:moveTo>
                    <a:pt x="982" y="0"/>
                  </a:moveTo>
                  <a:lnTo>
                    <a:pt x="1072" y="999"/>
                  </a:lnTo>
                  <a:lnTo>
                    <a:pt x="0" y="697"/>
                  </a:lnTo>
                  <a:close/>
                </a:path>
              </a:pathLst>
            </a:custGeom>
            <a:solidFill>
              <a:srgbClr val="518EFF"/>
            </a:solidFill>
            <a:ln cap="flat">
              <a:noFill/>
              <a:prstDash val="solid"/>
            </a:ln>
          </p:spPr>
          <p:txBody>
            <a:bodyPr wrap="none" lIns="180000" tIns="90000" rIns="180000" bIns="90000" anchor="ctr" anchorCtr="1" compatLnSpc="0"/>
            <a:lstStyle/>
            <a:p>
              <a:pPr hangingPunct="0"/>
              <a:endParaRPr lang="en-US" sz="3600">
                <a:solidFill>
                  <a:srgbClr val="FFFFFF"/>
                </a:solidFill>
                <a:latin typeface="Liberation Sans" pitchFamily="18"/>
                <a:ea typeface="Tahoma" pitchFamily="2"/>
                <a:cs typeface="FreeSans" pitchFamily="2"/>
              </a:endParaRPr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763770AF-F409-AE9F-BE52-2917A530E7B3}"/>
                </a:ext>
              </a:extLst>
            </p:cNvPr>
            <p:cNvSpPr/>
            <p:nvPr/>
          </p:nvSpPr>
          <p:spPr>
            <a:xfrm>
              <a:off x="9040320" y="1028519"/>
              <a:ext cx="427680" cy="3592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89" h="999">
                  <a:moveTo>
                    <a:pt x="1189" y="387"/>
                  </a:moveTo>
                  <a:lnTo>
                    <a:pt x="90" y="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78FF"/>
            </a:solidFill>
            <a:ln cap="flat">
              <a:noFill/>
              <a:prstDash val="solid"/>
            </a:ln>
          </p:spPr>
          <p:txBody>
            <a:bodyPr wrap="none" lIns="180000" tIns="90000" rIns="180000" bIns="90000" anchor="ctr" anchorCtr="1" compatLnSpc="0"/>
            <a:lstStyle/>
            <a:p>
              <a:pPr hangingPunct="0"/>
              <a:endParaRPr lang="en-US" sz="3600">
                <a:solidFill>
                  <a:srgbClr val="FFFFFF"/>
                </a:solidFill>
                <a:latin typeface="Liberation Sans" pitchFamily="18"/>
                <a:ea typeface="Tahoma" pitchFamily="2"/>
                <a:cs typeface="FreeSans" pitchFamily="2"/>
              </a:endParaRPr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0D864D88-75C9-DFF9-C5E7-C733AB14C9E1}"/>
                </a:ext>
              </a:extLst>
            </p:cNvPr>
            <p:cNvSpPr/>
            <p:nvPr/>
          </p:nvSpPr>
          <p:spPr>
            <a:xfrm>
              <a:off x="9072720" y="1290960"/>
              <a:ext cx="541440" cy="317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05" h="882">
                  <a:moveTo>
                    <a:pt x="1505" y="0"/>
                  </a:moveTo>
                  <a:lnTo>
                    <a:pt x="0" y="270"/>
                  </a:lnTo>
                  <a:lnTo>
                    <a:pt x="1310" y="882"/>
                  </a:lnTo>
                  <a:close/>
                </a:path>
              </a:pathLst>
            </a:custGeom>
            <a:solidFill>
              <a:srgbClr val="0059FF"/>
            </a:solidFill>
            <a:ln cap="flat">
              <a:noFill/>
              <a:prstDash val="solid"/>
            </a:ln>
          </p:spPr>
          <p:txBody>
            <a:bodyPr wrap="none" lIns="180000" tIns="90000" rIns="180000" bIns="90000" anchor="ctr" anchorCtr="1" compatLnSpc="0"/>
            <a:lstStyle/>
            <a:p>
              <a:pPr hangingPunct="0"/>
              <a:endParaRPr lang="en-US" sz="3600">
                <a:solidFill>
                  <a:srgbClr val="FFFFFF"/>
                </a:solidFill>
                <a:latin typeface="Liberation Sans" pitchFamily="18"/>
                <a:ea typeface="Tahoma" pitchFamily="2"/>
                <a:cs typeface="FreeSans" pitchFamily="2"/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2463DCCC-2A2F-6DC0-A1C3-6E9842EF0C11}"/>
                </a:ext>
              </a:extLst>
            </p:cNvPr>
            <p:cNvSpPr/>
            <p:nvPr/>
          </p:nvSpPr>
          <p:spPr>
            <a:xfrm>
              <a:off x="9072720" y="1167840"/>
              <a:ext cx="541440" cy="2199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05" h="612">
                  <a:moveTo>
                    <a:pt x="1505" y="342"/>
                  </a:moveTo>
                  <a:lnTo>
                    <a:pt x="1099" y="0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0045C5"/>
            </a:solidFill>
            <a:ln cap="flat">
              <a:noFill/>
              <a:prstDash val="solid"/>
            </a:ln>
          </p:spPr>
          <p:txBody>
            <a:bodyPr wrap="none" lIns="180000" tIns="90000" rIns="180000" bIns="90000" anchor="ctr" anchorCtr="1" compatLnSpc="0"/>
            <a:lstStyle/>
            <a:p>
              <a:pPr hangingPunct="0"/>
              <a:endParaRPr lang="en-US" sz="3600">
                <a:solidFill>
                  <a:srgbClr val="FFFFFF"/>
                </a:solidFill>
                <a:latin typeface="Liberation Sans" pitchFamily="18"/>
                <a:ea typeface="Tahoma" pitchFamily="2"/>
                <a:cs typeface="FreeSans" pitchFamily="2"/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118015A7-38A2-7614-FC4F-A3172DC8A37C}"/>
                </a:ext>
              </a:extLst>
            </p:cNvPr>
            <p:cNvSpPr/>
            <p:nvPr/>
          </p:nvSpPr>
          <p:spPr>
            <a:xfrm>
              <a:off x="9072720" y="1388159"/>
              <a:ext cx="471240" cy="8931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10" h="2482">
                  <a:moveTo>
                    <a:pt x="0" y="0"/>
                  </a:moveTo>
                  <a:lnTo>
                    <a:pt x="33" y="15"/>
                  </a:lnTo>
                  <a:lnTo>
                    <a:pt x="18" y="116"/>
                  </a:lnTo>
                  <a:lnTo>
                    <a:pt x="17" y="120"/>
                  </a:lnTo>
                  <a:lnTo>
                    <a:pt x="17" y="125"/>
                  </a:lnTo>
                  <a:lnTo>
                    <a:pt x="16" y="129"/>
                  </a:lnTo>
                  <a:lnTo>
                    <a:pt x="16" y="132"/>
                  </a:lnTo>
                  <a:lnTo>
                    <a:pt x="16" y="134"/>
                  </a:lnTo>
                  <a:close/>
                  <a:moveTo>
                    <a:pt x="174" y="81"/>
                  </a:moveTo>
                  <a:lnTo>
                    <a:pt x="170" y="121"/>
                  </a:lnTo>
                  <a:lnTo>
                    <a:pt x="167" y="160"/>
                  </a:lnTo>
                  <a:lnTo>
                    <a:pt x="166" y="198"/>
                  </a:lnTo>
                  <a:lnTo>
                    <a:pt x="167" y="234"/>
                  </a:lnTo>
                  <a:lnTo>
                    <a:pt x="169" y="268"/>
                  </a:lnTo>
                  <a:lnTo>
                    <a:pt x="172" y="301"/>
                  </a:lnTo>
                  <a:lnTo>
                    <a:pt x="177" y="333"/>
                  </a:lnTo>
                  <a:lnTo>
                    <a:pt x="184" y="364"/>
                  </a:lnTo>
                  <a:lnTo>
                    <a:pt x="201" y="421"/>
                  </a:lnTo>
                  <a:lnTo>
                    <a:pt x="222" y="474"/>
                  </a:lnTo>
                  <a:lnTo>
                    <a:pt x="249" y="524"/>
                  </a:lnTo>
                  <a:lnTo>
                    <a:pt x="279" y="571"/>
                  </a:lnTo>
                  <a:lnTo>
                    <a:pt x="314" y="616"/>
                  </a:lnTo>
                  <a:lnTo>
                    <a:pt x="352" y="659"/>
                  </a:lnTo>
                  <a:lnTo>
                    <a:pt x="394" y="701"/>
                  </a:lnTo>
                  <a:lnTo>
                    <a:pt x="439" y="742"/>
                  </a:lnTo>
                  <a:lnTo>
                    <a:pt x="563" y="845"/>
                  </a:lnTo>
                  <a:lnTo>
                    <a:pt x="699" y="953"/>
                  </a:lnTo>
                  <a:lnTo>
                    <a:pt x="841" y="1073"/>
                  </a:lnTo>
                  <a:lnTo>
                    <a:pt x="913" y="1140"/>
                  </a:lnTo>
                  <a:lnTo>
                    <a:pt x="984" y="1213"/>
                  </a:lnTo>
                  <a:lnTo>
                    <a:pt x="959" y="1258"/>
                  </a:lnTo>
                  <a:lnTo>
                    <a:pt x="888" y="1184"/>
                  </a:lnTo>
                  <a:lnTo>
                    <a:pt x="817" y="1117"/>
                  </a:lnTo>
                  <a:lnTo>
                    <a:pt x="674" y="995"/>
                  </a:lnTo>
                  <a:lnTo>
                    <a:pt x="535" y="885"/>
                  </a:lnTo>
                  <a:lnTo>
                    <a:pt x="407" y="779"/>
                  </a:lnTo>
                  <a:lnTo>
                    <a:pt x="360" y="736"/>
                  </a:lnTo>
                  <a:lnTo>
                    <a:pt x="317" y="692"/>
                  </a:lnTo>
                  <a:lnTo>
                    <a:pt x="276" y="646"/>
                  </a:lnTo>
                  <a:lnTo>
                    <a:pt x="240" y="598"/>
                  </a:lnTo>
                  <a:lnTo>
                    <a:pt x="207" y="548"/>
                  </a:lnTo>
                  <a:lnTo>
                    <a:pt x="179" y="494"/>
                  </a:lnTo>
                  <a:lnTo>
                    <a:pt x="155" y="437"/>
                  </a:lnTo>
                  <a:lnTo>
                    <a:pt x="145" y="407"/>
                  </a:lnTo>
                  <a:lnTo>
                    <a:pt x="137" y="376"/>
                  </a:lnTo>
                  <a:lnTo>
                    <a:pt x="130" y="341"/>
                  </a:lnTo>
                  <a:lnTo>
                    <a:pt x="124" y="305"/>
                  </a:lnTo>
                  <a:lnTo>
                    <a:pt x="120" y="268"/>
                  </a:lnTo>
                  <a:lnTo>
                    <a:pt x="118" y="230"/>
                  </a:lnTo>
                  <a:lnTo>
                    <a:pt x="118" y="190"/>
                  </a:lnTo>
                  <a:lnTo>
                    <a:pt x="119" y="148"/>
                  </a:lnTo>
                  <a:lnTo>
                    <a:pt x="123" y="105"/>
                  </a:lnTo>
                  <a:lnTo>
                    <a:pt x="128" y="60"/>
                  </a:lnTo>
                  <a:close/>
                  <a:moveTo>
                    <a:pt x="307" y="143"/>
                  </a:moveTo>
                  <a:lnTo>
                    <a:pt x="309" y="204"/>
                  </a:lnTo>
                  <a:lnTo>
                    <a:pt x="318" y="265"/>
                  </a:lnTo>
                  <a:lnTo>
                    <a:pt x="332" y="325"/>
                  </a:lnTo>
                  <a:lnTo>
                    <a:pt x="341" y="355"/>
                  </a:lnTo>
                  <a:lnTo>
                    <a:pt x="352" y="384"/>
                  </a:lnTo>
                  <a:lnTo>
                    <a:pt x="365" y="414"/>
                  </a:lnTo>
                  <a:lnTo>
                    <a:pt x="379" y="443"/>
                  </a:lnTo>
                  <a:lnTo>
                    <a:pt x="395" y="472"/>
                  </a:lnTo>
                  <a:lnTo>
                    <a:pt x="414" y="501"/>
                  </a:lnTo>
                  <a:lnTo>
                    <a:pt x="456" y="557"/>
                  </a:lnTo>
                  <a:lnTo>
                    <a:pt x="506" y="613"/>
                  </a:lnTo>
                  <a:lnTo>
                    <a:pt x="570" y="676"/>
                  </a:lnTo>
                  <a:lnTo>
                    <a:pt x="635" y="735"/>
                  </a:lnTo>
                  <a:lnTo>
                    <a:pt x="764" y="842"/>
                  </a:lnTo>
                  <a:lnTo>
                    <a:pt x="1009" y="1039"/>
                  </a:lnTo>
                  <a:lnTo>
                    <a:pt x="1056" y="1080"/>
                  </a:lnTo>
                  <a:lnTo>
                    <a:pt x="1033" y="1123"/>
                  </a:lnTo>
                  <a:lnTo>
                    <a:pt x="1005" y="1099"/>
                  </a:lnTo>
                  <a:lnTo>
                    <a:pt x="992" y="1087"/>
                  </a:lnTo>
                  <a:lnTo>
                    <a:pt x="978" y="1076"/>
                  </a:lnTo>
                  <a:lnTo>
                    <a:pt x="734" y="880"/>
                  </a:lnTo>
                  <a:lnTo>
                    <a:pt x="604" y="771"/>
                  </a:lnTo>
                  <a:lnTo>
                    <a:pt x="538" y="711"/>
                  </a:lnTo>
                  <a:lnTo>
                    <a:pt x="472" y="647"/>
                  </a:lnTo>
                  <a:lnTo>
                    <a:pt x="417" y="585"/>
                  </a:lnTo>
                  <a:lnTo>
                    <a:pt x="392" y="554"/>
                  </a:lnTo>
                  <a:lnTo>
                    <a:pt x="370" y="522"/>
                  </a:lnTo>
                  <a:lnTo>
                    <a:pt x="351" y="490"/>
                  </a:lnTo>
                  <a:lnTo>
                    <a:pt x="333" y="457"/>
                  </a:lnTo>
                  <a:lnTo>
                    <a:pt x="317" y="424"/>
                  </a:lnTo>
                  <a:lnTo>
                    <a:pt x="304" y="391"/>
                  </a:lnTo>
                  <a:lnTo>
                    <a:pt x="292" y="358"/>
                  </a:lnTo>
                  <a:lnTo>
                    <a:pt x="282" y="324"/>
                  </a:lnTo>
                  <a:lnTo>
                    <a:pt x="274" y="290"/>
                  </a:lnTo>
                  <a:lnTo>
                    <a:pt x="268" y="257"/>
                  </a:lnTo>
                  <a:lnTo>
                    <a:pt x="261" y="189"/>
                  </a:lnTo>
                  <a:lnTo>
                    <a:pt x="260" y="121"/>
                  </a:lnTo>
                  <a:close/>
                  <a:moveTo>
                    <a:pt x="444" y="207"/>
                  </a:moveTo>
                  <a:lnTo>
                    <a:pt x="453" y="251"/>
                  </a:lnTo>
                  <a:lnTo>
                    <a:pt x="465" y="292"/>
                  </a:lnTo>
                  <a:lnTo>
                    <a:pt x="478" y="328"/>
                  </a:lnTo>
                  <a:lnTo>
                    <a:pt x="493" y="361"/>
                  </a:lnTo>
                  <a:lnTo>
                    <a:pt x="510" y="392"/>
                  </a:lnTo>
                  <a:lnTo>
                    <a:pt x="530" y="421"/>
                  </a:lnTo>
                  <a:lnTo>
                    <a:pt x="552" y="449"/>
                  </a:lnTo>
                  <a:lnTo>
                    <a:pt x="576" y="477"/>
                  </a:lnTo>
                  <a:lnTo>
                    <a:pt x="605" y="506"/>
                  </a:lnTo>
                  <a:lnTo>
                    <a:pt x="638" y="536"/>
                  </a:lnTo>
                  <a:lnTo>
                    <a:pt x="713" y="600"/>
                  </a:lnTo>
                  <a:lnTo>
                    <a:pt x="907" y="761"/>
                  </a:lnTo>
                  <a:lnTo>
                    <a:pt x="1130" y="944"/>
                  </a:lnTo>
                  <a:lnTo>
                    <a:pt x="1107" y="987"/>
                  </a:lnTo>
                  <a:lnTo>
                    <a:pt x="999" y="900"/>
                  </a:lnTo>
                  <a:lnTo>
                    <a:pt x="939" y="852"/>
                  </a:lnTo>
                  <a:lnTo>
                    <a:pt x="875" y="798"/>
                  </a:lnTo>
                  <a:lnTo>
                    <a:pt x="683" y="637"/>
                  </a:lnTo>
                  <a:lnTo>
                    <a:pt x="606" y="572"/>
                  </a:lnTo>
                  <a:lnTo>
                    <a:pt x="572" y="541"/>
                  </a:lnTo>
                  <a:lnTo>
                    <a:pt x="541" y="510"/>
                  </a:lnTo>
                  <a:lnTo>
                    <a:pt x="513" y="478"/>
                  </a:lnTo>
                  <a:lnTo>
                    <a:pt x="487" y="445"/>
                  </a:lnTo>
                  <a:lnTo>
                    <a:pt x="464" y="409"/>
                  </a:lnTo>
                  <a:lnTo>
                    <a:pt x="444" y="372"/>
                  </a:lnTo>
                  <a:lnTo>
                    <a:pt x="427" y="331"/>
                  </a:lnTo>
                  <a:lnTo>
                    <a:pt x="412" y="286"/>
                  </a:lnTo>
                  <a:lnTo>
                    <a:pt x="400" y="237"/>
                  </a:lnTo>
                  <a:lnTo>
                    <a:pt x="391" y="183"/>
                  </a:lnTo>
                  <a:close/>
                  <a:moveTo>
                    <a:pt x="550" y="257"/>
                  </a:moveTo>
                  <a:lnTo>
                    <a:pt x="620" y="289"/>
                  </a:lnTo>
                  <a:lnTo>
                    <a:pt x="642" y="324"/>
                  </a:lnTo>
                  <a:lnTo>
                    <a:pt x="667" y="358"/>
                  </a:lnTo>
                  <a:lnTo>
                    <a:pt x="695" y="392"/>
                  </a:lnTo>
                  <a:lnTo>
                    <a:pt x="725" y="425"/>
                  </a:lnTo>
                  <a:lnTo>
                    <a:pt x="756" y="458"/>
                  </a:lnTo>
                  <a:lnTo>
                    <a:pt x="790" y="489"/>
                  </a:lnTo>
                  <a:lnTo>
                    <a:pt x="859" y="550"/>
                  </a:lnTo>
                  <a:lnTo>
                    <a:pt x="939" y="613"/>
                  </a:lnTo>
                  <a:lnTo>
                    <a:pt x="1014" y="671"/>
                  </a:lnTo>
                  <a:lnTo>
                    <a:pt x="1080" y="721"/>
                  </a:lnTo>
                  <a:lnTo>
                    <a:pt x="1109" y="743"/>
                  </a:lnTo>
                  <a:lnTo>
                    <a:pt x="1133" y="764"/>
                  </a:lnTo>
                  <a:lnTo>
                    <a:pt x="1196" y="824"/>
                  </a:lnTo>
                  <a:lnTo>
                    <a:pt x="1172" y="868"/>
                  </a:lnTo>
                  <a:lnTo>
                    <a:pt x="1100" y="800"/>
                  </a:lnTo>
                  <a:lnTo>
                    <a:pt x="1078" y="781"/>
                  </a:lnTo>
                  <a:lnTo>
                    <a:pt x="1052" y="760"/>
                  </a:lnTo>
                  <a:lnTo>
                    <a:pt x="987" y="710"/>
                  </a:lnTo>
                  <a:lnTo>
                    <a:pt x="910" y="652"/>
                  </a:lnTo>
                  <a:lnTo>
                    <a:pt x="829" y="587"/>
                  </a:lnTo>
                  <a:lnTo>
                    <a:pt x="747" y="515"/>
                  </a:lnTo>
                  <a:lnTo>
                    <a:pt x="708" y="477"/>
                  </a:lnTo>
                  <a:lnTo>
                    <a:pt x="670" y="437"/>
                  </a:lnTo>
                  <a:lnTo>
                    <a:pt x="635" y="396"/>
                  </a:lnTo>
                  <a:lnTo>
                    <a:pt x="604" y="354"/>
                  </a:lnTo>
                  <a:lnTo>
                    <a:pt x="577" y="310"/>
                  </a:lnTo>
                  <a:lnTo>
                    <a:pt x="554" y="265"/>
                  </a:lnTo>
                  <a:lnTo>
                    <a:pt x="553" y="264"/>
                  </a:lnTo>
                  <a:lnTo>
                    <a:pt x="553" y="263"/>
                  </a:lnTo>
                  <a:lnTo>
                    <a:pt x="553" y="262"/>
                  </a:lnTo>
                  <a:lnTo>
                    <a:pt x="552" y="261"/>
                  </a:lnTo>
                  <a:lnTo>
                    <a:pt x="552" y="260"/>
                  </a:lnTo>
                  <a:lnTo>
                    <a:pt x="551" y="259"/>
                  </a:lnTo>
                  <a:close/>
                  <a:moveTo>
                    <a:pt x="826" y="386"/>
                  </a:moveTo>
                  <a:lnTo>
                    <a:pt x="915" y="427"/>
                  </a:lnTo>
                  <a:lnTo>
                    <a:pt x="936" y="453"/>
                  </a:lnTo>
                  <a:lnTo>
                    <a:pt x="958" y="479"/>
                  </a:lnTo>
                  <a:lnTo>
                    <a:pt x="1005" y="528"/>
                  </a:lnTo>
                  <a:lnTo>
                    <a:pt x="1054" y="574"/>
                  </a:lnTo>
                  <a:lnTo>
                    <a:pt x="1102" y="616"/>
                  </a:lnTo>
                  <a:lnTo>
                    <a:pt x="1222" y="715"/>
                  </a:lnTo>
                  <a:lnTo>
                    <a:pt x="1228" y="720"/>
                  </a:lnTo>
                  <a:lnTo>
                    <a:pt x="1234" y="726"/>
                  </a:lnTo>
                  <a:lnTo>
                    <a:pt x="1244" y="735"/>
                  </a:lnTo>
                  <a:lnTo>
                    <a:pt x="1221" y="777"/>
                  </a:lnTo>
                  <a:lnTo>
                    <a:pt x="1192" y="753"/>
                  </a:lnTo>
                  <a:lnTo>
                    <a:pt x="1070" y="653"/>
                  </a:lnTo>
                  <a:lnTo>
                    <a:pt x="1005" y="595"/>
                  </a:lnTo>
                  <a:lnTo>
                    <a:pt x="941" y="531"/>
                  </a:lnTo>
                  <a:lnTo>
                    <a:pt x="909" y="497"/>
                  </a:lnTo>
                  <a:lnTo>
                    <a:pt x="879" y="461"/>
                  </a:lnTo>
                  <a:lnTo>
                    <a:pt x="851" y="424"/>
                  </a:lnTo>
                  <a:close/>
                  <a:moveTo>
                    <a:pt x="64" y="554"/>
                  </a:moveTo>
                  <a:lnTo>
                    <a:pt x="72" y="572"/>
                  </a:lnTo>
                  <a:lnTo>
                    <a:pt x="81" y="590"/>
                  </a:lnTo>
                  <a:lnTo>
                    <a:pt x="90" y="607"/>
                  </a:lnTo>
                  <a:lnTo>
                    <a:pt x="100" y="623"/>
                  </a:lnTo>
                  <a:lnTo>
                    <a:pt x="120" y="655"/>
                  </a:lnTo>
                  <a:lnTo>
                    <a:pt x="142" y="686"/>
                  </a:lnTo>
                  <a:lnTo>
                    <a:pt x="182" y="734"/>
                  </a:lnTo>
                  <a:lnTo>
                    <a:pt x="227" y="779"/>
                  </a:lnTo>
                  <a:lnTo>
                    <a:pt x="274" y="823"/>
                  </a:lnTo>
                  <a:lnTo>
                    <a:pt x="324" y="865"/>
                  </a:lnTo>
                  <a:lnTo>
                    <a:pt x="543" y="1030"/>
                  </a:lnTo>
                  <a:lnTo>
                    <a:pt x="632" y="1098"/>
                  </a:lnTo>
                  <a:lnTo>
                    <a:pt x="726" y="1173"/>
                  </a:lnTo>
                  <a:lnTo>
                    <a:pt x="820" y="1255"/>
                  </a:lnTo>
                  <a:lnTo>
                    <a:pt x="867" y="1299"/>
                  </a:lnTo>
                  <a:lnTo>
                    <a:pt x="912" y="1344"/>
                  </a:lnTo>
                  <a:lnTo>
                    <a:pt x="888" y="1389"/>
                  </a:lnTo>
                  <a:lnTo>
                    <a:pt x="843" y="1343"/>
                  </a:lnTo>
                  <a:lnTo>
                    <a:pt x="796" y="1299"/>
                  </a:lnTo>
                  <a:lnTo>
                    <a:pt x="701" y="1215"/>
                  </a:lnTo>
                  <a:lnTo>
                    <a:pt x="605" y="1138"/>
                  </a:lnTo>
                  <a:lnTo>
                    <a:pt x="514" y="1068"/>
                  </a:lnTo>
                  <a:lnTo>
                    <a:pt x="294" y="902"/>
                  </a:lnTo>
                  <a:lnTo>
                    <a:pt x="242" y="859"/>
                  </a:lnTo>
                  <a:lnTo>
                    <a:pt x="193" y="814"/>
                  </a:lnTo>
                  <a:lnTo>
                    <a:pt x="146" y="767"/>
                  </a:lnTo>
                  <a:lnTo>
                    <a:pt x="104" y="716"/>
                  </a:lnTo>
                  <a:lnTo>
                    <a:pt x="91" y="698"/>
                  </a:lnTo>
                  <a:lnTo>
                    <a:pt x="84" y="688"/>
                  </a:lnTo>
                  <a:lnTo>
                    <a:pt x="78" y="679"/>
                  </a:lnTo>
                  <a:close/>
                  <a:moveTo>
                    <a:pt x="1167" y="545"/>
                  </a:moveTo>
                  <a:lnTo>
                    <a:pt x="1168" y="547"/>
                  </a:lnTo>
                  <a:lnTo>
                    <a:pt x="1169" y="549"/>
                  </a:lnTo>
                  <a:lnTo>
                    <a:pt x="1170" y="550"/>
                  </a:lnTo>
                  <a:lnTo>
                    <a:pt x="1171" y="551"/>
                  </a:lnTo>
                  <a:lnTo>
                    <a:pt x="1173" y="552"/>
                  </a:lnTo>
                  <a:lnTo>
                    <a:pt x="1174" y="554"/>
                  </a:lnTo>
                  <a:lnTo>
                    <a:pt x="1176" y="555"/>
                  </a:lnTo>
                  <a:lnTo>
                    <a:pt x="1176" y="554"/>
                  </a:lnTo>
                  <a:lnTo>
                    <a:pt x="1176" y="553"/>
                  </a:lnTo>
                  <a:lnTo>
                    <a:pt x="1176" y="552"/>
                  </a:lnTo>
                  <a:lnTo>
                    <a:pt x="1177" y="551"/>
                  </a:lnTo>
                  <a:lnTo>
                    <a:pt x="1177" y="550"/>
                  </a:lnTo>
                  <a:lnTo>
                    <a:pt x="1222" y="571"/>
                  </a:lnTo>
                  <a:lnTo>
                    <a:pt x="1215" y="610"/>
                  </a:lnTo>
                  <a:lnTo>
                    <a:pt x="1214" y="611"/>
                  </a:lnTo>
                  <a:lnTo>
                    <a:pt x="1214" y="613"/>
                  </a:lnTo>
                  <a:lnTo>
                    <a:pt x="1214" y="614"/>
                  </a:lnTo>
                  <a:lnTo>
                    <a:pt x="1214" y="615"/>
                  </a:lnTo>
                  <a:lnTo>
                    <a:pt x="1214" y="616"/>
                  </a:lnTo>
                  <a:lnTo>
                    <a:pt x="1213" y="617"/>
                  </a:lnTo>
                  <a:lnTo>
                    <a:pt x="1212" y="619"/>
                  </a:lnTo>
                  <a:lnTo>
                    <a:pt x="1211" y="620"/>
                  </a:lnTo>
                  <a:lnTo>
                    <a:pt x="1210" y="621"/>
                  </a:lnTo>
                  <a:lnTo>
                    <a:pt x="1209" y="623"/>
                  </a:lnTo>
                  <a:lnTo>
                    <a:pt x="1208" y="624"/>
                  </a:lnTo>
                  <a:lnTo>
                    <a:pt x="1207" y="625"/>
                  </a:lnTo>
                  <a:lnTo>
                    <a:pt x="1206" y="626"/>
                  </a:lnTo>
                  <a:lnTo>
                    <a:pt x="1205" y="626"/>
                  </a:lnTo>
                  <a:lnTo>
                    <a:pt x="1204" y="627"/>
                  </a:lnTo>
                  <a:lnTo>
                    <a:pt x="1203" y="627"/>
                  </a:lnTo>
                  <a:lnTo>
                    <a:pt x="1202" y="628"/>
                  </a:lnTo>
                  <a:lnTo>
                    <a:pt x="1200" y="629"/>
                  </a:lnTo>
                  <a:lnTo>
                    <a:pt x="1199" y="629"/>
                  </a:lnTo>
                  <a:lnTo>
                    <a:pt x="1197" y="629"/>
                  </a:lnTo>
                  <a:lnTo>
                    <a:pt x="1195" y="630"/>
                  </a:lnTo>
                  <a:lnTo>
                    <a:pt x="1194" y="630"/>
                  </a:lnTo>
                  <a:lnTo>
                    <a:pt x="1192" y="630"/>
                  </a:lnTo>
                  <a:lnTo>
                    <a:pt x="1190" y="630"/>
                  </a:lnTo>
                  <a:lnTo>
                    <a:pt x="1189" y="630"/>
                  </a:lnTo>
                  <a:lnTo>
                    <a:pt x="1187" y="630"/>
                  </a:lnTo>
                  <a:lnTo>
                    <a:pt x="1186" y="630"/>
                  </a:lnTo>
                  <a:lnTo>
                    <a:pt x="1184" y="630"/>
                  </a:lnTo>
                  <a:lnTo>
                    <a:pt x="1183" y="629"/>
                  </a:lnTo>
                  <a:lnTo>
                    <a:pt x="1182" y="629"/>
                  </a:lnTo>
                  <a:lnTo>
                    <a:pt x="1181" y="629"/>
                  </a:lnTo>
                  <a:lnTo>
                    <a:pt x="1180" y="628"/>
                  </a:lnTo>
                  <a:lnTo>
                    <a:pt x="1179" y="628"/>
                  </a:lnTo>
                  <a:lnTo>
                    <a:pt x="1179" y="627"/>
                  </a:lnTo>
                  <a:lnTo>
                    <a:pt x="1177" y="626"/>
                  </a:lnTo>
                  <a:lnTo>
                    <a:pt x="1176" y="625"/>
                  </a:lnTo>
                  <a:lnTo>
                    <a:pt x="1175" y="624"/>
                  </a:lnTo>
                  <a:lnTo>
                    <a:pt x="1174" y="623"/>
                  </a:lnTo>
                  <a:lnTo>
                    <a:pt x="1172" y="621"/>
                  </a:lnTo>
                  <a:lnTo>
                    <a:pt x="1171" y="621"/>
                  </a:lnTo>
                  <a:lnTo>
                    <a:pt x="1171" y="620"/>
                  </a:lnTo>
                  <a:lnTo>
                    <a:pt x="1170" y="619"/>
                  </a:lnTo>
                  <a:lnTo>
                    <a:pt x="1170" y="618"/>
                  </a:lnTo>
                  <a:lnTo>
                    <a:pt x="1170" y="617"/>
                  </a:lnTo>
                  <a:lnTo>
                    <a:pt x="1169" y="615"/>
                  </a:lnTo>
                  <a:lnTo>
                    <a:pt x="1167" y="613"/>
                  </a:lnTo>
                  <a:lnTo>
                    <a:pt x="1164" y="609"/>
                  </a:lnTo>
                  <a:lnTo>
                    <a:pt x="1152" y="596"/>
                  </a:lnTo>
                  <a:lnTo>
                    <a:pt x="1136" y="580"/>
                  </a:lnTo>
                  <a:lnTo>
                    <a:pt x="1116" y="561"/>
                  </a:lnTo>
                  <a:lnTo>
                    <a:pt x="1030" y="481"/>
                  </a:lnTo>
                  <a:close/>
                  <a:moveTo>
                    <a:pt x="1310" y="612"/>
                  </a:moveTo>
                  <a:lnTo>
                    <a:pt x="1266" y="695"/>
                  </a:lnTo>
                  <a:lnTo>
                    <a:pt x="1284" y="600"/>
                  </a:lnTo>
                  <a:close/>
                  <a:moveTo>
                    <a:pt x="90" y="788"/>
                  </a:moveTo>
                  <a:lnTo>
                    <a:pt x="141" y="847"/>
                  </a:lnTo>
                  <a:lnTo>
                    <a:pt x="197" y="907"/>
                  </a:lnTo>
                  <a:lnTo>
                    <a:pt x="257" y="967"/>
                  </a:lnTo>
                  <a:lnTo>
                    <a:pt x="320" y="1025"/>
                  </a:lnTo>
                  <a:lnTo>
                    <a:pt x="419" y="1107"/>
                  </a:lnTo>
                  <a:lnTo>
                    <a:pt x="523" y="1189"/>
                  </a:lnTo>
                  <a:lnTo>
                    <a:pt x="626" y="1271"/>
                  </a:lnTo>
                  <a:lnTo>
                    <a:pt x="724" y="1352"/>
                  </a:lnTo>
                  <a:lnTo>
                    <a:pt x="756" y="1380"/>
                  </a:lnTo>
                  <a:lnTo>
                    <a:pt x="787" y="1409"/>
                  </a:lnTo>
                  <a:lnTo>
                    <a:pt x="817" y="1438"/>
                  </a:lnTo>
                  <a:lnTo>
                    <a:pt x="845" y="1467"/>
                  </a:lnTo>
                  <a:lnTo>
                    <a:pt x="820" y="1513"/>
                  </a:lnTo>
                  <a:lnTo>
                    <a:pt x="791" y="1482"/>
                  </a:lnTo>
                  <a:lnTo>
                    <a:pt x="761" y="1451"/>
                  </a:lnTo>
                  <a:lnTo>
                    <a:pt x="727" y="1420"/>
                  </a:lnTo>
                  <a:lnTo>
                    <a:pt x="692" y="1389"/>
                  </a:lnTo>
                  <a:lnTo>
                    <a:pt x="595" y="1309"/>
                  </a:lnTo>
                  <a:lnTo>
                    <a:pt x="493" y="1227"/>
                  </a:lnTo>
                  <a:lnTo>
                    <a:pt x="389" y="1145"/>
                  </a:lnTo>
                  <a:lnTo>
                    <a:pt x="288" y="1061"/>
                  </a:lnTo>
                  <a:lnTo>
                    <a:pt x="237" y="1014"/>
                  </a:lnTo>
                  <a:lnTo>
                    <a:pt x="188" y="968"/>
                  </a:lnTo>
                  <a:lnTo>
                    <a:pt x="143" y="921"/>
                  </a:lnTo>
                  <a:lnTo>
                    <a:pt x="100" y="874"/>
                  </a:lnTo>
                  <a:close/>
                  <a:moveTo>
                    <a:pt x="112" y="977"/>
                  </a:moveTo>
                  <a:lnTo>
                    <a:pt x="172" y="1034"/>
                  </a:lnTo>
                  <a:lnTo>
                    <a:pt x="261" y="1117"/>
                  </a:lnTo>
                  <a:lnTo>
                    <a:pt x="370" y="1213"/>
                  </a:lnTo>
                  <a:lnTo>
                    <a:pt x="490" y="1311"/>
                  </a:lnTo>
                  <a:lnTo>
                    <a:pt x="566" y="1372"/>
                  </a:lnTo>
                  <a:lnTo>
                    <a:pt x="640" y="1437"/>
                  </a:lnTo>
                  <a:lnTo>
                    <a:pt x="674" y="1471"/>
                  </a:lnTo>
                  <a:lnTo>
                    <a:pt x="707" y="1507"/>
                  </a:lnTo>
                  <a:lnTo>
                    <a:pt x="738" y="1544"/>
                  </a:lnTo>
                  <a:lnTo>
                    <a:pt x="767" y="1582"/>
                  </a:lnTo>
                  <a:lnTo>
                    <a:pt x="769" y="1585"/>
                  </a:lnTo>
                  <a:lnTo>
                    <a:pt x="771" y="1588"/>
                  </a:lnTo>
                  <a:lnTo>
                    <a:pt x="773" y="1591"/>
                  </a:lnTo>
                  <a:lnTo>
                    <a:pt x="775" y="1595"/>
                  </a:lnTo>
                  <a:lnTo>
                    <a:pt x="749" y="1643"/>
                  </a:lnTo>
                  <a:lnTo>
                    <a:pt x="738" y="1626"/>
                  </a:lnTo>
                  <a:lnTo>
                    <a:pt x="733" y="1618"/>
                  </a:lnTo>
                  <a:lnTo>
                    <a:pt x="727" y="1610"/>
                  </a:lnTo>
                  <a:lnTo>
                    <a:pt x="700" y="1574"/>
                  </a:lnTo>
                  <a:lnTo>
                    <a:pt x="671" y="1539"/>
                  </a:lnTo>
                  <a:lnTo>
                    <a:pt x="640" y="1505"/>
                  </a:lnTo>
                  <a:lnTo>
                    <a:pt x="606" y="1472"/>
                  </a:lnTo>
                  <a:lnTo>
                    <a:pt x="535" y="1409"/>
                  </a:lnTo>
                  <a:lnTo>
                    <a:pt x="461" y="1349"/>
                  </a:lnTo>
                  <a:lnTo>
                    <a:pt x="354" y="1263"/>
                  </a:lnTo>
                  <a:lnTo>
                    <a:pt x="259" y="1181"/>
                  </a:lnTo>
                  <a:lnTo>
                    <a:pt x="180" y="1108"/>
                  </a:lnTo>
                  <a:lnTo>
                    <a:pt x="121" y="1052"/>
                  </a:lnTo>
                  <a:close/>
                  <a:moveTo>
                    <a:pt x="176" y="1223"/>
                  </a:moveTo>
                  <a:lnTo>
                    <a:pt x="177" y="1223"/>
                  </a:lnTo>
                  <a:lnTo>
                    <a:pt x="178" y="1222"/>
                  </a:lnTo>
                  <a:lnTo>
                    <a:pt x="179" y="1222"/>
                  </a:lnTo>
                  <a:lnTo>
                    <a:pt x="180" y="1222"/>
                  </a:lnTo>
                  <a:lnTo>
                    <a:pt x="181" y="1222"/>
                  </a:lnTo>
                  <a:lnTo>
                    <a:pt x="183" y="1222"/>
                  </a:lnTo>
                  <a:lnTo>
                    <a:pt x="184" y="1223"/>
                  </a:lnTo>
                  <a:lnTo>
                    <a:pt x="186" y="1223"/>
                  </a:lnTo>
                  <a:lnTo>
                    <a:pt x="187" y="1223"/>
                  </a:lnTo>
                  <a:lnTo>
                    <a:pt x="188" y="1224"/>
                  </a:lnTo>
                  <a:lnTo>
                    <a:pt x="189" y="1224"/>
                  </a:lnTo>
                  <a:lnTo>
                    <a:pt x="189" y="1225"/>
                  </a:lnTo>
                  <a:lnTo>
                    <a:pt x="190" y="1225"/>
                  </a:lnTo>
                  <a:lnTo>
                    <a:pt x="191" y="1225"/>
                  </a:lnTo>
                  <a:lnTo>
                    <a:pt x="191" y="1226"/>
                  </a:lnTo>
                  <a:lnTo>
                    <a:pt x="204" y="1233"/>
                  </a:lnTo>
                  <a:lnTo>
                    <a:pt x="241" y="1255"/>
                  </a:lnTo>
                  <a:lnTo>
                    <a:pt x="295" y="1290"/>
                  </a:lnTo>
                  <a:lnTo>
                    <a:pt x="361" y="1335"/>
                  </a:lnTo>
                  <a:lnTo>
                    <a:pt x="432" y="1387"/>
                  </a:lnTo>
                  <a:lnTo>
                    <a:pt x="469" y="1417"/>
                  </a:lnTo>
                  <a:lnTo>
                    <a:pt x="504" y="1447"/>
                  </a:lnTo>
                  <a:lnTo>
                    <a:pt x="538" y="1479"/>
                  </a:lnTo>
                  <a:lnTo>
                    <a:pt x="570" y="1512"/>
                  </a:lnTo>
                  <a:lnTo>
                    <a:pt x="599" y="1547"/>
                  </a:lnTo>
                  <a:lnTo>
                    <a:pt x="625" y="1582"/>
                  </a:lnTo>
                  <a:lnTo>
                    <a:pt x="636" y="1600"/>
                  </a:lnTo>
                  <a:lnTo>
                    <a:pt x="647" y="1618"/>
                  </a:lnTo>
                  <a:lnTo>
                    <a:pt x="658" y="1637"/>
                  </a:lnTo>
                  <a:lnTo>
                    <a:pt x="667" y="1657"/>
                  </a:lnTo>
                  <a:lnTo>
                    <a:pt x="676" y="1676"/>
                  </a:lnTo>
                  <a:lnTo>
                    <a:pt x="684" y="1696"/>
                  </a:lnTo>
                  <a:lnTo>
                    <a:pt x="691" y="1716"/>
                  </a:lnTo>
                  <a:lnTo>
                    <a:pt x="698" y="1737"/>
                  </a:lnTo>
                  <a:lnTo>
                    <a:pt x="663" y="1800"/>
                  </a:lnTo>
                  <a:lnTo>
                    <a:pt x="658" y="1776"/>
                  </a:lnTo>
                  <a:lnTo>
                    <a:pt x="652" y="1752"/>
                  </a:lnTo>
                  <a:lnTo>
                    <a:pt x="644" y="1727"/>
                  </a:lnTo>
                  <a:lnTo>
                    <a:pt x="635" y="1703"/>
                  </a:lnTo>
                  <a:lnTo>
                    <a:pt x="624" y="1678"/>
                  </a:lnTo>
                  <a:lnTo>
                    <a:pt x="612" y="1654"/>
                  </a:lnTo>
                  <a:lnTo>
                    <a:pt x="599" y="1631"/>
                  </a:lnTo>
                  <a:lnTo>
                    <a:pt x="585" y="1609"/>
                  </a:lnTo>
                  <a:lnTo>
                    <a:pt x="561" y="1577"/>
                  </a:lnTo>
                  <a:lnTo>
                    <a:pt x="534" y="1545"/>
                  </a:lnTo>
                  <a:lnTo>
                    <a:pt x="504" y="1514"/>
                  </a:lnTo>
                  <a:lnTo>
                    <a:pt x="472" y="1484"/>
                  </a:lnTo>
                  <a:lnTo>
                    <a:pt x="438" y="1454"/>
                  </a:lnTo>
                  <a:lnTo>
                    <a:pt x="403" y="1425"/>
                  </a:lnTo>
                  <a:lnTo>
                    <a:pt x="333" y="1374"/>
                  </a:lnTo>
                  <a:lnTo>
                    <a:pt x="282" y="1339"/>
                  </a:lnTo>
                  <a:lnTo>
                    <a:pt x="243" y="1314"/>
                  </a:lnTo>
                  <a:lnTo>
                    <a:pt x="214" y="1297"/>
                  </a:lnTo>
                  <a:lnTo>
                    <a:pt x="195" y="1286"/>
                  </a:lnTo>
                  <a:lnTo>
                    <a:pt x="163" y="1424"/>
                  </a:lnTo>
                  <a:lnTo>
                    <a:pt x="147" y="1278"/>
                  </a:lnTo>
                  <a:lnTo>
                    <a:pt x="156" y="1241"/>
                  </a:lnTo>
                  <a:lnTo>
                    <a:pt x="156" y="1240"/>
                  </a:lnTo>
                  <a:lnTo>
                    <a:pt x="156" y="1239"/>
                  </a:lnTo>
                  <a:lnTo>
                    <a:pt x="156" y="1238"/>
                  </a:lnTo>
                  <a:lnTo>
                    <a:pt x="156" y="1237"/>
                  </a:lnTo>
                  <a:lnTo>
                    <a:pt x="157" y="1237"/>
                  </a:lnTo>
                  <a:lnTo>
                    <a:pt x="157" y="1235"/>
                  </a:lnTo>
                  <a:lnTo>
                    <a:pt x="158" y="1234"/>
                  </a:lnTo>
                  <a:lnTo>
                    <a:pt x="159" y="1232"/>
                  </a:lnTo>
                  <a:lnTo>
                    <a:pt x="159" y="1231"/>
                  </a:lnTo>
                  <a:lnTo>
                    <a:pt x="160" y="1230"/>
                  </a:lnTo>
                  <a:lnTo>
                    <a:pt x="161" y="1229"/>
                  </a:lnTo>
                  <a:lnTo>
                    <a:pt x="163" y="1228"/>
                  </a:lnTo>
                  <a:lnTo>
                    <a:pt x="164" y="1227"/>
                  </a:lnTo>
                  <a:lnTo>
                    <a:pt x="165" y="1226"/>
                  </a:lnTo>
                  <a:lnTo>
                    <a:pt x="167" y="1225"/>
                  </a:lnTo>
                  <a:lnTo>
                    <a:pt x="168" y="1224"/>
                  </a:lnTo>
                  <a:lnTo>
                    <a:pt x="170" y="1224"/>
                  </a:lnTo>
                  <a:lnTo>
                    <a:pt x="171" y="1223"/>
                  </a:lnTo>
                  <a:lnTo>
                    <a:pt x="173" y="1223"/>
                  </a:lnTo>
                  <a:lnTo>
                    <a:pt x="174" y="1223"/>
                  </a:lnTo>
                  <a:lnTo>
                    <a:pt x="176" y="1223"/>
                  </a:lnTo>
                  <a:lnTo>
                    <a:pt x="177" y="1223"/>
                  </a:lnTo>
                  <a:close/>
                  <a:moveTo>
                    <a:pt x="268" y="1398"/>
                  </a:moveTo>
                  <a:lnTo>
                    <a:pt x="271" y="1398"/>
                  </a:lnTo>
                  <a:lnTo>
                    <a:pt x="272" y="1398"/>
                  </a:lnTo>
                  <a:lnTo>
                    <a:pt x="274" y="1398"/>
                  </a:lnTo>
                  <a:lnTo>
                    <a:pt x="275" y="1398"/>
                  </a:lnTo>
                  <a:lnTo>
                    <a:pt x="277" y="1398"/>
                  </a:lnTo>
                  <a:lnTo>
                    <a:pt x="278" y="1399"/>
                  </a:lnTo>
                  <a:lnTo>
                    <a:pt x="280" y="1400"/>
                  </a:lnTo>
                  <a:lnTo>
                    <a:pt x="286" y="1403"/>
                  </a:lnTo>
                  <a:lnTo>
                    <a:pt x="299" y="1414"/>
                  </a:lnTo>
                  <a:lnTo>
                    <a:pt x="333" y="1444"/>
                  </a:lnTo>
                  <a:lnTo>
                    <a:pt x="382" y="1489"/>
                  </a:lnTo>
                  <a:lnTo>
                    <a:pt x="437" y="1546"/>
                  </a:lnTo>
                  <a:lnTo>
                    <a:pt x="465" y="1577"/>
                  </a:lnTo>
                  <a:lnTo>
                    <a:pt x="492" y="1610"/>
                  </a:lnTo>
                  <a:lnTo>
                    <a:pt x="517" y="1644"/>
                  </a:lnTo>
                  <a:lnTo>
                    <a:pt x="529" y="1661"/>
                  </a:lnTo>
                  <a:lnTo>
                    <a:pt x="540" y="1679"/>
                  </a:lnTo>
                  <a:lnTo>
                    <a:pt x="550" y="1696"/>
                  </a:lnTo>
                  <a:lnTo>
                    <a:pt x="558" y="1714"/>
                  </a:lnTo>
                  <a:lnTo>
                    <a:pt x="566" y="1732"/>
                  </a:lnTo>
                  <a:lnTo>
                    <a:pt x="572" y="1749"/>
                  </a:lnTo>
                  <a:lnTo>
                    <a:pt x="577" y="1767"/>
                  </a:lnTo>
                  <a:lnTo>
                    <a:pt x="580" y="1785"/>
                  </a:lnTo>
                  <a:lnTo>
                    <a:pt x="581" y="1794"/>
                  </a:lnTo>
                  <a:lnTo>
                    <a:pt x="582" y="1803"/>
                  </a:lnTo>
                  <a:lnTo>
                    <a:pt x="581" y="1812"/>
                  </a:lnTo>
                  <a:lnTo>
                    <a:pt x="581" y="1820"/>
                  </a:lnTo>
                  <a:lnTo>
                    <a:pt x="580" y="1829"/>
                  </a:lnTo>
                  <a:lnTo>
                    <a:pt x="578" y="1837"/>
                  </a:lnTo>
                  <a:lnTo>
                    <a:pt x="576" y="1845"/>
                  </a:lnTo>
                  <a:lnTo>
                    <a:pt x="573" y="1853"/>
                  </a:lnTo>
                  <a:lnTo>
                    <a:pt x="570" y="1860"/>
                  </a:lnTo>
                  <a:lnTo>
                    <a:pt x="566" y="1867"/>
                  </a:lnTo>
                  <a:lnTo>
                    <a:pt x="562" y="1874"/>
                  </a:lnTo>
                  <a:lnTo>
                    <a:pt x="558" y="1881"/>
                  </a:lnTo>
                  <a:lnTo>
                    <a:pt x="553" y="1887"/>
                  </a:lnTo>
                  <a:lnTo>
                    <a:pt x="548" y="1893"/>
                  </a:lnTo>
                  <a:lnTo>
                    <a:pt x="543" y="1898"/>
                  </a:lnTo>
                  <a:lnTo>
                    <a:pt x="537" y="1903"/>
                  </a:lnTo>
                  <a:lnTo>
                    <a:pt x="532" y="1908"/>
                  </a:lnTo>
                  <a:lnTo>
                    <a:pt x="526" y="1913"/>
                  </a:lnTo>
                  <a:lnTo>
                    <a:pt x="519" y="1917"/>
                  </a:lnTo>
                  <a:lnTo>
                    <a:pt x="513" y="1920"/>
                  </a:lnTo>
                  <a:lnTo>
                    <a:pt x="499" y="1927"/>
                  </a:lnTo>
                  <a:lnTo>
                    <a:pt x="485" y="1932"/>
                  </a:lnTo>
                  <a:lnTo>
                    <a:pt x="471" y="1937"/>
                  </a:lnTo>
                  <a:lnTo>
                    <a:pt x="455" y="1940"/>
                  </a:lnTo>
                  <a:lnTo>
                    <a:pt x="440" y="1942"/>
                  </a:lnTo>
                  <a:lnTo>
                    <a:pt x="424" y="1944"/>
                  </a:lnTo>
                  <a:lnTo>
                    <a:pt x="409" y="1944"/>
                  </a:lnTo>
                  <a:lnTo>
                    <a:pt x="393" y="1944"/>
                  </a:lnTo>
                  <a:lnTo>
                    <a:pt x="377" y="1943"/>
                  </a:lnTo>
                  <a:lnTo>
                    <a:pt x="362" y="1942"/>
                  </a:lnTo>
                  <a:lnTo>
                    <a:pt x="346" y="1939"/>
                  </a:lnTo>
                  <a:lnTo>
                    <a:pt x="331" y="1936"/>
                  </a:lnTo>
                  <a:lnTo>
                    <a:pt x="317" y="1932"/>
                  </a:lnTo>
                  <a:lnTo>
                    <a:pt x="303" y="1928"/>
                  </a:lnTo>
                  <a:lnTo>
                    <a:pt x="289" y="1923"/>
                  </a:lnTo>
                  <a:lnTo>
                    <a:pt x="276" y="1917"/>
                  </a:lnTo>
                  <a:lnTo>
                    <a:pt x="266" y="1913"/>
                  </a:lnTo>
                  <a:lnTo>
                    <a:pt x="257" y="1908"/>
                  </a:lnTo>
                  <a:lnTo>
                    <a:pt x="249" y="1903"/>
                  </a:lnTo>
                  <a:lnTo>
                    <a:pt x="240" y="1898"/>
                  </a:lnTo>
                  <a:lnTo>
                    <a:pt x="233" y="1892"/>
                  </a:lnTo>
                  <a:lnTo>
                    <a:pt x="226" y="1885"/>
                  </a:lnTo>
                  <a:lnTo>
                    <a:pt x="220" y="1878"/>
                  </a:lnTo>
                  <a:lnTo>
                    <a:pt x="214" y="1870"/>
                  </a:lnTo>
                  <a:lnTo>
                    <a:pt x="200" y="1743"/>
                  </a:lnTo>
                  <a:lnTo>
                    <a:pt x="200" y="1737"/>
                  </a:lnTo>
                  <a:lnTo>
                    <a:pt x="203" y="1703"/>
                  </a:lnTo>
                  <a:lnTo>
                    <a:pt x="206" y="1667"/>
                  </a:lnTo>
                  <a:lnTo>
                    <a:pt x="216" y="1595"/>
                  </a:lnTo>
                  <a:lnTo>
                    <a:pt x="247" y="1418"/>
                  </a:lnTo>
                  <a:lnTo>
                    <a:pt x="247" y="1417"/>
                  </a:lnTo>
                  <a:lnTo>
                    <a:pt x="247" y="1416"/>
                  </a:lnTo>
                  <a:lnTo>
                    <a:pt x="247" y="1415"/>
                  </a:lnTo>
                  <a:lnTo>
                    <a:pt x="248" y="1414"/>
                  </a:lnTo>
                  <a:lnTo>
                    <a:pt x="248" y="1413"/>
                  </a:lnTo>
                  <a:lnTo>
                    <a:pt x="249" y="1411"/>
                  </a:lnTo>
                  <a:lnTo>
                    <a:pt x="250" y="1410"/>
                  </a:lnTo>
                  <a:lnTo>
                    <a:pt x="251" y="1408"/>
                  </a:lnTo>
                  <a:lnTo>
                    <a:pt x="252" y="1407"/>
                  </a:lnTo>
                  <a:lnTo>
                    <a:pt x="254" y="1405"/>
                  </a:lnTo>
                  <a:lnTo>
                    <a:pt x="256" y="1403"/>
                  </a:lnTo>
                  <a:lnTo>
                    <a:pt x="256" y="1402"/>
                  </a:lnTo>
                  <a:lnTo>
                    <a:pt x="257" y="1402"/>
                  </a:lnTo>
                  <a:lnTo>
                    <a:pt x="258" y="1401"/>
                  </a:lnTo>
                  <a:lnTo>
                    <a:pt x="260" y="1400"/>
                  </a:lnTo>
                  <a:lnTo>
                    <a:pt x="261" y="1399"/>
                  </a:lnTo>
                  <a:lnTo>
                    <a:pt x="262" y="1399"/>
                  </a:lnTo>
                  <a:lnTo>
                    <a:pt x="264" y="1398"/>
                  </a:lnTo>
                  <a:lnTo>
                    <a:pt x="267" y="1398"/>
                  </a:lnTo>
                  <a:close/>
                  <a:moveTo>
                    <a:pt x="264" y="1602"/>
                  </a:moveTo>
                  <a:lnTo>
                    <a:pt x="254" y="1673"/>
                  </a:lnTo>
                  <a:lnTo>
                    <a:pt x="251" y="1707"/>
                  </a:lnTo>
                  <a:lnTo>
                    <a:pt x="248" y="1741"/>
                  </a:lnTo>
                  <a:lnTo>
                    <a:pt x="246" y="1771"/>
                  </a:lnTo>
                  <a:lnTo>
                    <a:pt x="246" y="1798"/>
                  </a:lnTo>
                  <a:lnTo>
                    <a:pt x="247" y="1809"/>
                  </a:lnTo>
                  <a:lnTo>
                    <a:pt x="247" y="1819"/>
                  </a:lnTo>
                  <a:lnTo>
                    <a:pt x="249" y="1828"/>
                  </a:lnTo>
                  <a:lnTo>
                    <a:pt x="249" y="1831"/>
                  </a:lnTo>
                  <a:lnTo>
                    <a:pt x="250" y="1834"/>
                  </a:lnTo>
                  <a:lnTo>
                    <a:pt x="251" y="1837"/>
                  </a:lnTo>
                  <a:lnTo>
                    <a:pt x="252" y="1839"/>
                  </a:lnTo>
                  <a:lnTo>
                    <a:pt x="253" y="1841"/>
                  </a:lnTo>
                  <a:lnTo>
                    <a:pt x="255" y="1844"/>
                  </a:lnTo>
                  <a:lnTo>
                    <a:pt x="256" y="1846"/>
                  </a:lnTo>
                  <a:lnTo>
                    <a:pt x="259" y="1849"/>
                  </a:lnTo>
                  <a:lnTo>
                    <a:pt x="264" y="1854"/>
                  </a:lnTo>
                  <a:lnTo>
                    <a:pt x="270" y="1859"/>
                  </a:lnTo>
                  <a:lnTo>
                    <a:pt x="278" y="1864"/>
                  </a:lnTo>
                  <a:lnTo>
                    <a:pt x="286" y="1869"/>
                  </a:lnTo>
                  <a:lnTo>
                    <a:pt x="296" y="1874"/>
                  </a:lnTo>
                  <a:lnTo>
                    <a:pt x="306" y="1879"/>
                  </a:lnTo>
                  <a:lnTo>
                    <a:pt x="318" y="1883"/>
                  </a:lnTo>
                  <a:lnTo>
                    <a:pt x="330" y="1886"/>
                  </a:lnTo>
                  <a:lnTo>
                    <a:pt x="342" y="1889"/>
                  </a:lnTo>
                  <a:lnTo>
                    <a:pt x="355" y="1892"/>
                  </a:lnTo>
                  <a:lnTo>
                    <a:pt x="368" y="1894"/>
                  </a:lnTo>
                  <a:lnTo>
                    <a:pt x="381" y="1895"/>
                  </a:lnTo>
                  <a:lnTo>
                    <a:pt x="395" y="1896"/>
                  </a:lnTo>
                  <a:lnTo>
                    <a:pt x="408" y="1897"/>
                  </a:lnTo>
                  <a:lnTo>
                    <a:pt x="421" y="1896"/>
                  </a:lnTo>
                  <a:lnTo>
                    <a:pt x="434" y="1895"/>
                  </a:lnTo>
                  <a:lnTo>
                    <a:pt x="446" y="1893"/>
                  </a:lnTo>
                  <a:lnTo>
                    <a:pt x="458" y="1890"/>
                  </a:lnTo>
                  <a:lnTo>
                    <a:pt x="469" y="1886"/>
                  </a:lnTo>
                  <a:lnTo>
                    <a:pt x="480" y="1882"/>
                  </a:lnTo>
                  <a:lnTo>
                    <a:pt x="490" y="1877"/>
                  </a:lnTo>
                  <a:lnTo>
                    <a:pt x="498" y="1872"/>
                  </a:lnTo>
                  <a:lnTo>
                    <a:pt x="502" y="1870"/>
                  </a:lnTo>
                  <a:lnTo>
                    <a:pt x="506" y="1867"/>
                  </a:lnTo>
                  <a:lnTo>
                    <a:pt x="510" y="1864"/>
                  </a:lnTo>
                  <a:lnTo>
                    <a:pt x="513" y="1860"/>
                  </a:lnTo>
                  <a:lnTo>
                    <a:pt x="516" y="1857"/>
                  </a:lnTo>
                  <a:lnTo>
                    <a:pt x="519" y="1853"/>
                  </a:lnTo>
                  <a:lnTo>
                    <a:pt x="521" y="1849"/>
                  </a:lnTo>
                  <a:lnTo>
                    <a:pt x="524" y="1845"/>
                  </a:lnTo>
                  <a:lnTo>
                    <a:pt x="526" y="1841"/>
                  </a:lnTo>
                  <a:lnTo>
                    <a:pt x="528" y="1836"/>
                  </a:lnTo>
                  <a:lnTo>
                    <a:pt x="529" y="1832"/>
                  </a:lnTo>
                  <a:lnTo>
                    <a:pt x="531" y="1827"/>
                  </a:lnTo>
                  <a:lnTo>
                    <a:pt x="532" y="1821"/>
                  </a:lnTo>
                  <a:lnTo>
                    <a:pt x="533" y="1815"/>
                  </a:lnTo>
                  <a:lnTo>
                    <a:pt x="533" y="1810"/>
                  </a:lnTo>
                  <a:lnTo>
                    <a:pt x="533" y="1804"/>
                  </a:lnTo>
                  <a:lnTo>
                    <a:pt x="533" y="1798"/>
                  </a:lnTo>
                  <a:lnTo>
                    <a:pt x="532" y="1791"/>
                  </a:lnTo>
                  <a:lnTo>
                    <a:pt x="530" y="1778"/>
                  </a:lnTo>
                  <a:lnTo>
                    <a:pt x="526" y="1764"/>
                  </a:lnTo>
                  <a:lnTo>
                    <a:pt x="521" y="1749"/>
                  </a:lnTo>
                  <a:lnTo>
                    <a:pt x="514" y="1735"/>
                  </a:lnTo>
                  <a:lnTo>
                    <a:pt x="507" y="1719"/>
                  </a:lnTo>
                  <a:lnTo>
                    <a:pt x="498" y="1704"/>
                  </a:lnTo>
                  <a:lnTo>
                    <a:pt x="488" y="1688"/>
                  </a:lnTo>
                  <a:lnTo>
                    <a:pt x="477" y="1672"/>
                  </a:lnTo>
                  <a:lnTo>
                    <a:pt x="454" y="1640"/>
                  </a:lnTo>
                  <a:lnTo>
                    <a:pt x="429" y="1609"/>
                  </a:lnTo>
                  <a:lnTo>
                    <a:pt x="402" y="1579"/>
                  </a:lnTo>
                  <a:lnTo>
                    <a:pt x="363" y="1538"/>
                  </a:lnTo>
                  <a:lnTo>
                    <a:pt x="331" y="1508"/>
                  </a:lnTo>
                  <a:lnTo>
                    <a:pt x="306" y="1486"/>
                  </a:lnTo>
                  <a:lnTo>
                    <a:pt x="287" y="1471"/>
                  </a:lnTo>
                  <a:close/>
                  <a:moveTo>
                    <a:pt x="340" y="1609"/>
                  </a:moveTo>
                  <a:lnTo>
                    <a:pt x="341" y="1608"/>
                  </a:lnTo>
                  <a:lnTo>
                    <a:pt x="342" y="1608"/>
                  </a:lnTo>
                  <a:lnTo>
                    <a:pt x="343" y="1608"/>
                  </a:lnTo>
                  <a:lnTo>
                    <a:pt x="345" y="1608"/>
                  </a:lnTo>
                  <a:lnTo>
                    <a:pt x="346" y="1608"/>
                  </a:lnTo>
                  <a:lnTo>
                    <a:pt x="348" y="1609"/>
                  </a:lnTo>
                  <a:lnTo>
                    <a:pt x="350" y="1609"/>
                  </a:lnTo>
                  <a:lnTo>
                    <a:pt x="351" y="1610"/>
                  </a:lnTo>
                  <a:lnTo>
                    <a:pt x="353" y="1611"/>
                  </a:lnTo>
                  <a:lnTo>
                    <a:pt x="354" y="1611"/>
                  </a:lnTo>
                  <a:lnTo>
                    <a:pt x="355" y="1611"/>
                  </a:lnTo>
                  <a:lnTo>
                    <a:pt x="356" y="1612"/>
                  </a:lnTo>
                  <a:lnTo>
                    <a:pt x="357" y="1613"/>
                  </a:lnTo>
                  <a:lnTo>
                    <a:pt x="358" y="1614"/>
                  </a:lnTo>
                  <a:lnTo>
                    <a:pt x="365" y="1620"/>
                  </a:lnTo>
                  <a:lnTo>
                    <a:pt x="385" y="1637"/>
                  </a:lnTo>
                  <a:lnTo>
                    <a:pt x="411" y="1661"/>
                  </a:lnTo>
                  <a:lnTo>
                    <a:pt x="424" y="1675"/>
                  </a:lnTo>
                  <a:lnTo>
                    <a:pt x="438" y="1691"/>
                  </a:lnTo>
                  <a:lnTo>
                    <a:pt x="451" y="1706"/>
                  </a:lnTo>
                  <a:lnTo>
                    <a:pt x="457" y="1714"/>
                  </a:lnTo>
                  <a:lnTo>
                    <a:pt x="462" y="1722"/>
                  </a:lnTo>
                  <a:lnTo>
                    <a:pt x="467" y="1730"/>
                  </a:lnTo>
                  <a:lnTo>
                    <a:pt x="472" y="1738"/>
                  </a:lnTo>
                  <a:lnTo>
                    <a:pt x="475" y="1747"/>
                  </a:lnTo>
                  <a:lnTo>
                    <a:pt x="478" y="1755"/>
                  </a:lnTo>
                  <a:lnTo>
                    <a:pt x="479" y="1760"/>
                  </a:lnTo>
                  <a:lnTo>
                    <a:pt x="479" y="1765"/>
                  </a:lnTo>
                  <a:lnTo>
                    <a:pt x="480" y="1770"/>
                  </a:lnTo>
                  <a:lnTo>
                    <a:pt x="479" y="1775"/>
                  </a:lnTo>
                  <a:lnTo>
                    <a:pt x="478" y="1780"/>
                  </a:lnTo>
                  <a:lnTo>
                    <a:pt x="478" y="1783"/>
                  </a:lnTo>
                  <a:lnTo>
                    <a:pt x="477" y="1785"/>
                  </a:lnTo>
                  <a:lnTo>
                    <a:pt x="476" y="1788"/>
                  </a:lnTo>
                  <a:lnTo>
                    <a:pt x="475" y="1791"/>
                  </a:lnTo>
                  <a:lnTo>
                    <a:pt x="474" y="1793"/>
                  </a:lnTo>
                  <a:lnTo>
                    <a:pt x="473" y="1795"/>
                  </a:lnTo>
                  <a:lnTo>
                    <a:pt x="471" y="1798"/>
                  </a:lnTo>
                  <a:lnTo>
                    <a:pt x="470" y="1800"/>
                  </a:lnTo>
                  <a:lnTo>
                    <a:pt x="468" y="1802"/>
                  </a:lnTo>
                  <a:lnTo>
                    <a:pt x="466" y="1804"/>
                  </a:lnTo>
                  <a:lnTo>
                    <a:pt x="464" y="1806"/>
                  </a:lnTo>
                  <a:lnTo>
                    <a:pt x="462" y="1808"/>
                  </a:lnTo>
                  <a:lnTo>
                    <a:pt x="460" y="1809"/>
                  </a:lnTo>
                  <a:lnTo>
                    <a:pt x="458" y="1811"/>
                  </a:lnTo>
                  <a:lnTo>
                    <a:pt x="453" y="1814"/>
                  </a:lnTo>
                  <a:lnTo>
                    <a:pt x="448" y="1816"/>
                  </a:lnTo>
                  <a:lnTo>
                    <a:pt x="442" y="1818"/>
                  </a:lnTo>
                  <a:lnTo>
                    <a:pt x="437" y="1819"/>
                  </a:lnTo>
                  <a:lnTo>
                    <a:pt x="431" y="1821"/>
                  </a:lnTo>
                  <a:lnTo>
                    <a:pt x="426" y="1821"/>
                  </a:lnTo>
                  <a:lnTo>
                    <a:pt x="421" y="1821"/>
                  </a:lnTo>
                  <a:lnTo>
                    <a:pt x="415" y="1821"/>
                  </a:lnTo>
                  <a:lnTo>
                    <a:pt x="410" y="1821"/>
                  </a:lnTo>
                  <a:lnTo>
                    <a:pt x="405" y="1820"/>
                  </a:lnTo>
                  <a:lnTo>
                    <a:pt x="400" y="1819"/>
                  </a:lnTo>
                  <a:lnTo>
                    <a:pt x="395" y="1817"/>
                  </a:lnTo>
                  <a:lnTo>
                    <a:pt x="390" y="1815"/>
                  </a:lnTo>
                  <a:lnTo>
                    <a:pt x="386" y="1813"/>
                  </a:lnTo>
                  <a:lnTo>
                    <a:pt x="381" y="1811"/>
                  </a:lnTo>
                  <a:lnTo>
                    <a:pt x="377" y="1808"/>
                  </a:lnTo>
                  <a:lnTo>
                    <a:pt x="373" y="1805"/>
                  </a:lnTo>
                  <a:lnTo>
                    <a:pt x="369" y="1802"/>
                  </a:lnTo>
                  <a:lnTo>
                    <a:pt x="366" y="1798"/>
                  </a:lnTo>
                  <a:lnTo>
                    <a:pt x="363" y="1794"/>
                  </a:lnTo>
                  <a:lnTo>
                    <a:pt x="357" y="1787"/>
                  </a:lnTo>
                  <a:lnTo>
                    <a:pt x="352" y="1779"/>
                  </a:lnTo>
                  <a:lnTo>
                    <a:pt x="347" y="1771"/>
                  </a:lnTo>
                  <a:lnTo>
                    <a:pt x="343" y="1763"/>
                  </a:lnTo>
                  <a:lnTo>
                    <a:pt x="339" y="1754"/>
                  </a:lnTo>
                  <a:lnTo>
                    <a:pt x="336" y="1746"/>
                  </a:lnTo>
                  <a:lnTo>
                    <a:pt x="333" y="1737"/>
                  </a:lnTo>
                  <a:lnTo>
                    <a:pt x="331" y="1729"/>
                  </a:lnTo>
                  <a:lnTo>
                    <a:pt x="327" y="1711"/>
                  </a:lnTo>
                  <a:lnTo>
                    <a:pt x="324" y="1693"/>
                  </a:lnTo>
                  <a:lnTo>
                    <a:pt x="322" y="1677"/>
                  </a:lnTo>
                  <a:lnTo>
                    <a:pt x="320" y="1663"/>
                  </a:lnTo>
                  <a:lnTo>
                    <a:pt x="319" y="1641"/>
                  </a:lnTo>
                  <a:lnTo>
                    <a:pt x="319" y="1633"/>
                  </a:lnTo>
                  <a:lnTo>
                    <a:pt x="319" y="1630"/>
                  </a:lnTo>
                  <a:lnTo>
                    <a:pt x="319" y="1629"/>
                  </a:lnTo>
                  <a:lnTo>
                    <a:pt x="319" y="1628"/>
                  </a:lnTo>
                  <a:lnTo>
                    <a:pt x="319" y="1626"/>
                  </a:lnTo>
                  <a:lnTo>
                    <a:pt x="320" y="1625"/>
                  </a:lnTo>
                  <a:lnTo>
                    <a:pt x="320" y="1624"/>
                  </a:lnTo>
                  <a:lnTo>
                    <a:pt x="321" y="1623"/>
                  </a:lnTo>
                  <a:lnTo>
                    <a:pt x="321" y="1622"/>
                  </a:lnTo>
                  <a:lnTo>
                    <a:pt x="321" y="1621"/>
                  </a:lnTo>
                  <a:lnTo>
                    <a:pt x="322" y="1620"/>
                  </a:lnTo>
                  <a:lnTo>
                    <a:pt x="323" y="1619"/>
                  </a:lnTo>
                  <a:lnTo>
                    <a:pt x="324" y="1618"/>
                  </a:lnTo>
                  <a:lnTo>
                    <a:pt x="325" y="1616"/>
                  </a:lnTo>
                  <a:lnTo>
                    <a:pt x="326" y="1615"/>
                  </a:lnTo>
                  <a:lnTo>
                    <a:pt x="327" y="1614"/>
                  </a:lnTo>
                  <a:lnTo>
                    <a:pt x="328" y="1614"/>
                  </a:lnTo>
                  <a:lnTo>
                    <a:pt x="329" y="1612"/>
                  </a:lnTo>
                  <a:lnTo>
                    <a:pt x="331" y="1611"/>
                  </a:lnTo>
                  <a:lnTo>
                    <a:pt x="332" y="1611"/>
                  </a:lnTo>
                  <a:lnTo>
                    <a:pt x="334" y="1610"/>
                  </a:lnTo>
                  <a:lnTo>
                    <a:pt x="335" y="1609"/>
                  </a:lnTo>
                  <a:lnTo>
                    <a:pt x="337" y="1609"/>
                  </a:lnTo>
                  <a:lnTo>
                    <a:pt x="338" y="1609"/>
                  </a:lnTo>
                  <a:lnTo>
                    <a:pt x="339" y="1609"/>
                  </a:lnTo>
                  <a:close/>
                  <a:moveTo>
                    <a:pt x="376" y="1697"/>
                  </a:moveTo>
                  <a:lnTo>
                    <a:pt x="376" y="1702"/>
                  </a:lnTo>
                  <a:lnTo>
                    <a:pt x="376" y="1706"/>
                  </a:lnTo>
                  <a:lnTo>
                    <a:pt x="377" y="1708"/>
                  </a:lnTo>
                  <a:lnTo>
                    <a:pt x="377" y="1710"/>
                  </a:lnTo>
                  <a:lnTo>
                    <a:pt x="377" y="1712"/>
                  </a:lnTo>
                  <a:lnTo>
                    <a:pt x="378" y="1716"/>
                  </a:lnTo>
                  <a:lnTo>
                    <a:pt x="380" y="1723"/>
                  </a:lnTo>
                  <a:lnTo>
                    <a:pt x="382" y="1730"/>
                  </a:lnTo>
                  <a:lnTo>
                    <a:pt x="385" y="1737"/>
                  </a:lnTo>
                  <a:lnTo>
                    <a:pt x="387" y="1743"/>
                  </a:lnTo>
                  <a:lnTo>
                    <a:pt x="390" y="1749"/>
                  </a:lnTo>
                  <a:lnTo>
                    <a:pt x="393" y="1755"/>
                  </a:lnTo>
                  <a:lnTo>
                    <a:pt x="396" y="1759"/>
                  </a:lnTo>
                  <a:lnTo>
                    <a:pt x="399" y="1763"/>
                  </a:lnTo>
                  <a:lnTo>
                    <a:pt x="402" y="1767"/>
                  </a:lnTo>
                  <a:lnTo>
                    <a:pt x="403" y="1768"/>
                  </a:lnTo>
                  <a:lnTo>
                    <a:pt x="404" y="1770"/>
                  </a:lnTo>
                  <a:lnTo>
                    <a:pt x="406" y="1771"/>
                  </a:lnTo>
                  <a:lnTo>
                    <a:pt x="407" y="1772"/>
                  </a:lnTo>
                  <a:lnTo>
                    <a:pt x="409" y="1772"/>
                  </a:lnTo>
                  <a:lnTo>
                    <a:pt x="410" y="1773"/>
                  </a:lnTo>
                  <a:lnTo>
                    <a:pt x="412" y="1773"/>
                  </a:lnTo>
                  <a:lnTo>
                    <a:pt x="413" y="1774"/>
                  </a:lnTo>
                  <a:lnTo>
                    <a:pt x="415" y="1774"/>
                  </a:lnTo>
                  <a:lnTo>
                    <a:pt x="417" y="1774"/>
                  </a:lnTo>
                  <a:lnTo>
                    <a:pt x="419" y="1774"/>
                  </a:lnTo>
                  <a:lnTo>
                    <a:pt x="421" y="1773"/>
                  </a:lnTo>
                  <a:lnTo>
                    <a:pt x="426" y="1772"/>
                  </a:lnTo>
                  <a:lnTo>
                    <a:pt x="430" y="1771"/>
                  </a:lnTo>
                  <a:lnTo>
                    <a:pt x="431" y="1771"/>
                  </a:lnTo>
                  <a:lnTo>
                    <a:pt x="432" y="1771"/>
                  </a:lnTo>
                  <a:lnTo>
                    <a:pt x="432" y="1770"/>
                  </a:lnTo>
                  <a:lnTo>
                    <a:pt x="431" y="1767"/>
                  </a:lnTo>
                  <a:lnTo>
                    <a:pt x="430" y="1766"/>
                  </a:lnTo>
                  <a:lnTo>
                    <a:pt x="430" y="1764"/>
                  </a:lnTo>
                  <a:lnTo>
                    <a:pt x="428" y="1759"/>
                  </a:lnTo>
                  <a:lnTo>
                    <a:pt x="425" y="1754"/>
                  </a:lnTo>
                  <a:lnTo>
                    <a:pt x="421" y="1748"/>
                  </a:lnTo>
                  <a:lnTo>
                    <a:pt x="417" y="1742"/>
                  </a:lnTo>
                  <a:lnTo>
                    <a:pt x="412" y="1735"/>
                  </a:lnTo>
                  <a:lnTo>
                    <a:pt x="402" y="1722"/>
                  </a:lnTo>
                  <a:lnTo>
                    <a:pt x="395" y="1714"/>
                  </a:lnTo>
                  <a:lnTo>
                    <a:pt x="389" y="1709"/>
                  </a:lnTo>
                  <a:lnTo>
                    <a:pt x="383" y="1703"/>
                  </a:lnTo>
                  <a:close/>
                  <a:moveTo>
                    <a:pt x="228" y="1990"/>
                  </a:moveTo>
                  <a:lnTo>
                    <a:pt x="243" y="1995"/>
                  </a:lnTo>
                  <a:lnTo>
                    <a:pt x="251" y="1998"/>
                  </a:lnTo>
                  <a:lnTo>
                    <a:pt x="259" y="2000"/>
                  </a:lnTo>
                  <a:lnTo>
                    <a:pt x="288" y="2007"/>
                  </a:lnTo>
                  <a:lnTo>
                    <a:pt x="320" y="2013"/>
                  </a:lnTo>
                  <a:lnTo>
                    <a:pt x="353" y="2017"/>
                  </a:lnTo>
                  <a:lnTo>
                    <a:pt x="387" y="2020"/>
                  </a:lnTo>
                  <a:lnTo>
                    <a:pt x="423" y="2021"/>
                  </a:lnTo>
                  <a:lnTo>
                    <a:pt x="460" y="2021"/>
                  </a:lnTo>
                  <a:lnTo>
                    <a:pt x="535" y="2018"/>
                  </a:lnTo>
                  <a:lnTo>
                    <a:pt x="536" y="2018"/>
                  </a:lnTo>
                  <a:lnTo>
                    <a:pt x="537" y="2018"/>
                  </a:lnTo>
                  <a:lnTo>
                    <a:pt x="540" y="2018"/>
                  </a:lnTo>
                  <a:lnTo>
                    <a:pt x="542" y="2018"/>
                  </a:lnTo>
                  <a:lnTo>
                    <a:pt x="544" y="2017"/>
                  </a:lnTo>
                  <a:lnTo>
                    <a:pt x="545" y="2017"/>
                  </a:lnTo>
                  <a:lnTo>
                    <a:pt x="517" y="2067"/>
                  </a:lnTo>
                  <a:lnTo>
                    <a:pt x="445" y="2069"/>
                  </a:lnTo>
                  <a:lnTo>
                    <a:pt x="410" y="2069"/>
                  </a:lnTo>
                  <a:lnTo>
                    <a:pt x="375" y="2067"/>
                  </a:lnTo>
                  <a:lnTo>
                    <a:pt x="342" y="2064"/>
                  </a:lnTo>
                  <a:lnTo>
                    <a:pt x="309" y="2060"/>
                  </a:lnTo>
                  <a:lnTo>
                    <a:pt x="277" y="2054"/>
                  </a:lnTo>
                  <a:lnTo>
                    <a:pt x="247" y="2046"/>
                  </a:lnTo>
                  <a:lnTo>
                    <a:pt x="234" y="2043"/>
                  </a:lnTo>
                  <a:close/>
                  <a:moveTo>
                    <a:pt x="240" y="2094"/>
                  </a:moveTo>
                  <a:lnTo>
                    <a:pt x="262" y="2099"/>
                  </a:lnTo>
                  <a:lnTo>
                    <a:pt x="274" y="2102"/>
                  </a:lnTo>
                  <a:lnTo>
                    <a:pt x="286" y="2103"/>
                  </a:lnTo>
                  <a:lnTo>
                    <a:pt x="310" y="2107"/>
                  </a:lnTo>
                  <a:lnTo>
                    <a:pt x="335" y="2110"/>
                  </a:lnTo>
                  <a:lnTo>
                    <a:pt x="386" y="2114"/>
                  </a:lnTo>
                  <a:lnTo>
                    <a:pt x="439" y="2115"/>
                  </a:lnTo>
                  <a:lnTo>
                    <a:pt x="493" y="2112"/>
                  </a:lnTo>
                  <a:lnTo>
                    <a:pt x="466" y="2162"/>
                  </a:lnTo>
                  <a:lnTo>
                    <a:pt x="417" y="2163"/>
                  </a:lnTo>
                  <a:lnTo>
                    <a:pt x="369" y="2161"/>
                  </a:lnTo>
                  <a:lnTo>
                    <a:pt x="323" y="2157"/>
                  </a:lnTo>
                  <a:lnTo>
                    <a:pt x="278" y="2151"/>
                  </a:lnTo>
                  <a:lnTo>
                    <a:pt x="246" y="2145"/>
                  </a:lnTo>
                  <a:close/>
                  <a:moveTo>
                    <a:pt x="254" y="2223"/>
                  </a:moveTo>
                  <a:lnTo>
                    <a:pt x="317" y="2231"/>
                  </a:lnTo>
                  <a:lnTo>
                    <a:pt x="348" y="2234"/>
                  </a:lnTo>
                  <a:lnTo>
                    <a:pt x="380" y="2236"/>
                  </a:lnTo>
                  <a:lnTo>
                    <a:pt x="424" y="2239"/>
                  </a:lnTo>
                  <a:lnTo>
                    <a:pt x="398" y="2286"/>
                  </a:lnTo>
                  <a:lnTo>
                    <a:pt x="393" y="2286"/>
                  </a:lnTo>
                  <a:lnTo>
                    <a:pt x="387" y="2285"/>
                  </a:lnTo>
                  <a:lnTo>
                    <a:pt x="376" y="2285"/>
                  </a:lnTo>
                  <a:lnTo>
                    <a:pt x="260" y="2273"/>
                  </a:lnTo>
                  <a:close/>
                  <a:moveTo>
                    <a:pt x="264" y="2306"/>
                  </a:moveTo>
                  <a:lnTo>
                    <a:pt x="375" y="2328"/>
                  </a:lnTo>
                  <a:lnTo>
                    <a:pt x="351" y="2373"/>
                  </a:lnTo>
                  <a:lnTo>
                    <a:pt x="270" y="2357"/>
                  </a:lnTo>
                  <a:close/>
                  <a:moveTo>
                    <a:pt x="278" y="2432"/>
                  </a:moveTo>
                  <a:lnTo>
                    <a:pt x="317" y="2435"/>
                  </a:lnTo>
                  <a:lnTo>
                    <a:pt x="291" y="2482"/>
                  </a:lnTo>
                  <a:lnTo>
                    <a:pt x="290" y="2482"/>
                  </a:lnTo>
                  <a:lnTo>
                    <a:pt x="289" y="2482"/>
                  </a:lnTo>
                  <a:lnTo>
                    <a:pt x="288" y="2482"/>
                  </a:lnTo>
                  <a:lnTo>
                    <a:pt x="287" y="2481"/>
                  </a:lnTo>
                  <a:lnTo>
                    <a:pt x="286" y="2481"/>
                  </a:lnTo>
                  <a:lnTo>
                    <a:pt x="284" y="2481"/>
                  </a:lnTo>
                  <a:close/>
                </a:path>
              </a:pathLst>
            </a:custGeom>
            <a:solidFill>
              <a:srgbClr val="1C2E5D"/>
            </a:solidFill>
            <a:ln cap="flat">
              <a:noFill/>
              <a:prstDash val="solid"/>
            </a:ln>
          </p:spPr>
          <p:txBody>
            <a:bodyPr wrap="none" lIns="180000" tIns="90000" rIns="180000" bIns="90000" anchor="ctr" anchorCtr="1" compatLnSpc="0"/>
            <a:lstStyle/>
            <a:p>
              <a:pPr hangingPunct="0"/>
              <a:endParaRPr lang="en-US" sz="3600">
                <a:solidFill>
                  <a:srgbClr val="FFFFFF"/>
                </a:solidFill>
                <a:latin typeface="Liberation Sans" pitchFamily="18"/>
                <a:ea typeface="Tahoma" pitchFamily="2"/>
                <a:cs typeface="FreeSan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1813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861CC-0814-FDC5-1F67-376DEC3E3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A494DE4B-28BF-4EC4-B152-3C8C6B8A3A28}"/>
              </a:ext>
            </a:extLst>
          </p:cNvPr>
          <p:cNvSpPr txBox="1"/>
          <p:nvPr/>
        </p:nvSpPr>
        <p:spPr>
          <a:xfrm>
            <a:off x="705878" y="544009"/>
            <a:ext cx="209065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600" b="1" dirty="0">
                <a:solidFill>
                  <a:srgbClr val="2D1F8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Типы роботов</a:t>
            </a:r>
            <a:endParaRPr lang="ru-RU" sz="5600" dirty="0">
              <a:solidFill>
                <a:srgbClr val="2D1F8B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Объект 4">
            <a:extLst>
              <a:ext uri="{FF2B5EF4-FFF2-40B4-BE49-F238E27FC236}">
                <a16:creationId xmlns:a16="http://schemas.microsoft.com/office/drawing/2014/main" id="{7CDA2C3E-A810-485D-BE4B-988E76144AA2}"/>
              </a:ext>
            </a:extLst>
          </p:cNvPr>
          <p:cNvSpPr txBox="1">
            <a:spLocks/>
          </p:cNvSpPr>
          <p:nvPr/>
        </p:nvSpPr>
        <p:spPr>
          <a:xfrm>
            <a:off x="705877" y="1595354"/>
            <a:ext cx="19319912" cy="11780796"/>
          </a:xfrm>
        </p:spPr>
        <p:txBody>
          <a:bodyPr vert="horz" lIns="182880" tIns="91440" rIns="182880" bIns="9144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ru-RU" sz="3400" b="1" dirty="0">
                <a:solidFill>
                  <a:srgbClr val="2D1F8B"/>
                </a:solidFill>
                <a:latin typeface="Phenomena" panose="00000500000000000000"/>
                <a:ea typeface="Roboto" panose="02000000000000000000" pitchFamily="2" charset="0"/>
                <a:cs typeface="Roboto" panose="02000000000000000000" pitchFamily="2" charset="0"/>
              </a:rPr>
              <a:t>«Без мозгов». </a:t>
            </a:r>
            <a:r>
              <a:rPr lang="ru-RU" sz="3400" dirty="0">
                <a:solidFill>
                  <a:srgbClr val="2D1F8B"/>
                </a:solidFill>
                <a:latin typeface="Phenomena" panose="00000500000000000000"/>
                <a:ea typeface="Roboto" panose="02000000000000000000" pitchFamily="2" charset="0"/>
                <a:cs typeface="Roboto" panose="02000000000000000000" pitchFamily="2" charset="0"/>
              </a:rPr>
              <a:t>Голосовая рассылка с задержкой в следующей </a:t>
            </a:r>
            <a:r>
              <a:rPr lang="ru-RU" sz="3400" dirty="0" err="1">
                <a:solidFill>
                  <a:srgbClr val="2D1F8B"/>
                </a:solidFill>
                <a:latin typeface="Phenomena" panose="00000500000000000000"/>
                <a:ea typeface="Roboto" panose="02000000000000000000" pitchFamily="2" charset="0"/>
                <a:cs typeface="Roboto" panose="02000000000000000000" pitchFamily="2" charset="0"/>
              </a:rPr>
              <a:t>аудиореплике</a:t>
            </a:r>
            <a:r>
              <a:rPr lang="ru-RU" sz="3400" dirty="0">
                <a:solidFill>
                  <a:srgbClr val="2D1F8B"/>
                </a:solidFill>
                <a:latin typeface="Phenomena" panose="00000500000000000000"/>
                <a:ea typeface="Roboto" panose="02000000000000000000" pitchFamily="2" charset="0"/>
                <a:cs typeface="Roboto" panose="02000000000000000000" pitchFamily="2" charset="0"/>
              </a:rPr>
              <a:t>, которую произносит робот. То есть создатели примерно прикидывают, сколько будет воспроизводится текущая реплика, время на реакцию + время на ответ абонента, и с расчетной секунды включают следующий аудиоролик.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ru-RU" sz="3400" b="1" dirty="0">
                <a:solidFill>
                  <a:srgbClr val="2D1F8B"/>
                </a:solidFill>
                <a:latin typeface="Phenomena" panose="00000500000000000000"/>
                <a:ea typeface="Roboto" panose="02000000000000000000" pitchFamily="2" charset="0"/>
                <a:cs typeface="Roboto" panose="02000000000000000000" pitchFamily="2" charset="0"/>
              </a:rPr>
              <a:t>«Эллочка-Людоедка». </a:t>
            </a:r>
            <a:r>
              <a:rPr lang="ru-RU" sz="3400" dirty="0">
                <a:solidFill>
                  <a:srgbClr val="2D1F8B"/>
                </a:solidFill>
                <a:latin typeface="Phenomena" panose="00000500000000000000"/>
                <a:ea typeface="Roboto" panose="02000000000000000000" pitchFamily="2" charset="0"/>
                <a:cs typeface="Roboto" panose="02000000000000000000" pitchFamily="2" charset="0"/>
              </a:rPr>
              <a:t>Ключевые слова в конкретной словоформе. Робот говорит: скажите «да» или «нет». Понимание только этих слов. Если робот получил от абонента, что-то иное, то он передает или пустое значение, или уходит в повтор вопроса.</a:t>
            </a:r>
            <a:endParaRPr lang="ru-RU" sz="3400" b="1" dirty="0">
              <a:solidFill>
                <a:srgbClr val="2D1F8B"/>
              </a:solidFill>
              <a:latin typeface="Phenomena" panose="0000050000000000000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ru-RU" sz="3400" b="1" dirty="0">
                <a:solidFill>
                  <a:srgbClr val="2D1F8B"/>
                </a:solidFill>
                <a:latin typeface="Phenomena" panose="00000500000000000000"/>
                <a:ea typeface="Roboto" panose="02000000000000000000" pitchFamily="2" charset="0"/>
                <a:cs typeface="Roboto" panose="02000000000000000000" pitchFamily="2" charset="0"/>
              </a:rPr>
              <a:t>«Средние классы». </a:t>
            </a:r>
            <a:r>
              <a:rPr lang="ru-RU" sz="3400" dirty="0">
                <a:solidFill>
                  <a:srgbClr val="2D1F8B"/>
                </a:solidFill>
                <a:latin typeface="Phenomena" panose="00000500000000000000"/>
                <a:ea typeface="Roboto" panose="02000000000000000000" pitchFamily="2" charset="0"/>
                <a:cs typeface="Roboto" panose="02000000000000000000" pitchFamily="2" charset="0"/>
              </a:rPr>
              <a:t>Синонимы. Здесь уже есть «согласие» и «отказ». В согласии ожидаются более 300 вариантов (включая «конечно, да, поехали, можно» и т.д.) и более 500 вариантов отказов («нет, перезвоните, не интересно» и т.д.).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ru-RU" sz="3400" b="1" dirty="0">
                <a:solidFill>
                  <a:srgbClr val="2D1F8B"/>
                </a:solidFill>
                <a:latin typeface="Phenomena" panose="00000500000000000000"/>
                <a:ea typeface="Roboto" panose="02000000000000000000" pitchFamily="2" charset="0"/>
                <a:cs typeface="Roboto" panose="02000000000000000000" pitchFamily="2" charset="0"/>
              </a:rPr>
              <a:t>«Старшеклассник». </a:t>
            </a:r>
            <a:r>
              <a:rPr lang="ru-RU" sz="3400" dirty="0">
                <a:solidFill>
                  <a:srgbClr val="2D1F8B"/>
                </a:solidFill>
                <a:latin typeface="Phenomena" panose="00000500000000000000"/>
                <a:ea typeface="Roboto" panose="02000000000000000000" pitchFamily="2" charset="0"/>
                <a:cs typeface="Roboto" panose="02000000000000000000" pitchFamily="2" charset="0"/>
              </a:rPr>
              <a:t>«Классификация на правилах», </a:t>
            </a:r>
            <a:r>
              <a:rPr lang="ru-RU" sz="3400" dirty="0" err="1">
                <a:solidFill>
                  <a:srgbClr val="2D1F8B"/>
                </a:solidFill>
                <a:latin typeface="Phenomena" panose="00000500000000000000"/>
                <a:ea typeface="Roboto" panose="02000000000000000000" pitchFamily="2" charset="0"/>
                <a:cs typeface="Roboto" panose="02000000000000000000" pitchFamily="2" charset="0"/>
              </a:rPr>
              <a:t>преднастроенные</a:t>
            </a:r>
            <a:r>
              <a:rPr lang="ru-RU" sz="3400" dirty="0">
                <a:solidFill>
                  <a:srgbClr val="2D1F8B"/>
                </a:solidFill>
                <a:latin typeface="Phenomena" panose="00000500000000000000"/>
                <a:ea typeface="Roboto" panose="02000000000000000000" pitchFamily="2" charset="0"/>
                <a:cs typeface="Roboto" panose="02000000000000000000" pitchFamily="2" charset="0"/>
              </a:rPr>
              <a:t> грамматики, которые учитывают лексику, семантику, связанность слов и т.д., и выявляют намерение, исходя из всего высказывания абонента.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ru-RU" sz="3400" b="1" dirty="0">
                <a:solidFill>
                  <a:srgbClr val="2D1F8B"/>
                </a:solidFill>
                <a:latin typeface="Phenomena" panose="00000500000000000000"/>
                <a:ea typeface="Roboto" panose="02000000000000000000" pitchFamily="2" charset="0"/>
                <a:cs typeface="Roboto" panose="02000000000000000000" pitchFamily="2" charset="0"/>
              </a:rPr>
              <a:t>«Студент».</a:t>
            </a:r>
            <a:r>
              <a:rPr lang="ru-RU" sz="3400" dirty="0">
                <a:solidFill>
                  <a:srgbClr val="2D1F8B"/>
                </a:solidFill>
                <a:latin typeface="Phenomena" panose="00000500000000000000"/>
                <a:ea typeface="Roboto" panose="02000000000000000000" pitchFamily="2" charset="0"/>
                <a:cs typeface="Roboto" panose="02000000000000000000" pitchFamily="2" charset="0"/>
              </a:rPr>
              <a:t> ML-классификатор. Нейросеть N-мерное векторное пространство. Определение намерений, исходя из степени близости к эталонному вектору в обученной нейросети.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ru-RU" sz="3400" b="1" dirty="0">
                <a:solidFill>
                  <a:srgbClr val="2D1F8B"/>
                </a:solidFill>
                <a:latin typeface="Phenomena" panose="00000500000000000000"/>
                <a:ea typeface="Roboto" panose="02000000000000000000" pitchFamily="2" charset="0"/>
                <a:cs typeface="Roboto" panose="02000000000000000000" pitchFamily="2" charset="0"/>
              </a:rPr>
              <a:t>«Специалист». </a:t>
            </a:r>
            <a:r>
              <a:rPr lang="ru-RU" sz="3400" dirty="0">
                <a:solidFill>
                  <a:srgbClr val="2D1F8B"/>
                </a:solidFill>
                <a:latin typeface="Phenomena" panose="00000500000000000000"/>
                <a:ea typeface="Roboto" panose="02000000000000000000" pitchFamily="2" charset="0"/>
                <a:cs typeface="Roboto" panose="02000000000000000000" pitchFamily="2" charset="0"/>
              </a:rPr>
              <a:t>Использование Генеративных моделей (GPT) в информационных сервисах и продуктах, что позволяет снизить </a:t>
            </a:r>
            <a:r>
              <a:rPr lang="ru-RU" sz="3400" dirty="0" err="1">
                <a:solidFill>
                  <a:srgbClr val="2D1F8B"/>
                </a:solidFill>
                <a:latin typeface="Phenomena" panose="00000500000000000000"/>
                <a:ea typeface="Roboto" panose="02000000000000000000" pitchFamily="2" charset="0"/>
                <a:cs typeface="Roboto" panose="02000000000000000000" pitchFamily="2" charset="0"/>
              </a:rPr>
              <a:t>time</a:t>
            </a:r>
            <a:r>
              <a:rPr lang="ru-RU" sz="3400" dirty="0">
                <a:solidFill>
                  <a:srgbClr val="2D1F8B"/>
                </a:solidFill>
                <a:latin typeface="Phenomena" panose="0000050000000000000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400" dirty="0" err="1">
                <a:solidFill>
                  <a:srgbClr val="2D1F8B"/>
                </a:solidFill>
                <a:latin typeface="Phenomena" panose="00000500000000000000"/>
                <a:ea typeface="Roboto" panose="02000000000000000000" pitchFamily="2" charset="0"/>
                <a:cs typeface="Roboto" panose="02000000000000000000" pitchFamily="2" charset="0"/>
              </a:rPr>
              <a:t>to</a:t>
            </a:r>
            <a:r>
              <a:rPr lang="ru-RU" sz="3400" dirty="0">
                <a:solidFill>
                  <a:srgbClr val="2D1F8B"/>
                </a:solidFill>
                <a:latin typeface="Phenomena" panose="0000050000000000000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400" dirty="0" err="1">
                <a:solidFill>
                  <a:srgbClr val="2D1F8B"/>
                </a:solidFill>
                <a:latin typeface="Phenomena" panose="00000500000000000000"/>
                <a:ea typeface="Roboto" panose="02000000000000000000" pitchFamily="2" charset="0"/>
                <a:cs typeface="Roboto" panose="02000000000000000000" pitchFamily="2" charset="0"/>
              </a:rPr>
              <a:t>market</a:t>
            </a:r>
            <a:r>
              <a:rPr lang="ru-RU" sz="3400" dirty="0">
                <a:solidFill>
                  <a:srgbClr val="2D1F8B"/>
                </a:solidFill>
                <a:latin typeface="Phenomena" panose="00000500000000000000"/>
                <a:ea typeface="Roboto" panose="02000000000000000000" pitchFamily="2" charset="0"/>
                <a:cs typeface="Roboto" panose="02000000000000000000" pitchFamily="2" charset="0"/>
              </a:rPr>
              <a:t> и нарастить перечень обслуживаемых тематик. Использование RAG архитектуры для повышения релевантности ответов. Внедрение Агентов на основе LLM в сценарии </a:t>
            </a:r>
            <a:r>
              <a:rPr lang="ru-RU" sz="3400" dirty="0" err="1">
                <a:solidFill>
                  <a:srgbClr val="2D1F8B"/>
                </a:solidFill>
                <a:latin typeface="Phenomena" panose="00000500000000000000"/>
                <a:ea typeface="Roboto" panose="02000000000000000000" pitchFamily="2" charset="0"/>
                <a:cs typeface="Roboto" panose="02000000000000000000" pitchFamily="2" charset="0"/>
              </a:rPr>
              <a:t>доспроса</a:t>
            </a:r>
            <a:r>
              <a:rPr lang="ru-RU" sz="3400" dirty="0">
                <a:solidFill>
                  <a:srgbClr val="2D1F8B"/>
                </a:solidFill>
                <a:latin typeface="Phenomena" panose="00000500000000000000"/>
                <a:ea typeface="Roboto" panose="02000000000000000000" pitchFamily="2" charset="0"/>
                <a:cs typeface="Roboto" panose="02000000000000000000" pitchFamily="2" charset="0"/>
              </a:rPr>
              <a:t> информации, с целью построения гибкого человекоподобного диалога.</a:t>
            </a:r>
          </a:p>
        </p:txBody>
      </p:sp>
      <p:pic>
        <p:nvPicPr>
          <p:cNvPr id="18" name="Рисунок 17" descr="Изображение выглядит как робот, автомат, мультфильм, Мех&#10;&#10;Автоматически созданное описание">
            <a:extLst>
              <a:ext uri="{FF2B5EF4-FFF2-40B4-BE49-F238E27FC236}">
                <a16:creationId xmlns:a16="http://schemas.microsoft.com/office/drawing/2014/main" id="{A30D4461-9BAF-44E0-BDAA-718F6E6564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5000"/>
          </a:blip>
          <a:stretch/>
        </p:blipFill>
        <p:spPr bwMode="auto">
          <a:xfrm flipH="1">
            <a:off x="19774269" y="1803211"/>
            <a:ext cx="4043832" cy="5054790"/>
          </a:xfrm>
          <a:prstGeom prst="rect">
            <a:avLst/>
          </a:prstGeom>
          <a:effectLst>
            <a:reflection endPos="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 prstMaterial="translucentPowder"/>
        </p:spPr>
      </p:pic>
      <p:sp>
        <p:nvSpPr>
          <p:cNvPr id="19" name="Левая фигурная скобка 18">
            <a:extLst>
              <a:ext uri="{FF2B5EF4-FFF2-40B4-BE49-F238E27FC236}">
                <a16:creationId xmlns:a16="http://schemas.microsoft.com/office/drawing/2014/main" id="{CF6E8780-43F7-4178-A99D-6A51133B40D7}"/>
              </a:ext>
            </a:extLst>
          </p:cNvPr>
          <p:cNvSpPr/>
          <p:nvPr/>
        </p:nvSpPr>
        <p:spPr>
          <a:xfrm rot="10800000">
            <a:off x="19562799" y="7563886"/>
            <a:ext cx="922212" cy="5608104"/>
          </a:xfrm>
          <a:prstGeom prst="leftBrace">
            <a:avLst>
              <a:gd name="adj1" fmla="val 83639"/>
              <a:gd name="adj2" fmla="val 5165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3600">
              <a:latin typeface="Phenomena" panose="00000500000000000000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FBB242A5-41C1-4A4D-B3F2-BE256C295DAD}"/>
              </a:ext>
            </a:extLst>
          </p:cNvPr>
          <p:cNvSpPr txBox="1">
            <a:spLocks/>
          </p:cNvSpPr>
          <p:nvPr/>
        </p:nvSpPr>
        <p:spPr>
          <a:xfrm>
            <a:off x="20485013" y="8683727"/>
            <a:ext cx="3333088" cy="3060230"/>
          </a:xfrm>
          <a:prstGeom prst="rect">
            <a:avLst/>
          </a:prstGeom>
        </p:spPr>
        <p:txBody>
          <a:bodyPr vert="horz" lIns="0" tIns="39600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dirty="0">
                <a:solidFill>
                  <a:srgbClr val="2D1F8B"/>
                </a:solidFill>
                <a:latin typeface="Phenomena" panose="00000500000000000000"/>
                <a:ea typeface="Roboto" panose="02000000000000000000" pitchFamily="2" charset="0"/>
                <a:cs typeface="Roboto" panose="02000000000000000000" pitchFamily="2" charset="0"/>
              </a:rPr>
              <a:t>Роботы АТС</a:t>
            </a:r>
          </a:p>
        </p:txBody>
      </p:sp>
    </p:spTree>
    <p:extLst>
      <p:ext uri="{BB962C8B-B14F-4D97-AF65-F5344CB8AC3E}">
        <p14:creationId xmlns:p14="http://schemas.microsoft.com/office/powerpoint/2010/main" val="1970533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2" descr=" ">
            <a:extLst>
              <a:ext uri="{FF2B5EF4-FFF2-40B4-BE49-F238E27FC236}">
                <a16:creationId xmlns:a16="http://schemas.microsoft.com/office/drawing/2014/main" id="{2894F8F8-9076-5BD0-584C-3FD9AC4BC6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642505" y="0"/>
            <a:ext cx="6738341" cy="13716000"/>
          </a:xfrm>
          <a:prstGeom prst="rect">
            <a:avLst/>
          </a:prstGeom>
        </p:spPr>
      </p:pic>
      <p:pic>
        <p:nvPicPr>
          <p:cNvPr id="3" name="Image 0" descr=" ">
            <a:extLst>
              <a:ext uri="{FF2B5EF4-FFF2-40B4-BE49-F238E27FC236}">
                <a16:creationId xmlns:a16="http://schemas.microsoft.com/office/drawing/2014/main" id="{A14B7936-AA9C-58E4-6902-658F94AB59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740421" y="1629032"/>
            <a:ext cx="2129203" cy="5642201"/>
          </a:xfrm>
          <a:prstGeom prst="rect">
            <a:avLst/>
          </a:prstGeom>
        </p:spPr>
      </p:pic>
      <p:pic>
        <p:nvPicPr>
          <p:cNvPr id="4" name="Image 1" descr=" ">
            <a:extLst>
              <a:ext uri="{FF2B5EF4-FFF2-40B4-BE49-F238E27FC236}">
                <a16:creationId xmlns:a16="http://schemas.microsoft.com/office/drawing/2014/main" id="{6C48E1DD-2C59-A828-4134-3E20F030C7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622367" y="481152"/>
            <a:ext cx="750708" cy="2273217"/>
          </a:xfrm>
          <a:prstGeom prst="rect">
            <a:avLst/>
          </a:prstGeom>
        </p:spPr>
      </p:pic>
      <p:pic>
        <p:nvPicPr>
          <p:cNvPr id="9" name="Image 2" descr=" ">
            <a:extLst>
              <a:ext uri="{FF2B5EF4-FFF2-40B4-BE49-F238E27FC236}">
                <a16:creationId xmlns:a16="http://schemas.microsoft.com/office/drawing/2014/main" id="{CAB7EC3C-DA1C-C2F6-68D5-E9CE7797735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648834" y="-101600"/>
            <a:ext cx="6738341" cy="1371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2D5FA8-EEA9-4716-BEBA-31307BFBFB28}"/>
              </a:ext>
            </a:extLst>
          </p:cNvPr>
          <p:cNvSpPr txBox="1"/>
          <p:nvPr/>
        </p:nvSpPr>
        <p:spPr>
          <a:xfrm>
            <a:off x="1581922" y="772913"/>
            <a:ext cx="177277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600" b="1" kern="0" spc="112" dirty="0">
                <a:solidFill>
                  <a:srgbClr val="2D1F8B">
                    <a:alpha val="10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Виртуальный оператор – что «под капотом»?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BC7D58-7E56-DB14-BE07-6FA8231D4606}"/>
              </a:ext>
            </a:extLst>
          </p:cNvPr>
          <p:cNvSpPr txBox="1"/>
          <p:nvPr/>
        </p:nvSpPr>
        <p:spPr>
          <a:xfrm>
            <a:off x="730457" y="2499933"/>
            <a:ext cx="16521721" cy="916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28750" lvl="2" indent="-5143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4000" kern="0" spc="112" dirty="0">
                <a:solidFill>
                  <a:srgbClr val="2D1F8B">
                    <a:alpha val="10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ASR – </a:t>
            </a:r>
            <a:r>
              <a:rPr lang="ru-RU" sz="4000" kern="0" spc="112" dirty="0">
                <a:solidFill>
                  <a:srgbClr val="2D1F8B">
                    <a:alpha val="10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уровень </a:t>
            </a:r>
            <a:r>
              <a:rPr lang="en-US" sz="4000" kern="0" spc="112" dirty="0">
                <a:solidFill>
                  <a:srgbClr val="2D1F8B">
                    <a:alpha val="10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WER </a:t>
            </a:r>
            <a:r>
              <a:rPr lang="ru-RU" sz="4000" kern="0" spc="112" dirty="0">
                <a:solidFill>
                  <a:srgbClr val="2D1F8B">
                    <a:alpha val="10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3-7%</a:t>
            </a:r>
          </a:p>
          <a:p>
            <a:pPr marL="1428750" lvl="2" indent="-5143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4000" kern="0" spc="112" dirty="0">
                <a:solidFill>
                  <a:srgbClr val="2D1F8B">
                    <a:alpha val="10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TTS – 16 </a:t>
            </a:r>
            <a:r>
              <a:rPr lang="ru-RU" sz="4000" kern="0" spc="112" dirty="0">
                <a:solidFill>
                  <a:srgbClr val="2D1F8B">
                    <a:alpha val="10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премиум голосов, </a:t>
            </a:r>
            <a:r>
              <a:rPr lang="en-US" sz="4000" kern="0" spc="112" dirty="0">
                <a:solidFill>
                  <a:srgbClr val="2D1F8B">
                    <a:alpha val="10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Brand Voice CC, Brand Voice Self Service, Brand Voice Premium</a:t>
            </a:r>
            <a:endParaRPr lang="ru-RU" sz="4000" kern="0" spc="112" dirty="0">
              <a:solidFill>
                <a:srgbClr val="2D1F8B">
                  <a:alpha val="100000"/>
                </a:srgb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428750" lvl="2" indent="-5143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4000" kern="0" spc="112" dirty="0">
                <a:solidFill>
                  <a:srgbClr val="2D1F8B">
                    <a:alpha val="10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NLU – </a:t>
            </a:r>
            <a:r>
              <a:rPr lang="ru-RU" sz="4000" kern="0" spc="112" dirty="0">
                <a:solidFill>
                  <a:srgbClr val="2D1F8B">
                    <a:alpha val="10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языковые грамматики, </a:t>
            </a:r>
            <a:r>
              <a:rPr lang="en-US" sz="4000" kern="0" spc="112" dirty="0">
                <a:solidFill>
                  <a:srgbClr val="2D1F8B">
                    <a:alpha val="10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ML, </a:t>
            </a:r>
            <a:r>
              <a:rPr lang="ru-RU" sz="4000" kern="0" spc="112" dirty="0">
                <a:solidFill>
                  <a:srgbClr val="2D1F8B">
                    <a:alpha val="10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гибридные модели</a:t>
            </a:r>
          </a:p>
          <a:p>
            <a:pPr marL="1428750" lvl="2" indent="-5143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4000" kern="0" spc="112" dirty="0">
                <a:solidFill>
                  <a:srgbClr val="2D1F8B">
                    <a:alpha val="10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Smart IVR</a:t>
            </a:r>
            <a:r>
              <a:rPr lang="ru-RU" sz="4000" kern="0" spc="112" dirty="0">
                <a:solidFill>
                  <a:srgbClr val="2D1F8B">
                    <a:alpha val="10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(для сервисов на входящих вызовах)</a:t>
            </a:r>
          </a:p>
          <a:p>
            <a:pPr marL="1428750" lvl="2" indent="-5143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4000" kern="0" spc="112" dirty="0">
                <a:solidFill>
                  <a:srgbClr val="2D1F8B">
                    <a:alpha val="10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WEB </a:t>
            </a:r>
            <a:r>
              <a:rPr lang="ru-RU" sz="4000" kern="0" spc="112" dirty="0">
                <a:solidFill>
                  <a:srgbClr val="2D1F8B">
                    <a:alpha val="10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Сценарист + </a:t>
            </a:r>
            <a:r>
              <a:rPr lang="en-US" sz="4000" kern="0" spc="112" dirty="0">
                <a:solidFill>
                  <a:srgbClr val="2D1F8B">
                    <a:alpha val="10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LLM</a:t>
            </a:r>
            <a:endParaRPr lang="ru-RU" sz="4000" kern="0" spc="112" dirty="0">
              <a:solidFill>
                <a:srgbClr val="2D1F8B">
                  <a:alpha val="100000"/>
                </a:srgb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428750" lvl="2" indent="-5143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4000" kern="0" spc="112" dirty="0">
                <a:solidFill>
                  <a:srgbClr val="2D1F8B">
                    <a:alpha val="10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Развернутая аналитика в реальном времени</a:t>
            </a:r>
          </a:p>
          <a:p>
            <a:pPr marL="1428750" lvl="2" indent="-5143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4000" kern="0" spc="112" dirty="0">
                <a:solidFill>
                  <a:srgbClr val="2D1F8B">
                    <a:alpha val="10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Встроенные подсистемы разметки и обучения ИИ</a:t>
            </a:r>
          </a:p>
          <a:p>
            <a:pPr marL="1428750" lvl="2" indent="-5143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4000" kern="0" spc="112" dirty="0">
                <a:solidFill>
                  <a:srgbClr val="2D1F8B">
                    <a:alpha val="10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Речевая аналитика</a:t>
            </a:r>
          </a:p>
        </p:txBody>
      </p:sp>
    </p:spTree>
    <p:extLst>
      <p:ext uri="{BB962C8B-B14F-4D97-AF65-F5344CB8AC3E}">
        <p14:creationId xmlns:p14="http://schemas.microsoft.com/office/powerpoint/2010/main" val="747153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BD22D-C565-D6FF-A5A6-134FA852F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D75E813E-9CE1-11C9-2F3B-4FD6AC25B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497" y="4128683"/>
            <a:ext cx="58272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ru-RU" sz="5600" b="1" dirty="0">
                <a:solidFill>
                  <a:srgbClr val="2D1F8B"/>
                </a:solidFill>
                <a:latin typeface="Phenomena" panose="00000500000000000000"/>
                <a:ea typeface="Cambria Math" panose="02040503050406030204" pitchFamily="18" charset="0"/>
                <a:cs typeface="Calibri" panose="020F0502020204030204" pitchFamily="34" charset="0"/>
              </a:rPr>
              <a:t>11 лет</a:t>
            </a:r>
            <a:r>
              <a:rPr lang="ru-RU" sz="5600" dirty="0">
                <a:solidFill>
                  <a:srgbClr val="2D1F8B"/>
                </a:solidFill>
                <a:latin typeface="Phenomena" panose="0000050000000000000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sz="4000" dirty="0">
                <a:solidFill>
                  <a:srgbClr val="2D1F8B"/>
                </a:solidFill>
                <a:latin typeface="Phenomena" panose="00000500000000000000"/>
                <a:ea typeface="Cambria Math" panose="02040503050406030204" pitchFamily="18" charset="0"/>
                <a:cs typeface="Calibri" panose="020F0502020204030204" pitchFamily="34" charset="0"/>
              </a:rPr>
              <a:t>на рынке искусственного интеллекта</a:t>
            </a:r>
            <a:endParaRPr lang="en-US" sz="4000" dirty="0">
              <a:solidFill>
                <a:srgbClr val="2D1F8B"/>
              </a:solidFill>
              <a:latin typeface="Phenomena" panose="0000050000000000000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A38B6B-C328-B6B1-7889-D55F2A04930C}"/>
              </a:ext>
            </a:extLst>
          </p:cNvPr>
          <p:cNvSpPr txBox="1"/>
          <p:nvPr/>
        </p:nvSpPr>
        <p:spPr>
          <a:xfrm>
            <a:off x="10574745" y="3901187"/>
            <a:ext cx="13369524" cy="8525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en-US" sz="3200" b="1" dirty="0">
                <a:solidFill>
                  <a:srgbClr val="2D1F8B"/>
                </a:solidFill>
              </a:rPr>
              <a:t>I</a:t>
            </a:r>
            <a:r>
              <a:rPr lang="ru-RU" sz="3200" b="1" dirty="0">
                <a:solidFill>
                  <a:srgbClr val="2D1F8B"/>
                </a:solidFill>
                <a:latin typeface="Phenomena" panose="00000500000000000000"/>
              </a:rPr>
              <a:t> Национальная Премия «Умный город» 2023 в номинации «Инфраструктура»</a:t>
            </a:r>
          </a:p>
          <a:p>
            <a:pPr>
              <a:spcBef>
                <a:spcPts val="200"/>
              </a:spcBef>
            </a:pPr>
            <a:r>
              <a:rPr lang="ru-RU" sz="2000" b="1" dirty="0">
                <a:solidFill>
                  <a:srgbClr val="2D1F8B"/>
                </a:solidFill>
                <a:latin typeface="Phenomena" panose="00000500000000000000"/>
              </a:rPr>
              <a:t> </a:t>
            </a:r>
          </a:p>
          <a:p>
            <a:pPr>
              <a:spcBef>
                <a:spcPts val="200"/>
              </a:spcBef>
            </a:pPr>
            <a:r>
              <a:rPr lang="ru-RU" sz="3200" dirty="0">
                <a:solidFill>
                  <a:srgbClr val="2D1F8B"/>
                </a:solidFill>
                <a:latin typeface="Phenomena" panose="00000500000000000000"/>
              </a:rPr>
              <a:t>За Единый контакт-центр «122» Правительства Красноярского края</a:t>
            </a:r>
          </a:p>
          <a:p>
            <a:pPr>
              <a:spcBef>
                <a:spcPts val="200"/>
              </a:spcBef>
            </a:pPr>
            <a:endParaRPr lang="ru-RU" sz="3200" dirty="0">
              <a:solidFill>
                <a:srgbClr val="2D1F8B"/>
              </a:solidFill>
              <a:latin typeface="Phenomena" panose="00000500000000000000"/>
            </a:endParaRPr>
          </a:p>
          <a:p>
            <a:pPr>
              <a:spcBef>
                <a:spcPts val="200"/>
              </a:spcBef>
            </a:pPr>
            <a:r>
              <a:rPr lang="ru-RU" sz="3200" b="1" dirty="0">
                <a:solidFill>
                  <a:srgbClr val="2D1F8B"/>
                </a:solidFill>
                <a:latin typeface="Phenomena" panose="00000500000000000000"/>
              </a:rPr>
              <a:t>ЦИПР-2022 в номинации «Здоровье нации»</a:t>
            </a:r>
          </a:p>
          <a:p>
            <a:pPr>
              <a:spcBef>
                <a:spcPts val="200"/>
              </a:spcBef>
            </a:pPr>
            <a:endParaRPr lang="ru-RU" sz="2000" b="1" dirty="0">
              <a:solidFill>
                <a:srgbClr val="2D1F8B"/>
              </a:solidFill>
              <a:latin typeface="Phenomena" panose="00000500000000000000"/>
            </a:endParaRPr>
          </a:p>
          <a:p>
            <a:pPr>
              <a:spcBef>
                <a:spcPts val="600"/>
              </a:spcBef>
            </a:pPr>
            <a:r>
              <a:rPr lang="ru-RU" sz="3200" dirty="0">
                <a:solidFill>
                  <a:srgbClr val="2D1F8B"/>
                </a:solidFill>
                <a:latin typeface="Phenomena" panose="00000500000000000000"/>
              </a:rPr>
              <a:t>За лучшие цифровые решения и электронные медицинские сервисы в области Здравоохранения</a:t>
            </a:r>
          </a:p>
          <a:p>
            <a:pPr>
              <a:spcBef>
                <a:spcPts val="600"/>
              </a:spcBef>
            </a:pPr>
            <a:r>
              <a:rPr lang="ru-RU" sz="3200" dirty="0">
                <a:solidFill>
                  <a:srgbClr val="2D1F8B"/>
                </a:solidFill>
                <a:latin typeface="Phenomena" panose="00000500000000000000"/>
              </a:rPr>
              <a:t>За Единую информационно-справочную службу «122» Санкт-Петербурга</a:t>
            </a:r>
          </a:p>
          <a:p>
            <a:pPr>
              <a:spcBef>
                <a:spcPts val="600"/>
              </a:spcBef>
            </a:pPr>
            <a:endParaRPr lang="ru-RU" sz="3200" b="1" dirty="0">
              <a:solidFill>
                <a:srgbClr val="2D1F8B"/>
              </a:solidFill>
              <a:latin typeface="Phenomena" panose="00000500000000000000"/>
            </a:endParaRPr>
          </a:p>
          <a:p>
            <a:pPr>
              <a:spcBef>
                <a:spcPts val="200"/>
              </a:spcBef>
            </a:pPr>
            <a:r>
              <a:rPr lang="en-US" sz="3200" b="1" dirty="0">
                <a:solidFill>
                  <a:srgbClr val="2D1F8B"/>
                </a:solidFill>
              </a:rPr>
              <a:t>Call Center Guru Awards</a:t>
            </a:r>
          </a:p>
          <a:p>
            <a:pPr>
              <a:spcBef>
                <a:spcPts val="200"/>
              </a:spcBef>
            </a:pPr>
            <a:r>
              <a:rPr lang="en-US" sz="3200" b="1" dirty="0">
                <a:solidFill>
                  <a:srgbClr val="2D1F8B"/>
                </a:solidFill>
              </a:rPr>
              <a:t>«</a:t>
            </a:r>
            <a:r>
              <a:rPr lang="ru-RU" sz="3200" b="1" dirty="0">
                <a:solidFill>
                  <a:srgbClr val="2D1F8B"/>
                </a:solidFill>
                <a:latin typeface="Phenomena" panose="00000500000000000000"/>
              </a:rPr>
              <a:t>Хрустальная гарнитура</a:t>
            </a:r>
            <a:r>
              <a:rPr lang="ru-RU" sz="3200" dirty="0">
                <a:solidFill>
                  <a:srgbClr val="2D1F8B"/>
                </a:solidFill>
                <a:latin typeface="Phenomena" panose="00000500000000000000"/>
              </a:rPr>
              <a:t>»</a:t>
            </a:r>
            <a:endParaRPr lang="en-US" sz="3200" dirty="0">
              <a:solidFill>
                <a:srgbClr val="2D1F8B"/>
              </a:solidFill>
            </a:endParaRPr>
          </a:p>
          <a:p>
            <a:pPr>
              <a:spcBef>
                <a:spcPts val="600"/>
              </a:spcBef>
            </a:pPr>
            <a:endParaRPr lang="ru-RU" sz="2000" b="1" dirty="0">
              <a:solidFill>
                <a:srgbClr val="2D1F8B"/>
              </a:solidFill>
              <a:latin typeface="Phenomena" panose="00000500000000000000"/>
            </a:endParaRPr>
          </a:p>
          <a:p>
            <a:pPr>
              <a:spcBef>
                <a:spcPts val="400"/>
              </a:spcBef>
            </a:pPr>
            <a:r>
              <a:rPr lang="ru-RU" sz="3200" dirty="0">
                <a:solidFill>
                  <a:srgbClr val="2D1F8B"/>
                </a:solidFill>
                <a:latin typeface="Phenomena" panose="00000500000000000000"/>
              </a:rPr>
              <a:t>Лучшая практика</a:t>
            </a:r>
            <a:r>
              <a:rPr lang="ru-RU" sz="3200" dirty="0">
                <a:solidFill>
                  <a:srgbClr val="2D1F8B"/>
                </a:solidFill>
              </a:rPr>
              <a:t> </a:t>
            </a:r>
            <a:r>
              <a:rPr lang="ru-RU" sz="3200" dirty="0">
                <a:solidFill>
                  <a:srgbClr val="2D1F8B"/>
                </a:solidFill>
                <a:latin typeface="Phenomena" panose="00000500000000000000"/>
              </a:rPr>
              <a:t>в обслуживании клиентов</a:t>
            </a:r>
            <a:r>
              <a:rPr lang="en-US" sz="3200" dirty="0">
                <a:solidFill>
                  <a:srgbClr val="2D1F8B"/>
                </a:solidFill>
              </a:rPr>
              <a:t> </a:t>
            </a:r>
            <a:r>
              <a:rPr lang="ru-RU" sz="3200" dirty="0">
                <a:solidFill>
                  <a:srgbClr val="2D1F8B"/>
                </a:solidFill>
                <a:latin typeface="Phenomena" panose="00000500000000000000"/>
              </a:rPr>
              <a:t>без привлечения оператора</a:t>
            </a:r>
            <a:endParaRPr lang="en-US" sz="3200" dirty="0">
              <a:solidFill>
                <a:srgbClr val="2D1F8B"/>
              </a:solidFill>
              <a:latin typeface="Phenomena" panose="00000500000000000000"/>
            </a:endParaRPr>
          </a:p>
          <a:p>
            <a:pPr>
              <a:spcBef>
                <a:spcPts val="600"/>
              </a:spcBef>
            </a:pPr>
            <a:r>
              <a:rPr lang="ru-RU" sz="3200" dirty="0">
                <a:solidFill>
                  <a:srgbClr val="2D1F8B"/>
                </a:solidFill>
                <a:latin typeface="Phenomena" panose="00000500000000000000"/>
              </a:rPr>
              <a:t>Лучшее применение автоматизации, роботизации и искусственного интеллекта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6F9F5DA-8193-D065-4C86-91A1A7804A3B}"/>
              </a:ext>
            </a:extLst>
          </p:cNvPr>
          <p:cNvSpPr txBox="1"/>
          <p:nvPr/>
        </p:nvSpPr>
        <p:spPr>
          <a:xfrm>
            <a:off x="920772" y="9951617"/>
            <a:ext cx="5916926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en-US" sz="5600" b="1" dirty="0">
                <a:solidFill>
                  <a:srgbClr val="2D1F8B"/>
                </a:solidFill>
                <a:ea typeface="Cambria Math" panose="02040503050406030204" pitchFamily="18" charset="0"/>
              </a:rPr>
              <a:t>&gt; </a:t>
            </a:r>
            <a:r>
              <a:rPr lang="ru-RU" sz="5600" b="1" dirty="0">
                <a:solidFill>
                  <a:srgbClr val="2D1F8B"/>
                </a:solidFill>
                <a:latin typeface="Phenomena" panose="00000500000000000000"/>
                <a:ea typeface="Cambria Math" panose="02040503050406030204" pitchFamily="18" charset="0"/>
              </a:rPr>
              <a:t>60 млн. </a:t>
            </a:r>
            <a:r>
              <a:rPr lang="ru-RU" sz="4000" dirty="0">
                <a:solidFill>
                  <a:srgbClr val="2D1F8B"/>
                </a:solidFill>
                <a:latin typeface="Phenomena" panose="00000500000000000000"/>
                <a:ea typeface="Cambria Math" panose="02040503050406030204" pitchFamily="18" charset="0"/>
              </a:rPr>
              <a:t>обслуженных вызовов в год </a:t>
            </a:r>
            <a:endParaRPr lang="ru-RU" sz="4000" dirty="0">
              <a:solidFill>
                <a:srgbClr val="2D1F8B"/>
              </a:solidFill>
              <a:latin typeface="Phenomena" panose="0000050000000000000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DB805E2-0AE2-D005-9E5B-D451DB808D66}"/>
              </a:ext>
            </a:extLst>
          </p:cNvPr>
          <p:cNvSpPr txBox="1"/>
          <p:nvPr/>
        </p:nvSpPr>
        <p:spPr>
          <a:xfrm>
            <a:off x="1010498" y="6763508"/>
            <a:ext cx="416216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en-US" sz="5600" b="1" dirty="0">
                <a:solidFill>
                  <a:srgbClr val="2D1F8B"/>
                </a:solidFill>
                <a:latin typeface="Phenomena" panose="00000500000000000000"/>
                <a:ea typeface="Cambria Math" panose="02040503050406030204" pitchFamily="18" charset="0"/>
                <a:cs typeface="Calibri" panose="020F0502020204030204" pitchFamily="34" charset="0"/>
              </a:rPr>
              <a:t>~ </a:t>
            </a:r>
            <a:r>
              <a:rPr lang="ru-RU" sz="5600" b="1" dirty="0">
                <a:solidFill>
                  <a:srgbClr val="2D1F8B"/>
                </a:solidFill>
                <a:latin typeface="Phenomena" panose="00000500000000000000"/>
                <a:ea typeface="Cambria Math" panose="02040503050406030204" pitchFamily="18" charset="0"/>
                <a:cs typeface="Calibri" panose="020F0502020204030204" pitchFamily="34" charset="0"/>
              </a:rPr>
              <a:t>8</a:t>
            </a:r>
            <a:r>
              <a:rPr lang="en-US" sz="5600" b="1" dirty="0">
                <a:solidFill>
                  <a:srgbClr val="2D1F8B"/>
                </a:solidFill>
                <a:latin typeface="Phenomena" panose="00000500000000000000"/>
                <a:ea typeface="Cambria Math" panose="02040503050406030204" pitchFamily="18" charset="0"/>
                <a:cs typeface="Calibri" panose="020F0502020204030204" pitchFamily="34" charset="0"/>
              </a:rPr>
              <a:t>0</a:t>
            </a:r>
            <a:r>
              <a:rPr lang="ru-RU" sz="4800" b="1" dirty="0">
                <a:solidFill>
                  <a:srgbClr val="2D1F8B"/>
                </a:solidFill>
                <a:latin typeface="Phenomena" panose="0000050000000000000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sz="4000" dirty="0">
                <a:solidFill>
                  <a:srgbClr val="2D1F8B"/>
                </a:solidFill>
                <a:latin typeface="Phenomena" panose="00000500000000000000"/>
                <a:ea typeface="Cambria Math" panose="02040503050406030204" pitchFamily="18" charset="0"/>
                <a:cs typeface="Calibri" panose="020F0502020204030204" pitchFamily="34" charset="0"/>
              </a:rPr>
              <a:t>регионов присутствия (от Камчатки до Мурманска)</a:t>
            </a:r>
            <a:endParaRPr lang="en-US" sz="4000" dirty="0">
              <a:solidFill>
                <a:srgbClr val="2D1F8B"/>
              </a:solidFill>
              <a:latin typeface="Phenomena" panose="0000050000000000000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Рисунок 6" descr="Уход со сплошной заливкой">
            <a:extLst>
              <a:ext uri="{FF2B5EF4-FFF2-40B4-BE49-F238E27FC236}">
                <a16:creationId xmlns:a16="http://schemas.microsoft.com/office/drawing/2014/main" id="{60922717-7C86-EC59-0277-DF931178D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59479" y="7010646"/>
            <a:ext cx="1828800" cy="1828800"/>
          </a:xfrm>
          <a:prstGeom prst="rect">
            <a:avLst/>
          </a:prstGeom>
        </p:spPr>
      </p:pic>
      <p:sp>
        <p:nvSpPr>
          <p:cNvPr id="15" name="Объект 3">
            <a:extLst>
              <a:ext uri="{FF2B5EF4-FFF2-40B4-BE49-F238E27FC236}">
                <a16:creationId xmlns:a16="http://schemas.microsoft.com/office/drawing/2014/main" id="{F336F2AC-5110-F379-23E1-7AF4B6DCA033}"/>
              </a:ext>
            </a:extLst>
          </p:cNvPr>
          <p:cNvSpPr txBox="1">
            <a:spLocks/>
          </p:cNvSpPr>
          <p:nvPr/>
        </p:nvSpPr>
        <p:spPr>
          <a:xfrm>
            <a:off x="877372" y="522238"/>
            <a:ext cx="24107092" cy="1046440"/>
          </a:xfrm>
          <a:prstGeom prst="rect">
            <a:avLst/>
          </a:prstGeom>
        </p:spPr>
        <p:txBody>
          <a:bodyPr vert="horz" wrap="square" lIns="182880" tIns="91440" rIns="182880" bIns="9144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5600" b="1" dirty="0">
                <a:solidFill>
                  <a:srgbClr val="2D1F8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</a:t>
            </a:r>
            <a:r>
              <a:rPr lang="en-US" sz="5600" b="1" dirty="0">
                <a:solidFill>
                  <a:srgbClr val="2D1F8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5600" b="1" dirty="0">
                <a:solidFill>
                  <a:srgbClr val="2D1F8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компании АТС</a:t>
            </a:r>
          </a:p>
        </p:txBody>
      </p:sp>
      <p:pic>
        <p:nvPicPr>
          <p:cNvPr id="5" name="Рисунок 4" descr="Город со сплошной заливкой">
            <a:extLst>
              <a:ext uri="{FF2B5EF4-FFF2-40B4-BE49-F238E27FC236}">
                <a16:creationId xmlns:a16="http://schemas.microsoft.com/office/drawing/2014/main" id="{A447B9B2-2BE0-D5F6-5CC3-D7AE399036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59479" y="4207534"/>
            <a:ext cx="1828800" cy="1828800"/>
          </a:xfrm>
          <a:prstGeom prst="rect">
            <a:avLst/>
          </a:prstGeom>
        </p:spPr>
      </p:pic>
      <p:pic>
        <p:nvPicPr>
          <p:cNvPr id="13" name="Рисунок 12" descr="Центр обработки вызовов со сплошной заливкой">
            <a:extLst>
              <a:ext uri="{FF2B5EF4-FFF2-40B4-BE49-F238E27FC236}">
                <a16:creationId xmlns:a16="http://schemas.microsoft.com/office/drawing/2014/main" id="{57C781C2-4E4E-3E64-F49C-5583A2F1D0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48655" y="9972314"/>
            <a:ext cx="1828800" cy="1828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4BC054-2A57-CB65-41AC-E4A8B3701D01}"/>
              </a:ext>
            </a:extLst>
          </p:cNvPr>
          <p:cNvSpPr txBox="1"/>
          <p:nvPr/>
        </p:nvSpPr>
        <p:spPr>
          <a:xfrm>
            <a:off x="14676499" y="2387643"/>
            <a:ext cx="43436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2D1F8B"/>
                </a:solidFill>
                <a:latin typeface="Phenomena" panose="00000500000000000000"/>
              </a:rPr>
              <a:t>Наши награды</a:t>
            </a:r>
            <a:endParaRPr lang="ru-RU" sz="4800" dirty="0"/>
          </a:p>
        </p:txBody>
      </p:sp>
      <p:pic>
        <p:nvPicPr>
          <p:cNvPr id="20" name="Рисунок 19" descr="Кубок со сплошной заливкой">
            <a:extLst>
              <a:ext uri="{FF2B5EF4-FFF2-40B4-BE49-F238E27FC236}">
                <a16:creationId xmlns:a16="http://schemas.microsoft.com/office/drawing/2014/main" id="{076481C3-C08F-02CA-1592-7C311F6943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846697" y="2055834"/>
            <a:ext cx="1612358" cy="16123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818670-3739-07A5-9A2D-3B1F799F68B4}"/>
              </a:ext>
            </a:extLst>
          </p:cNvPr>
          <p:cNvSpPr txBox="1"/>
          <p:nvPr/>
        </p:nvSpPr>
        <p:spPr>
          <a:xfrm>
            <a:off x="19287858" y="12923707"/>
            <a:ext cx="50977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/>
            <a:r>
              <a:rPr lang="ru-RU" sz="2400" dirty="0">
                <a:solidFill>
                  <a:srgbClr val="2D1F8B"/>
                </a:solidFill>
                <a:latin typeface="Phenomena"/>
                <a:ea typeface="Tahoma" pitchFamily="2"/>
                <a:cs typeface="FreeSans" pitchFamily="2"/>
              </a:rPr>
              <a:t>Реестр Российского ПО № 13248</a:t>
            </a:r>
            <a:endParaRPr lang="en-US" sz="2400" dirty="0">
              <a:solidFill>
                <a:srgbClr val="2D1F8B"/>
              </a:solidFill>
              <a:highlight>
                <a:scrgbClr r="0" g="0" b="0">
                  <a:alpha val="0"/>
                </a:scrgbClr>
              </a:highlight>
              <a:latin typeface="Phenomena"/>
              <a:ea typeface="Tahoma" pitchFamily="2"/>
              <a:cs typeface="FreeSans" pitchFamily="2"/>
            </a:endParaRPr>
          </a:p>
        </p:txBody>
      </p:sp>
      <p:pic>
        <p:nvPicPr>
          <p:cNvPr id="6" name="Рисунок 5" descr="Изображение выглядит как Графика, Шрифт, графический дизайн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AA124237-B37C-E87D-FE35-6BEAEEC8A1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72" y="2143962"/>
            <a:ext cx="5798964" cy="161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46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FD6B6-939A-B69A-6ADD-35D96F1F8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3925871E-881D-4636-190E-91B509794119}"/>
              </a:ext>
            </a:extLst>
          </p:cNvPr>
          <p:cNvSpPr txBox="1"/>
          <p:nvPr/>
        </p:nvSpPr>
        <p:spPr>
          <a:xfrm>
            <a:off x="8416274" y="6184709"/>
            <a:ext cx="19828758" cy="1841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</a:pPr>
            <a:br>
              <a:rPr lang="ru-RU" sz="3200" b="1" dirty="0">
                <a:solidFill>
                  <a:srgbClr val="2D1F8B"/>
                </a:solidFill>
                <a:latin typeface="Phenomena" panose="00000500000000000000"/>
              </a:rPr>
            </a:br>
            <a:r>
              <a:rPr lang="ru-RU" sz="4000" b="1" dirty="0">
                <a:solidFill>
                  <a:srgbClr val="2D1F8B"/>
                </a:solidFill>
                <a:latin typeface="Phenomena" panose="0000050000000000000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АТС – «Партнер года 2024» Yandex </a:t>
            </a:r>
            <a:r>
              <a:rPr lang="ru-RU" sz="4000" b="1" dirty="0" err="1">
                <a:solidFill>
                  <a:srgbClr val="2D1F8B"/>
                </a:solidFill>
                <a:latin typeface="Phenomena" panose="0000050000000000000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Cloud</a:t>
            </a:r>
            <a:r>
              <a:rPr lang="ru-RU" sz="4000" b="1" dirty="0">
                <a:solidFill>
                  <a:srgbClr val="2D1F8B"/>
                </a:solidFill>
                <a:latin typeface="Phenomena" panose="0000050000000000000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sz="4000" b="1" dirty="0">
              <a:solidFill>
                <a:srgbClr val="2D1F8B"/>
              </a:solidFill>
              <a:latin typeface="Phenomena" panose="0000050000000000000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spcBef>
                <a:spcPts val="200"/>
              </a:spcBef>
            </a:pPr>
            <a:r>
              <a:rPr lang="ru-RU" sz="4000" b="1" dirty="0">
                <a:solidFill>
                  <a:srgbClr val="2D1F8B"/>
                </a:solidFill>
                <a:latin typeface="Phenomena" panose="0000050000000000000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 номинации «Развитие отраслевых решений» </a:t>
            </a:r>
            <a:endParaRPr lang="ru-RU" sz="4000" b="1" dirty="0">
              <a:solidFill>
                <a:srgbClr val="2D1F8B"/>
              </a:solidFill>
              <a:latin typeface="Phenomena" panose="0000050000000000000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1461F2-750A-AF86-74B8-E50B3DCFFFFA}"/>
              </a:ext>
            </a:extLst>
          </p:cNvPr>
          <p:cNvSpPr txBox="1"/>
          <p:nvPr/>
        </p:nvSpPr>
        <p:spPr>
          <a:xfrm>
            <a:off x="19287858" y="12923707"/>
            <a:ext cx="50977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/>
            <a:r>
              <a:rPr lang="ru-RU" sz="2400" dirty="0">
                <a:solidFill>
                  <a:srgbClr val="2D1F8B"/>
                </a:solidFill>
                <a:latin typeface="Phenomena"/>
                <a:ea typeface="Tahoma" pitchFamily="2"/>
                <a:cs typeface="FreeSans" pitchFamily="2"/>
              </a:rPr>
              <a:t>Реестр Российского ПО № 13248</a:t>
            </a:r>
            <a:endParaRPr lang="en-US" sz="2400" dirty="0">
              <a:solidFill>
                <a:srgbClr val="2D1F8B"/>
              </a:solidFill>
              <a:highlight>
                <a:scrgbClr r="0" g="0" b="0">
                  <a:alpha val="0"/>
                </a:scrgbClr>
              </a:highlight>
              <a:latin typeface="Phenomena"/>
              <a:ea typeface="Tahoma" pitchFamily="2"/>
              <a:cs typeface="FreeSans" pitchFamily="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0961CE-781A-D5AA-1125-0FC0355CC2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38" y="3107614"/>
            <a:ext cx="11483850" cy="8612888"/>
          </a:xfrm>
          <a:prstGeom prst="rect">
            <a:avLst/>
          </a:prstGeom>
        </p:spPr>
      </p:pic>
      <p:sp>
        <p:nvSpPr>
          <p:cNvPr id="2" name="Объект 3">
            <a:extLst>
              <a:ext uri="{FF2B5EF4-FFF2-40B4-BE49-F238E27FC236}">
                <a16:creationId xmlns:a16="http://schemas.microsoft.com/office/drawing/2014/main" id="{234718E7-7C77-6419-4A33-02053235F795}"/>
              </a:ext>
            </a:extLst>
          </p:cNvPr>
          <p:cNvSpPr txBox="1">
            <a:spLocks/>
          </p:cNvSpPr>
          <p:nvPr/>
        </p:nvSpPr>
        <p:spPr>
          <a:xfrm>
            <a:off x="925638" y="764021"/>
            <a:ext cx="24107092" cy="1046440"/>
          </a:xfrm>
          <a:prstGeom prst="rect">
            <a:avLst/>
          </a:prstGeom>
        </p:spPr>
        <p:txBody>
          <a:bodyPr vert="horz" wrap="square" lIns="182880" tIns="91440" rIns="182880" bIns="9144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5600" b="1" dirty="0">
                <a:solidFill>
                  <a:srgbClr val="2D1F8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</a:t>
            </a:r>
            <a:r>
              <a:rPr lang="en-US" sz="5600" b="1" dirty="0">
                <a:solidFill>
                  <a:srgbClr val="2D1F8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5600" b="1" dirty="0">
                <a:solidFill>
                  <a:srgbClr val="2D1F8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компании АТС</a:t>
            </a:r>
          </a:p>
        </p:txBody>
      </p:sp>
    </p:spTree>
    <p:extLst>
      <p:ext uri="{BB962C8B-B14F-4D97-AF65-F5344CB8AC3E}">
        <p14:creationId xmlns:p14="http://schemas.microsoft.com/office/powerpoint/2010/main" val="526211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D5E99-E5F7-5ECE-8FB2-FE2E69615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AEE21-96B0-6C25-5DFF-ED49B17FF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71BB7-2D6A-4012-BCC0-76E41BFB53BE}"/>
              </a:ext>
            </a:extLst>
          </p:cNvPr>
          <p:cNvSpPr txBox="1"/>
          <p:nvPr/>
        </p:nvSpPr>
        <p:spPr>
          <a:xfrm>
            <a:off x="1581922" y="772913"/>
            <a:ext cx="177277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600" b="1" kern="0" spc="112" dirty="0">
                <a:solidFill>
                  <a:srgbClr val="2D1F8B">
                    <a:alpha val="10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Практика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7385BA5-AED8-5F1A-BB8A-383B2F19681B}"/>
              </a:ext>
            </a:extLst>
          </p:cNvPr>
          <p:cNvSpPr txBox="1">
            <a:spLocks/>
          </p:cNvSpPr>
          <p:nvPr/>
        </p:nvSpPr>
        <p:spPr>
          <a:xfrm>
            <a:off x="1581922" y="1965527"/>
            <a:ext cx="19319912" cy="11780796"/>
          </a:xfrm>
        </p:spPr>
        <p:txBody>
          <a:bodyPr vert="horz" lIns="182880" tIns="91440" rIns="182880" bIns="9144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Aft>
                <a:spcPts val="1200"/>
              </a:spcAft>
              <a:buAutoNum type="arabicPeriod"/>
            </a:pPr>
            <a:r>
              <a:rPr lang="ru-RU" sz="4000" dirty="0">
                <a:solidFill>
                  <a:srgbClr val="2D1F8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Дистанционный формат проведения практики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ru-RU" sz="4000" dirty="0">
                <a:solidFill>
                  <a:srgbClr val="2D1F8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Условия отбора</a:t>
            </a:r>
            <a:r>
              <a:rPr lang="en-US" sz="4000" dirty="0">
                <a:solidFill>
                  <a:srgbClr val="2D1F8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  <a:r>
              <a:rPr lang="ru-RU" sz="4000" dirty="0">
                <a:solidFill>
                  <a:srgbClr val="2D1F8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анкета + собеседование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ru-RU" sz="4000" dirty="0">
                <a:solidFill>
                  <a:srgbClr val="2D1F8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Возможно проведение для студентов 1-2 курса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ru-RU" sz="4000" dirty="0">
                <a:solidFill>
                  <a:srgbClr val="2D1F8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Возможность трудоустройства после успешного прохождения практики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endParaRPr lang="ru-RU" sz="4000" dirty="0">
              <a:solidFill>
                <a:srgbClr val="2D1F8B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192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EC848-985A-0976-B404-9726B4007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F879E-3939-9EAC-F462-1FDDEA8F2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B3B288-8B8E-E787-DCC4-3BF0246FC522}"/>
              </a:ext>
            </a:extLst>
          </p:cNvPr>
          <p:cNvSpPr txBox="1"/>
          <p:nvPr/>
        </p:nvSpPr>
        <p:spPr>
          <a:xfrm>
            <a:off x="1581922" y="772913"/>
            <a:ext cx="177277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600" b="1" kern="0" spc="112" dirty="0">
                <a:solidFill>
                  <a:srgbClr val="2D1F8B">
                    <a:alpha val="10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Практика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D25A7A1-F142-1DEE-5734-445FC5AE8508}"/>
              </a:ext>
            </a:extLst>
          </p:cNvPr>
          <p:cNvSpPr txBox="1">
            <a:spLocks/>
          </p:cNvSpPr>
          <p:nvPr/>
        </p:nvSpPr>
        <p:spPr>
          <a:xfrm>
            <a:off x="1581922" y="1965527"/>
            <a:ext cx="19319912" cy="11780796"/>
          </a:xfrm>
        </p:spPr>
        <p:txBody>
          <a:bodyPr vert="horz" lIns="182880" tIns="91440" rIns="182880" bIns="9144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ru-RU" sz="4000" dirty="0">
                <a:solidFill>
                  <a:srgbClr val="2D1F8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направления</a:t>
            </a:r>
            <a:r>
              <a:rPr lang="en-US" sz="4000" dirty="0">
                <a:solidFill>
                  <a:srgbClr val="2D1F8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</a:p>
          <a:p>
            <a:pPr marL="742950" indent="-742950">
              <a:spcAft>
                <a:spcPts val="1200"/>
              </a:spcAft>
              <a:buAutoNum type="arabicPeriod"/>
            </a:pPr>
            <a:r>
              <a:rPr lang="ru-RU" sz="4000" dirty="0">
                <a:solidFill>
                  <a:srgbClr val="2D1F8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Разработка сценариев</a:t>
            </a:r>
          </a:p>
          <a:p>
            <a:pPr marL="742950" indent="-742950">
              <a:spcAft>
                <a:spcPts val="1200"/>
              </a:spcAft>
              <a:buAutoNum type="arabicPeriod"/>
            </a:pPr>
            <a:r>
              <a:rPr lang="ru-RU" sz="4000" dirty="0">
                <a:solidFill>
                  <a:srgbClr val="2D1F8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Разработка классификаторов</a:t>
            </a:r>
          </a:p>
          <a:p>
            <a:pPr marL="742950" indent="-742950">
              <a:spcAft>
                <a:spcPts val="1200"/>
              </a:spcAft>
              <a:buAutoNum type="arabicPeriod"/>
            </a:pPr>
            <a:r>
              <a:rPr lang="ru-RU" sz="4000" dirty="0">
                <a:solidFill>
                  <a:srgbClr val="2D1F8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Тестирование</a:t>
            </a:r>
          </a:p>
          <a:p>
            <a:pPr marL="742950" indent="-742950">
              <a:spcAft>
                <a:spcPts val="1200"/>
              </a:spcAft>
              <a:buAutoNum type="arabicPeriod"/>
            </a:pPr>
            <a:r>
              <a:rPr lang="ru-RU" sz="4000" dirty="0">
                <a:solidFill>
                  <a:srgbClr val="2D1F8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Администрирование</a:t>
            </a:r>
          </a:p>
          <a:p>
            <a:pPr marL="742950" indent="-742950">
              <a:spcAft>
                <a:spcPts val="1200"/>
              </a:spcAft>
              <a:buAutoNum type="arabicPeriod"/>
            </a:pPr>
            <a:r>
              <a:rPr lang="en-US" sz="4000" dirty="0">
                <a:solidFill>
                  <a:srgbClr val="2D1F8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Data Science</a:t>
            </a:r>
          </a:p>
          <a:p>
            <a:pPr marL="742950" indent="-742950">
              <a:spcAft>
                <a:spcPts val="1200"/>
              </a:spcAft>
              <a:buAutoNum type="arabicPeriod"/>
            </a:pPr>
            <a:r>
              <a:rPr lang="ru-RU" sz="4000" dirty="0">
                <a:solidFill>
                  <a:srgbClr val="2D1F8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Разработка </a:t>
            </a:r>
            <a:r>
              <a:rPr lang="en-US" sz="4000" dirty="0">
                <a:solidFill>
                  <a:srgbClr val="2D1F8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en-US" sz="4000" dirty="0" err="1">
                <a:solidFill>
                  <a:srgbClr val="2D1F8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golang</a:t>
            </a:r>
            <a:r>
              <a:rPr lang="en-US" sz="4000" dirty="0">
                <a:solidFill>
                  <a:srgbClr val="2D1F8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/ </a:t>
            </a:r>
            <a:r>
              <a:rPr lang="en-US" sz="4000" dirty="0" err="1">
                <a:solidFill>
                  <a:srgbClr val="2D1F8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php</a:t>
            </a:r>
            <a:r>
              <a:rPr lang="en-US" sz="4000" dirty="0">
                <a:solidFill>
                  <a:srgbClr val="2D1F8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/ python)</a:t>
            </a:r>
          </a:p>
          <a:p>
            <a:pPr marL="742950" indent="-742950">
              <a:spcAft>
                <a:spcPts val="1200"/>
              </a:spcAft>
              <a:buAutoNum type="arabicPeriod"/>
            </a:pPr>
            <a:r>
              <a:rPr lang="en-US" sz="4000" dirty="0">
                <a:solidFill>
                  <a:srgbClr val="2D1F8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DBA</a:t>
            </a:r>
            <a:endParaRPr lang="ru-RU" sz="4000" dirty="0">
              <a:solidFill>
                <a:srgbClr val="2D1F8B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738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9952</TotalTime>
  <Words>509</Words>
  <Application>Microsoft Office PowerPoint</Application>
  <PresentationFormat>Custom</PresentationFormat>
  <Paragraphs>58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Cambria Math</vt:lpstr>
      <vt:lpstr>Liberation Sans</vt:lpstr>
      <vt:lpstr>Phenomena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Alexey Kazakov</cp:lastModifiedBy>
  <cp:revision>95</cp:revision>
  <dcterms:created xsi:type="dcterms:W3CDTF">2024-02-28T12:23:56Z</dcterms:created>
  <dcterms:modified xsi:type="dcterms:W3CDTF">2025-04-07T23:56:20Z</dcterms:modified>
</cp:coreProperties>
</file>