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64" r:id="rId2"/>
    <p:sldId id="265" r:id="rId3"/>
    <p:sldId id="266" r:id="rId4"/>
    <p:sldId id="268" r:id="rId5"/>
    <p:sldId id="269" r:id="rId6"/>
    <p:sldId id="270" r:id="rId7"/>
    <p:sldId id="26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12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F8B9E-414A-4316-9022-C0A54034E07B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6C662-D5F4-488F-AF2C-7B31D1E1B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08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7185-5771-4C4E-8D76-212EF6C73E27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371E-8950-4DE9-BF32-87FC142D0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476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7185-5771-4C4E-8D76-212EF6C73E27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371E-8950-4DE9-BF32-87FC142D0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86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7185-5771-4C4E-8D76-212EF6C73E27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371E-8950-4DE9-BF32-87FC142D0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997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7185-5771-4C4E-8D76-212EF6C73E27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371E-8950-4DE9-BF32-87FC142D0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51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7185-5771-4C4E-8D76-212EF6C73E27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371E-8950-4DE9-BF32-87FC142D0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107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7185-5771-4C4E-8D76-212EF6C73E27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371E-8950-4DE9-BF32-87FC142D0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707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7185-5771-4C4E-8D76-212EF6C73E27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371E-8950-4DE9-BF32-87FC142D0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957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7185-5771-4C4E-8D76-212EF6C73E27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371E-8950-4DE9-BF32-87FC142D0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420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7185-5771-4C4E-8D76-212EF6C73E27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371E-8950-4DE9-BF32-87FC142D0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30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7185-5771-4C4E-8D76-212EF6C73E27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371E-8950-4DE9-BF32-87FC142D0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702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7185-5771-4C4E-8D76-212EF6C73E27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371E-8950-4DE9-BF32-87FC142D0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601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ysClr val="window" lastClr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47185-5771-4C4E-8D76-212EF6C73E27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B371E-8950-4DE9-BF32-87FC142D0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64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7424"/>
                    </a14:imgEffect>
                    <a14:imgEffect>
                      <a14:saturation sat="1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64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13997"/>
            <a:ext cx="12192000" cy="551469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10" descr="https://citis.ru/img/citisn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891" y="1462570"/>
            <a:ext cx="4449081" cy="140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46D70C-1443-4320-896B-F93ABFCAF3A1}"/>
              </a:ext>
            </a:extLst>
          </p:cNvPr>
          <p:cNvSpPr txBox="1"/>
          <p:nvPr/>
        </p:nvSpPr>
        <p:spPr>
          <a:xfrm>
            <a:off x="230199" y="2994611"/>
            <a:ext cx="1170237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«Опыт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практик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направлений ИТ и ИБ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Федеральном государственном автономном научном учреждении «Центр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 и систем органов исполнительной власти имени А.В. Старовойтова»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современных условиях»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3281" y="5093101"/>
            <a:ext cx="8018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</a:t>
            </a:r>
            <a:r>
              <a:rPr lang="ru-RU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ФГАНУ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ЦИТиС</a:t>
            </a:r>
            <a:r>
              <a:rPr lang="ru-RU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Труфанов Владимир Николаевич</a:t>
            </a:r>
            <a:endParaRPr lang="ru-RU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83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7424"/>
                    </a14:imgEffect>
                    <a14:imgEffect>
                      <a14:saturation sat="1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64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13997"/>
            <a:ext cx="12192000" cy="564897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10" descr="https://citis.ru/img/citisn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891" y="1462570"/>
            <a:ext cx="4449081" cy="140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46D70C-1443-4320-896B-F93ABFCAF3A1}"/>
              </a:ext>
            </a:extLst>
          </p:cNvPr>
          <p:cNvSpPr txBox="1"/>
          <p:nvPr/>
        </p:nvSpPr>
        <p:spPr>
          <a:xfrm>
            <a:off x="136414" y="2949850"/>
            <a:ext cx="11919172" cy="3597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Предприятие занимается следующими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видами деятельности: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государственных информационных систем в области науки и образования;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информационных систем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техническая поддержка пользователей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Эксплуатация центра обработки информации (информационно-телекоммуникационной инфраструктуры), в котором размещены информационные системы и их компоненты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исследования, информационно-телекоммуникационные технологии и системы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профессиональное образование и подготовка научных кадров в аспирантуре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Другая деятельность в интересах Федеральных органов исполнительной власти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95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7424"/>
                    </a14:imgEffect>
                    <a14:imgEffect>
                      <a14:saturation sat="1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64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13996"/>
            <a:ext cx="12192000" cy="564257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10" descr="https://citis.ru/img/citisn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891" y="1462570"/>
            <a:ext cx="4449081" cy="140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46D70C-1443-4320-896B-F93ABFCAF3A1}"/>
              </a:ext>
            </a:extLst>
          </p:cNvPr>
          <p:cNvSpPr txBox="1"/>
          <p:nvPr/>
        </p:nvSpPr>
        <p:spPr>
          <a:xfrm>
            <a:off x="230199" y="2994611"/>
            <a:ext cx="1183604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на предприятии организуются по следующим основным направлениям:</a:t>
            </a:r>
          </a:p>
          <a:p>
            <a:pPr marL="457200" indent="-457200"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Программная инженерия</a:t>
            </a:r>
          </a:p>
          <a:p>
            <a:pPr marL="457200" indent="-457200"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и вычислительная техника</a:t>
            </a:r>
          </a:p>
          <a:p>
            <a:pPr marL="457200" indent="-457200"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Прикладная математика и информатика</a:t>
            </a:r>
          </a:p>
          <a:p>
            <a:pPr marL="457200" indent="-457200"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Прикладная информатика</a:t>
            </a:r>
          </a:p>
          <a:p>
            <a:pPr marL="457200" indent="-457200"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Системный анализ и бизнес-аналитика</a:t>
            </a: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безопасность</a:t>
            </a: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89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7424"/>
                    </a14:imgEffect>
                    <a14:imgEffect>
                      <a14:saturation sat="1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64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696990"/>
            <a:ext cx="12192000" cy="611305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10" descr="https://citis.ru/img/citisn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891" y="963808"/>
            <a:ext cx="4449081" cy="140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46D70C-1443-4320-896B-F93ABFCAF3A1}"/>
              </a:ext>
            </a:extLst>
          </p:cNvPr>
          <p:cNvSpPr txBox="1"/>
          <p:nvPr/>
        </p:nvSpPr>
        <p:spPr>
          <a:xfrm>
            <a:off x="230199" y="2483058"/>
            <a:ext cx="1183604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на предприятии организу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ется на следующих должностях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Инженер-программист (</a:t>
            </a:r>
            <a:r>
              <a:rPr lang="en-US" b="1" dirty="0" err="1" smtClean="0">
                <a:solidFill>
                  <a:schemeClr val="bg1"/>
                </a:solidFill>
              </a:rPr>
              <a:t>fullstack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-</a:t>
            </a:r>
            <a:r>
              <a:rPr lang="ru-RU" b="1" dirty="0" smtClean="0">
                <a:solidFill>
                  <a:schemeClr val="bg1"/>
                </a:solidFill>
              </a:rPr>
              <a:t> разработка, </a:t>
            </a:r>
            <a:r>
              <a:rPr lang="en-US" dirty="0"/>
              <a:t> </a:t>
            </a:r>
            <a:r>
              <a:rPr lang="en-US" b="1" dirty="0" smtClean="0">
                <a:solidFill>
                  <a:schemeClr val="bg1"/>
                </a:solidFill>
              </a:rPr>
              <a:t>backend</a:t>
            </a:r>
            <a:r>
              <a:rPr lang="en-US" b="1" dirty="0">
                <a:solidFill>
                  <a:schemeClr val="bg1"/>
                </a:solidFill>
              </a:rPr>
              <a:t> </a:t>
            </a:r>
            <a:r>
              <a:rPr lang="ru-RU" b="1" dirty="0">
                <a:solidFill>
                  <a:schemeClr val="bg1"/>
                </a:solidFill>
              </a:rPr>
              <a:t>- разработка, </a:t>
            </a:r>
            <a:r>
              <a:rPr lang="en-US" b="1" dirty="0">
                <a:solidFill>
                  <a:schemeClr val="bg1"/>
                </a:solidFill>
              </a:rPr>
              <a:t>frontend</a:t>
            </a:r>
            <a:r>
              <a:rPr lang="ru-RU" b="1" dirty="0" smtClean="0">
                <a:solidFill>
                  <a:schemeClr val="bg1"/>
                </a:solidFill>
              </a:rPr>
              <a:t>)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Инженер-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тестировщик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Системный аналитик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информационной безопасности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службы технической поддержки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Инженер-проектировщик систем защиты информации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 по БПЛА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59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7424"/>
                    </a14:imgEffect>
                    <a14:imgEffect>
                      <a14:saturation sat="1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64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696990"/>
            <a:ext cx="12192000" cy="611305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10" descr="https://citis.ru/img/citisn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891" y="963808"/>
            <a:ext cx="4449081" cy="140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46D70C-1443-4320-896B-F93ABFCAF3A1}"/>
              </a:ext>
            </a:extLst>
          </p:cNvPr>
          <p:cNvSpPr txBox="1"/>
          <p:nvPr/>
        </p:nvSpPr>
        <p:spPr>
          <a:xfrm>
            <a:off x="230199" y="2483058"/>
            <a:ext cx="1183604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студентам для одного из научно-технических центров: 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знание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 веб-разработки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желательно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postgresql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git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linux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основ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бизнес/системного анализа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bpmn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uml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api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графические редакторы, нотации, ГОСТ 19 и 34).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46D70C-1443-4320-896B-F93ABFCAF3A1}"/>
              </a:ext>
            </a:extLst>
          </p:cNvPr>
          <p:cNvSpPr txBox="1"/>
          <p:nvPr/>
        </p:nvSpPr>
        <p:spPr>
          <a:xfrm>
            <a:off x="293078" y="4923692"/>
            <a:ext cx="1177316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студентам для другого научно-технического центра: 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знание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 веб-разработки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желательно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 3, Django 3,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Redis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HTML, JavaScript, CSS, Rest API, React JS, Docker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97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7424"/>
                    </a14:imgEffect>
                    <a14:imgEffect>
                      <a14:saturation sat="1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64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696990"/>
            <a:ext cx="12192000" cy="611305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10" descr="https://citis.ru/img/citisn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891" y="963808"/>
            <a:ext cx="4449081" cy="140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46D70C-1443-4320-896B-F93ABFCAF3A1}"/>
              </a:ext>
            </a:extLst>
          </p:cNvPr>
          <p:cNvSpPr txBox="1"/>
          <p:nvPr/>
        </p:nvSpPr>
        <p:spPr>
          <a:xfrm>
            <a:off x="230199" y="2483058"/>
            <a:ext cx="1183604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студентам для центров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защиты информации: 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нание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Astra Linux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знание средств защиты от НСД;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знание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VipNet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технологии;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нормативных документов в области защиты информации (ПП 1119, Приказ ФСТЭК 19, 21 и др.)</a:t>
            </a:r>
          </a:p>
        </p:txBody>
      </p:sp>
    </p:spTree>
    <p:extLst>
      <p:ext uri="{BB962C8B-B14F-4D97-AF65-F5344CB8AC3E}">
        <p14:creationId xmlns:p14="http://schemas.microsoft.com/office/powerpoint/2010/main" val="3142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7424"/>
                    </a14:imgEffect>
                    <a14:imgEffect>
                      <a14:saturation sat="1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64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13996"/>
            <a:ext cx="12192000" cy="548911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10" descr="https://citis.ru/img/citisn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891" y="1462570"/>
            <a:ext cx="4449081" cy="140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46D70C-1443-4320-896B-F93ABFCAF3A1}"/>
              </a:ext>
            </a:extLst>
          </p:cNvPr>
          <p:cNvSpPr txBox="1"/>
          <p:nvPr/>
        </p:nvSpPr>
        <p:spPr>
          <a:xfrm>
            <a:off x="230199" y="2994611"/>
            <a:ext cx="1183604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образовательной деятельности и подготовки научных кадров ФГАНУ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ЦИТиС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отве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ственного за организацию взаимодействия с ВУЗами:</a:t>
            </a: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ведущего специалиста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Журавлев Михаил Валентинович</a:t>
            </a:r>
          </a:p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-mail: 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zhuravlev_mv@citis.ru</a:t>
            </a:r>
            <a:endParaRPr lang="ru-R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лф.: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+7(499) 702-85-32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42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</TotalTime>
  <Words>306</Words>
  <Application>Microsoft Office PowerPoint</Application>
  <PresentationFormat>Широкоэкранный</PresentationFormat>
  <Paragraphs>43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fomin</dc:creator>
  <cp:lastModifiedBy>ТруфановВН</cp:lastModifiedBy>
  <cp:revision>32</cp:revision>
  <dcterms:created xsi:type="dcterms:W3CDTF">2023-04-17T07:14:55Z</dcterms:created>
  <dcterms:modified xsi:type="dcterms:W3CDTF">2025-04-11T14:34:31Z</dcterms:modified>
</cp:coreProperties>
</file>