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65" r:id="rId1"/>
    <p:sldMasterId id="2147483766" r:id="rId2"/>
    <p:sldMasterId id="2147483767" r:id="rId3"/>
    <p:sldMasterId id="2147483768" r:id="rId4"/>
    <p:sldMasterId id="2147483769" r:id="rId5"/>
  </p:sldMasterIdLst>
  <p:notesMasterIdLst>
    <p:notesMasterId r:id="rId2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8" r:id="rId20"/>
  </p:sldIdLst>
  <p:sldSz cx="9144000" cy="5143500" type="screen16x9"/>
  <p:notesSz cx="6858000" cy="9144000"/>
  <p:embeddedFontLst>
    <p:embeddedFont>
      <p:font typeface="Montserrat" pitchFamily="2" charset="0"/>
      <p:regular r:id="rId22"/>
      <p:bold r:id="rId23"/>
      <p:italic r:id="rId24"/>
      <p:boldItalic r:id="rId25"/>
    </p:embeddedFont>
    <p:embeddedFont>
      <p:font typeface="Montserrat Medium" panose="020F0502020204030204" pitchFamily="34" charset="0"/>
      <p:regular r:id="rId26"/>
      <p:bold r:id="rId27"/>
      <p:italic r:id="rId28"/>
      <p:boldItalic r:id="rId29"/>
    </p:embeddedFont>
    <p:embeddedFont>
      <p:font typeface="Montserrat SemiBold" panose="020F050202020403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54">
          <p15:clr>
            <a:srgbClr val="747775"/>
          </p15:clr>
        </p15:guide>
        <p15:guide id="2" pos="244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6"/>
    <p:restoredTop sz="94710"/>
  </p:normalViewPr>
  <p:slideViewPr>
    <p:cSldViewPr snapToGrid="0">
      <p:cViewPr varScale="1">
        <p:scale>
          <a:sx n="104" d="100"/>
          <a:sy n="104" d="100"/>
        </p:scale>
        <p:origin x="200" y="944"/>
      </p:cViewPr>
      <p:guideLst>
        <p:guide orient="horz" pos="454"/>
        <p:guide pos="2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01fab1fddb_5_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4" name="Google Shape;654;g301fab1fddb_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3372516654f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3070" y="428572"/>
            <a:ext cx="2742900" cy="1157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8" name="Google Shape;828;g3372516654f_0_132:notes"/>
          <p:cNvSpPr txBox="1">
            <a:spLocks noGrp="1"/>
          </p:cNvSpPr>
          <p:nvPr>
            <p:ph type="body" idx="1"/>
          </p:nvPr>
        </p:nvSpPr>
        <p:spPr>
          <a:xfrm>
            <a:off x="342900" y="1650002"/>
            <a:ext cx="2743200" cy="13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9" name="Google Shape;829;g3372516654f_0_132:notes"/>
          <p:cNvSpPr txBox="1">
            <a:spLocks noGrp="1"/>
          </p:cNvSpPr>
          <p:nvPr>
            <p:ph type="sldNum" idx="12"/>
          </p:nvPr>
        </p:nvSpPr>
        <p:spPr>
          <a:xfrm>
            <a:off x="1942306" y="3256551"/>
            <a:ext cx="1485900" cy="17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900" tIns="20950" rIns="41900" bIns="2095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600"/>
              <a:t>10</a:t>
            </a:fld>
            <a:endParaRPr sz="6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30b1465c1aa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7" name="Google Shape;837;g30b1465c1aa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лидерская программа, бизнесовая, продакт буткемп ! акцент на не айтишников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30b1465c1aa_0_5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2" name="Google Shape;862;g30b1465c1aa_0_5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g30b66025e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8" name="Google Shape;898;g30b66025e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в зависимости от позиции и направления, общая структура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30b1465c1aa_0_4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4" name="Google Shape;924;g30b1465c1aa_0_4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3372516654f_0_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8" name="Google Shape;1098;g3372516654f_0_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301fab1fddb_2_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2" name="Google Shape;662;g301fab1fddb_2_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d32aad2323_1_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8" name="Google Shape;678;g2d32aad2323_1_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f477994e27_0_1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98" name="Google Shape;698;g2f477994e27_0_1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/>
              <a:t>сравнение с конкурентами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24802585c0_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224802585c0_2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3011bfae88c_2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8" name="Google Shape;728;g3011bfae88c_2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2d2bdd3a2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3" name="Google Shape;773;g2d2bdd3a2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2d32646b753_3_61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g2d32646b753_3_6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4" name="Google Shape;804;g2d32646b753_3_6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5" name="Google Shape;805;g2d32646b753_3_6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r>
              <a:rPr lang="ru"/>
              <a:t>аргументы - важность данных, ни одна фича не катится без а/б тестов, нет решений которые принимаются “потому что так надо”. результат - скорость возврата приложения авито в эпп стор (меньше 24 часов понадобилось, чтобы вернуть приложение). потребности пользователей - запуск отзывов и рейтингов, это нужно чтобы повысить уверенность пользователей в продукте. вместе - про себя)))) что я не из стажировок но для достижения целей езжу на мероприятия и со своей проджетк/продакт экспертизой могу дать ценнуб инфу. фича с упрощение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объектом без фона">
  <p:cSld name="Сплит слайд с объектом без фона"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0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90576" y="295594"/>
            <a:ext cx="5039112" cy="4191187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06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1" name="Google Shape;561;p106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rgbClr val="595959">
              <a:alpha val="3920"/>
            </a:srgbClr>
          </a:solidFill>
          <a:ln>
            <a:noFill/>
          </a:ln>
        </p:spPr>
      </p:sp>
      <p:sp>
        <p:nvSpPr>
          <p:cNvPr id="562" name="Google Shape;562;p106"/>
          <p:cNvSpPr txBox="1">
            <a:spLocks noGrp="1"/>
          </p:cNvSpPr>
          <p:nvPr>
            <p:ph type="body" idx="1"/>
          </p:nvPr>
        </p:nvSpPr>
        <p:spPr>
          <a:xfrm>
            <a:off x="465164" y="2998640"/>
            <a:ext cx="3695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объектом без фона 2">
  <p:cSld name="Сплит слайд с объектом без фона 2"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4" name="Google Shape;564;p1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5674" y="0"/>
            <a:ext cx="544834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107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07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567" name="Google Shape;567;p107"/>
          <p:cNvSpPr txBox="1">
            <a:spLocks noGrp="1"/>
          </p:cNvSpPr>
          <p:nvPr>
            <p:ph type="body" idx="1"/>
          </p:nvPr>
        </p:nvSpPr>
        <p:spPr>
          <a:xfrm>
            <a:off x="465164" y="2998640"/>
            <a:ext cx="3695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выделения на full screen изображении">
  <p:cSld name="Плашка выделения на full screen изображении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10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  <p:sp>
        <p:nvSpPr>
          <p:cNvPr id="570" name="Google Shape;570;p108"/>
          <p:cNvSpPr>
            <a:spLocks noGrp="1"/>
          </p:cNvSpPr>
          <p:nvPr>
            <p:ph type="body" idx="1"/>
          </p:nvPr>
        </p:nvSpPr>
        <p:spPr>
          <a:xfrm>
            <a:off x="280432" y="3661608"/>
            <a:ext cx="4760100" cy="1125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на фоне с кругами">
  <p:cSld name="Плашка на фоне с кругами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2" name="Google Shape;572;p10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109"/>
          <p:cNvPicPr preferRelativeResize="0"/>
          <p:nvPr/>
        </p:nvPicPr>
        <p:blipFill rotWithShape="1">
          <a:blip r:embed="rId3">
            <a:alphaModFix/>
          </a:blip>
          <a:srcRect l="7111" t="22001" r="7103" b="220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10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575" name="Google Shape;575;p109"/>
          <p:cNvSpPr>
            <a:spLocks noGrp="1"/>
          </p:cNvSpPr>
          <p:nvPr>
            <p:ph type="body" idx="1"/>
          </p:nvPr>
        </p:nvSpPr>
        <p:spPr>
          <a:xfrm>
            <a:off x="280432" y="3661608"/>
            <a:ext cx="4760100" cy="1125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очки с цитатами">
  <p:cSld name="Две карточки с цитатами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" name="Google Shape;577;p1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1" y="0"/>
            <a:ext cx="91270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79" name="Google Shape;579;p110"/>
          <p:cNvSpPr/>
          <p:nvPr/>
        </p:nvSpPr>
        <p:spPr>
          <a:xfrm>
            <a:off x="484094" y="1563221"/>
            <a:ext cx="3933300" cy="2198700"/>
          </a:xfrm>
          <a:prstGeom prst="roundRect">
            <a:avLst>
              <a:gd name="adj" fmla="val 93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0" name="Google Shape;580;p110"/>
          <p:cNvSpPr/>
          <p:nvPr/>
        </p:nvSpPr>
        <p:spPr>
          <a:xfrm>
            <a:off x="4669491" y="1563221"/>
            <a:ext cx="3933300" cy="2198700"/>
          </a:xfrm>
          <a:prstGeom prst="roundRect">
            <a:avLst>
              <a:gd name="adj" fmla="val 93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1" name="Google Shape;581;p110"/>
          <p:cNvSpPr txBox="1">
            <a:spLocks noGrp="1"/>
          </p:cNvSpPr>
          <p:nvPr>
            <p:ph type="body" idx="1"/>
          </p:nvPr>
        </p:nvSpPr>
        <p:spPr>
          <a:xfrm>
            <a:off x="1365436" y="1797470"/>
            <a:ext cx="28014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2" name="Google Shape;582;p110"/>
          <p:cNvSpPr txBox="1">
            <a:spLocks noGrp="1"/>
          </p:cNvSpPr>
          <p:nvPr>
            <p:ph type="body" idx="2"/>
          </p:nvPr>
        </p:nvSpPr>
        <p:spPr>
          <a:xfrm>
            <a:off x="1365436" y="1990582"/>
            <a:ext cx="279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FBFBF"/>
              </a:buClr>
              <a:buSzPts val="1100"/>
              <a:buNone/>
              <a:defRPr sz="1100">
                <a:solidFill>
                  <a:srgbClr val="BFBFB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3" name="Google Shape;583;p110"/>
          <p:cNvSpPr>
            <a:spLocks noGrp="1"/>
          </p:cNvSpPr>
          <p:nvPr>
            <p:ph type="pic" idx="3"/>
          </p:nvPr>
        </p:nvSpPr>
        <p:spPr>
          <a:xfrm>
            <a:off x="686070" y="1767974"/>
            <a:ext cx="612000" cy="612000"/>
          </a:xfrm>
          <a:prstGeom prst="ellipse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584" name="Google Shape;584;p110"/>
          <p:cNvSpPr>
            <a:spLocks noGrp="1"/>
          </p:cNvSpPr>
          <p:nvPr>
            <p:ph type="pic" idx="4"/>
          </p:nvPr>
        </p:nvSpPr>
        <p:spPr>
          <a:xfrm>
            <a:off x="4887828" y="1767974"/>
            <a:ext cx="612000" cy="612000"/>
          </a:xfrm>
          <a:prstGeom prst="ellipse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585" name="Google Shape;585;p110"/>
          <p:cNvSpPr txBox="1">
            <a:spLocks noGrp="1"/>
          </p:cNvSpPr>
          <p:nvPr>
            <p:ph type="body" idx="5"/>
          </p:nvPr>
        </p:nvSpPr>
        <p:spPr>
          <a:xfrm>
            <a:off x="5584596" y="1797470"/>
            <a:ext cx="28014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10"/>
          <p:cNvSpPr txBox="1">
            <a:spLocks noGrp="1"/>
          </p:cNvSpPr>
          <p:nvPr>
            <p:ph type="body" idx="6"/>
          </p:nvPr>
        </p:nvSpPr>
        <p:spPr>
          <a:xfrm>
            <a:off x="5584596" y="1990582"/>
            <a:ext cx="279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FBFBF"/>
              </a:buClr>
              <a:buSzPts val="1100"/>
              <a:buNone/>
              <a:defRPr sz="1100">
                <a:solidFill>
                  <a:srgbClr val="BFBFBF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7" name="Google Shape;587;p110"/>
          <p:cNvSpPr txBox="1">
            <a:spLocks noGrp="1"/>
          </p:cNvSpPr>
          <p:nvPr>
            <p:ph type="body" idx="7"/>
          </p:nvPr>
        </p:nvSpPr>
        <p:spPr>
          <a:xfrm>
            <a:off x="715390" y="2506772"/>
            <a:ext cx="34707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88" name="Google Shape;588;p110"/>
          <p:cNvSpPr txBox="1">
            <a:spLocks noGrp="1"/>
          </p:cNvSpPr>
          <p:nvPr>
            <p:ph type="body" idx="8"/>
          </p:nvPr>
        </p:nvSpPr>
        <p:spPr>
          <a:xfrm>
            <a:off x="4926781" y="2506772"/>
            <a:ext cx="3470700" cy="94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лефон + бренд фон">
  <p:cSld name="Телефон + бренд фон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0" name="Google Shape;590;p1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407015" y="0"/>
            <a:ext cx="473698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111" descr="Shape, squa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2852" y="328613"/>
            <a:ext cx="2324100" cy="4486275"/>
          </a:xfrm>
          <a:prstGeom prst="rect">
            <a:avLst/>
          </a:prstGeom>
          <a:noFill/>
          <a:ln>
            <a:noFill/>
          </a:ln>
          <a:effectLst>
            <a:outerShdw blurRad="134912" sx="102000" sy="102000" algn="ctr" rotWithShape="0">
              <a:schemeClr val="dk1">
                <a:alpha val="7060"/>
              </a:schemeClr>
            </a:outerShdw>
          </a:effectLst>
        </p:spPr>
      </p:pic>
      <p:sp>
        <p:nvSpPr>
          <p:cNvPr id="592" name="Google Shape;592;p111"/>
          <p:cNvSpPr>
            <a:spLocks noGrp="1"/>
          </p:cNvSpPr>
          <p:nvPr>
            <p:ph type="pic" idx="2"/>
          </p:nvPr>
        </p:nvSpPr>
        <p:spPr>
          <a:xfrm>
            <a:off x="5392328" y="424543"/>
            <a:ext cx="2117400" cy="42867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593" name="Google Shape;593;p111"/>
          <p:cNvSpPr txBox="1">
            <a:spLocks noGrp="1"/>
          </p:cNvSpPr>
          <p:nvPr>
            <p:ph type="title"/>
          </p:nvPr>
        </p:nvSpPr>
        <p:spPr>
          <a:xfrm>
            <a:off x="182937" y="1785304"/>
            <a:ext cx="4176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арточки с текстом">
  <p:cSld name="Три карточки с текстом">
    <p:bg>
      <p:bgPr>
        <a:solidFill>
          <a:schemeClr val="accent2"/>
        </a:solidFill>
        <a:effectLst/>
      </p:bgPr>
    </p:bg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5" name="Google Shape;595;p112"/>
          <p:cNvPicPr preferRelativeResize="0"/>
          <p:nvPr/>
        </p:nvPicPr>
        <p:blipFill rotWithShape="1">
          <a:blip r:embed="rId2">
            <a:alphaModFix/>
          </a:blip>
          <a:srcRect l="970"/>
          <a:stretch/>
        </p:blipFill>
        <p:spPr>
          <a:xfrm>
            <a:off x="0" y="0"/>
            <a:ext cx="9143998" cy="5187038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112"/>
          <p:cNvSpPr>
            <a:spLocks noGrp="1"/>
          </p:cNvSpPr>
          <p:nvPr>
            <p:ph type="body" idx="1"/>
          </p:nvPr>
        </p:nvSpPr>
        <p:spPr>
          <a:xfrm>
            <a:off x="3451880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p112"/>
          <p:cNvSpPr>
            <a:spLocks noGrp="1"/>
          </p:cNvSpPr>
          <p:nvPr>
            <p:ph type="body" idx="2"/>
          </p:nvPr>
        </p:nvSpPr>
        <p:spPr>
          <a:xfrm>
            <a:off x="6314349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98" name="Google Shape;598;p112"/>
          <p:cNvSpPr>
            <a:spLocks noGrp="1"/>
          </p:cNvSpPr>
          <p:nvPr>
            <p:ph type="body" idx="3"/>
          </p:nvPr>
        </p:nvSpPr>
        <p:spPr>
          <a:xfrm>
            <a:off x="552139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на плашках">
  <p:cSld name="Заголовок + текст на плашках">
    <p:spTree>
      <p:nvGrpSpPr>
        <p:cNvPr id="1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0" name="Google Shape;600;p1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76"/>
            <a:ext cx="9144001" cy="5138149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113"/>
          <p:cNvSpPr>
            <a:spLocks noGrp="1"/>
          </p:cNvSpPr>
          <p:nvPr>
            <p:ph type="title"/>
          </p:nvPr>
        </p:nvSpPr>
        <p:spPr>
          <a:xfrm>
            <a:off x="1257760" y="543738"/>
            <a:ext cx="6628500" cy="2209500"/>
          </a:xfrm>
          <a:prstGeom prst="roundRect">
            <a:avLst>
              <a:gd name="adj" fmla="val 1015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243000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13"/>
          <p:cNvSpPr>
            <a:spLocks noGrp="1"/>
          </p:cNvSpPr>
          <p:nvPr>
            <p:ph type="body" idx="1"/>
          </p:nvPr>
        </p:nvSpPr>
        <p:spPr>
          <a:xfrm>
            <a:off x="1257760" y="2921120"/>
            <a:ext cx="6628500" cy="751800"/>
          </a:xfrm>
          <a:prstGeom prst="roundRect">
            <a:avLst>
              <a:gd name="adj" fmla="val 269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34275" rIns="67500" bIns="34275" anchor="ctr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 с изображениями">
  <p:cSld name="Три колонки с изображениями"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5" name="Google Shape;605;p114"/>
          <p:cNvCxnSpPr/>
          <p:nvPr/>
        </p:nvCxnSpPr>
        <p:spPr>
          <a:xfrm>
            <a:off x="3102666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06" name="Google Shape;606;p114"/>
          <p:cNvCxnSpPr/>
          <p:nvPr/>
        </p:nvCxnSpPr>
        <p:spPr>
          <a:xfrm>
            <a:off x="5980997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07" name="Google Shape;607;p114"/>
          <p:cNvSpPr txBox="1">
            <a:spLocks noGrp="1"/>
          </p:cNvSpPr>
          <p:nvPr>
            <p:ph type="title"/>
          </p:nvPr>
        </p:nvSpPr>
        <p:spPr>
          <a:xfrm>
            <a:off x="214313" y="392741"/>
            <a:ext cx="8680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8" name="Google Shape;608;p114"/>
          <p:cNvSpPr>
            <a:spLocks noGrp="1"/>
          </p:cNvSpPr>
          <p:nvPr>
            <p:ph type="pic" idx="2"/>
          </p:nvPr>
        </p:nvSpPr>
        <p:spPr>
          <a:xfrm>
            <a:off x="214313" y="1460473"/>
            <a:ext cx="2888700" cy="14289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609" name="Google Shape;609;p114"/>
          <p:cNvSpPr>
            <a:spLocks noGrp="1"/>
          </p:cNvSpPr>
          <p:nvPr>
            <p:ph type="pic" idx="3"/>
          </p:nvPr>
        </p:nvSpPr>
        <p:spPr>
          <a:xfrm>
            <a:off x="3106599" y="1460473"/>
            <a:ext cx="2888700" cy="14289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610" name="Google Shape;610;p114"/>
          <p:cNvSpPr>
            <a:spLocks noGrp="1"/>
          </p:cNvSpPr>
          <p:nvPr>
            <p:ph type="pic" idx="4"/>
          </p:nvPr>
        </p:nvSpPr>
        <p:spPr>
          <a:xfrm>
            <a:off x="6006341" y="1460473"/>
            <a:ext cx="2888700" cy="14289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611" name="Google Shape;611;p114"/>
          <p:cNvSpPr txBox="1"/>
          <p:nvPr/>
        </p:nvSpPr>
        <p:spPr>
          <a:xfrm>
            <a:off x="398201" y="3273305"/>
            <a:ext cx="24822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Небольшой текст в 3-4 строчки максимум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2" name="Google Shape;612;p114"/>
          <p:cNvSpPr txBox="1"/>
          <p:nvPr/>
        </p:nvSpPr>
        <p:spPr>
          <a:xfrm>
            <a:off x="3276629" y="3273305"/>
            <a:ext cx="24822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Небольшой текст в 3-4 строчки максимум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13" name="Google Shape;613;p114"/>
          <p:cNvSpPr txBox="1"/>
          <p:nvPr/>
        </p:nvSpPr>
        <p:spPr>
          <a:xfrm>
            <a:off x="6241990" y="3273305"/>
            <a:ext cx="24822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Небольшой текст в 3-4 строчки максимум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лефон без кругов">
  <p:cSld name="Телефон без кругов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" name="Google Shape;615;p115" descr="Shape, squar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8340" y="839885"/>
            <a:ext cx="3221273" cy="6218114"/>
          </a:xfrm>
          <a:prstGeom prst="rect">
            <a:avLst/>
          </a:prstGeom>
          <a:noFill/>
          <a:ln>
            <a:noFill/>
          </a:ln>
          <a:effectLst>
            <a:outerShdw blurRad="134912" sx="102000" sy="102000" algn="ctr" rotWithShape="0">
              <a:schemeClr val="dk1">
                <a:alpha val="7060"/>
              </a:schemeClr>
            </a:outerShdw>
          </a:effectLst>
        </p:spPr>
      </p:pic>
      <p:sp>
        <p:nvSpPr>
          <p:cNvPr id="616" name="Google Shape;616;p115"/>
          <p:cNvSpPr>
            <a:spLocks noGrp="1"/>
          </p:cNvSpPr>
          <p:nvPr>
            <p:ph type="pic" idx="2"/>
          </p:nvPr>
        </p:nvSpPr>
        <p:spPr>
          <a:xfrm>
            <a:off x="5137816" y="981314"/>
            <a:ext cx="2934600" cy="59415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617" name="Google Shape;617;p115"/>
          <p:cNvSpPr txBox="1">
            <a:spLocks noGrp="1"/>
          </p:cNvSpPr>
          <p:nvPr>
            <p:ph type="title"/>
          </p:nvPr>
        </p:nvSpPr>
        <p:spPr>
          <a:xfrm>
            <a:off x="182937" y="1785304"/>
            <a:ext cx="4176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лефон + круги">
  <p:cSld name="Телефон + круги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1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17331" y="269925"/>
            <a:ext cx="4864481" cy="404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116" descr="Shape, squa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6524" y="839884"/>
            <a:ext cx="2800005" cy="5404928"/>
          </a:xfrm>
          <a:prstGeom prst="rect">
            <a:avLst/>
          </a:prstGeom>
          <a:noFill/>
          <a:ln>
            <a:noFill/>
          </a:ln>
          <a:effectLst>
            <a:outerShdw blurRad="134912" sx="102000" sy="102000" algn="ctr" rotWithShape="0">
              <a:schemeClr val="dk1">
                <a:alpha val="7060"/>
              </a:schemeClr>
            </a:outerShdw>
          </a:effectLst>
        </p:spPr>
      </p:pic>
      <p:sp>
        <p:nvSpPr>
          <p:cNvPr id="621" name="Google Shape;621;p116"/>
          <p:cNvSpPr>
            <a:spLocks noGrp="1"/>
          </p:cNvSpPr>
          <p:nvPr>
            <p:ph type="pic" idx="2"/>
          </p:nvPr>
        </p:nvSpPr>
        <p:spPr>
          <a:xfrm>
            <a:off x="5446059" y="981314"/>
            <a:ext cx="2538600" cy="51648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622" name="Google Shape;622;p116"/>
          <p:cNvSpPr txBox="1">
            <a:spLocks noGrp="1"/>
          </p:cNvSpPr>
          <p:nvPr>
            <p:ph type="title"/>
          </p:nvPr>
        </p:nvSpPr>
        <p:spPr>
          <a:xfrm>
            <a:off x="182937" y="1785304"/>
            <a:ext cx="4176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">
  <p:cSld name="Три колонки"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4" name="Google Shape;624;p117"/>
          <p:cNvCxnSpPr/>
          <p:nvPr/>
        </p:nvCxnSpPr>
        <p:spPr>
          <a:xfrm>
            <a:off x="3102666" y="222653"/>
            <a:ext cx="0" cy="4698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625" name="Google Shape;625;p117"/>
          <p:cNvCxnSpPr/>
          <p:nvPr/>
        </p:nvCxnSpPr>
        <p:spPr>
          <a:xfrm>
            <a:off x="6037212" y="222653"/>
            <a:ext cx="0" cy="4698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26" name="Google Shape;626;p117"/>
          <p:cNvSpPr txBox="1">
            <a:spLocks noGrp="1"/>
          </p:cNvSpPr>
          <p:nvPr>
            <p:ph type="body" idx="1"/>
          </p:nvPr>
        </p:nvSpPr>
        <p:spPr>
          <a:xfrm>
            <a:off x="3283744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i="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7" name="Google Shape;627;p117"/>
          <p:cNvSpPr txBox="1">
            <a:spLocks noGrp="1"/>
          </p:cNvSpPr>
          <p:nvPr>
            <p:ph type="body" idx="2"/>
          </p:nvPr>
        </p:nvSpPr>
        <p:spPr>
          <a:xfrm>
            <a:off x="349198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i="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p117"/>
          <p:cNvSpPr txBox="1">
            <a:spLocks noGrp="1"/>
          </p:cNvSpPr>
          <p:nvPr>
            <p:ph type="body" idx="3"/>
          </p:nvPr>
        </p:nvSpPr>
        <p:spPr>
          <a:xfrm>
            <a:off x="6238133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i="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29" name="Google Shape;629;p117"/>
          <p:cNvSpPr txBox="1">
            <a:spLocks noGrp="1"/>
          </p:cNvSpPr>
          <p:nvPr>
            <p:ph type="body" idx="4"/>
          </p:nvPr>
        </p:nvSpPr>
        <p:spPr>
          <a:xfrm>
            <a:off x="3283744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i="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0" name="Google Shape;630;p117"/>
          <p:cNvSpPr txBox="1">
            <a:spLocks noGrp="1"/>
          </p:cNvSpPr>
          <p:nvPr>
            <p:ph type="body" idx="5"/>
          </p:nvPr>
        </p:nvSpPr>
        <p:spPr>
          <a:xfrm>
            <a:off x="6243120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i="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31" name="Google Shape;631;p117"/>
          <p:cNvSpPr txBox="1">
            <a:spLocks noGrp="1"/>
          </p:cNvSpPr>
          <p:nvPr>
            <p:ph type="body" idx="6"/>
          </p:nvPr>
        </p:nvSpPr>
        <p:spPr>
          <a:xfrm>
            <a:off x="339277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i="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на фоне с кругами 2">
  <p:cSld name="Плашка на фоне с кругами 2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11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118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11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636" name="Google Shape;636;p118"/>
          <p:cNvSpPr>
            <a:spLocks noGrp="1"/>
          </p:cNvSpPr>
          <p:nvPr>
            <p:ph type="body" idx="1"/>
          </p:nvPr>
        </p:nvSpPr>
        <p:spPr>
          <a:xfrm>
            <a:off x="280432" y="3661608"/>
            <a:ext cx="4760100" cy="11253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очки с текстом">
  <p:cSld name="Две карточки с текстом"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p11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p1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51" y="0"/>
            <a:ext cx="91270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119"/>
          <p:cNvSpPr>
            <a:spLocks noGrp="1"/>
          </p:cNvSpPr>
          <p:nvPr>
            <p:ph type="body" idx="1"/>
          </p:nvPr>
        </p:nvSpPr>
        <p:spPr>
          <a:xfrm>
            <a:off x="705365" y="1938193"/>
            <a:ext cx="3470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41" name="Google Shape;641;p119"/>
          <p:cNvSpPr>
            <a:spLocks noGrp="1"/>
          </p:cNvSpPr>
          <p:nvPr>
            <p:ph type="body" idx="2"/>
          </p:nvPr>
        </p:nvSpPr>
        <p:spPr>
          <a:xfrm>
            <a:off x="4902162" y="1938193"/>
            <a:ext cx="3470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+ текст на плашках">
  <p:cSld name="1_Заголовок + текст на плашках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" name="Google Shape;643;p1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4" name="Google Shape;644;p120"/>
          <p:cNvPicPr preferRelativeResize="0"/>
          <p:nvPr/>
        </p:nvPicPr>
        <p:blipFill rotWithShape="1">
          <a:blip r:embed="rId3">
            <a:alphaModFix/>
          </a:blip>
          <a:srcRect l="7111" t="22000" r="7103" b="2200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120"/>
          <p:cNvSpPr>
            <a:spLocks noGrp="1"/>
          </p:cNvSpPr>
          <p:nvPr>
            <p:ph type="title"/>
          </p:nvPr>
        </p:nvSpPr>
        <p:spPr>
          <a:xfrm>
            <a:off x="1257760" y="543738"/>
            <a:ext cx="6628500" cy="2209500"/>
          </a:xfrm>
          <a:prstGeom prst="roundRect">
            <a:avLst>
              <a:gd name="adj" fmla="val 1015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243000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20"/>
          <p:cNvSpPr>
            <a:spLocks noGrp="1"/>
          </p:cNvSpPr>
          <p:nvPr>
            <p:ph type="body" idx="1"/>
          </p:nvPr>
        </p:nvSpPr>
        <p:spPr>
          <a:xfrm>
            <a:off x="1257760" y="2921120"/>
            <a:ext cx="6628500" cy="751800"/>
          </a:xfrm>
          <a:prstGeom prst="roundRect">
            <a:avLst>
              <a:gd name="adj" fmla="val 2694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34275" rIns="67500" bIns="34275" anchor="ctr" anchorCtr="0">
            <a:normAutofit/>
          </a:bodyPr>
          <a:lstStyle>
            <a:lvl1pPr marL="457200" lvl="0" indent="-228600" algn="l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1" type="title">
  <p:cSld name="TITLE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649" name="Google Shape;649;p1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50" name="Google Shape;650;p1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lvl="0">
              <a:buNone/>
              <a:defRPr sz="1100"/>
            </a:lvl1pPr>
            <a:lvl2pPr lvl="1">
              <a:buNone/>
              <a:defRPr sz="1100"/>
            </a:lvl2pPr>
            <a:lvl3pPr lvl="2">
              <a:buNone/>
              <a:defRPr sz="1100"/>
            </a:lvl3pPr>
            <a:lvl4pPr lvl="3">
              <a:buNone/>
              <a:defRPr sz="1100"/>
            </a:lvl4pPr>
            <a:lvl5pPr lvl="4">
              <a:buNone/>
              <a:defRPr sz="1100"/>
            </a:lvl5pPr>
            <a:lvl6pPr lvl="5">
              <a:buNone/>
              <a:defRPr sz="1100"/>
            </a:lvl6pPr>
            <a:lvl7pPr lvl="6">
              <a:buNone/>
              <a:defRPr sz="1100"/>
            </a:lvl7pPr>
            <a:lvl8pPr lvl="7">
              <a:buNone/>
              <a:defRPr sz="1100"/>
            </a:lvl8pPr>
            <a:lvl9pPr lvl="8">
              <a:buNone/>
              <a:defRPr sz="11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ложка">
  <p:cSld name="Обложка">
    <p:bg>
      <p:bgPr>
        <a:solidFill>
          <a:srgbClr val="ECF0F4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oogle Shape;5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182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1297196" y="996846"/>
            <a:ext cx="6565800" cy="15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marR="0" lvl="0" indent="-228600" algn="l" rtl="0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2"/>
          </p:nvPr>
        </p:nvSpPr>
        <p:spPr>
          <a:xfrm>
            <a:off x="1297195" y="3132320"/>
            <a:ext cx="327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3"/>
          </p:nvPr>
        </p:nvSpPr>
        <p:spPr>
          <a:xfrm>
            <a:off x="1297195" y="2824105"/>
            <a:ext cx="3274800" cy="1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">
  <p:cSld name="1_Заголовок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3999" cy="5143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5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900" y="1171575"/>
            <a:ext cx="290513" cy="47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5"/>
          <p:cNvSpPr txBox="1">
            <a:spLocks noGrp="1"/>
          </p:cNvSpPr>
          <p:nvPr>
            <p:ph type="body" idx="1"/>
          </p:nvPr>
        </p:nvSpPr>
        <p:spPr>
          <a:xfrm>
            <a:off x="342900" y="312738"/>
            <a:ext cx="84297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Arial"/>
              <a:buNone/>
              <a:defRPr sz="2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21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210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60" name="Google Shape;60;p15"/>
          <p:cNvCxnSpPr/>
          <p:nvPr/>
        </p:nvCxnSpPr>
        <p:spPr>
          <a:xfrm>
            <a:off x="0" y="1219200"/>
            <a:ext cx="9144000" cy="0"/>
          </a:xfrm>
          <a:prstGeom prst="straightConnector1">
            <a:avLst/>
          </a:prstGeom>
          <a:noFill/>
          <a:ln w="12700" cap="flat" cmpd="sng">
            <a:solidFill>
              <a:srgbClr val="3600F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ftr" idx="11"/>
          </p:nvPr>
        </p:nvSpPr>
        <p:spPr>
          <a:xfrm>
            <a:off x="3108960" y="4783455"/>
            <a:ext cx="29262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dt" idx="10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ldNum" idx="12"/>
          </p:nvPr>
        </p:nvSpPr>
        <p:spPr>
          <a:xfrm>
            <a:off x="8786705" y="4782437"/>
            <a:ext cx="141900" cy="1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635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6350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6350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6350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6350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6350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6350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6350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6350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  <a:defRPr sz="7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marL="6350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изображением">
  <p:cSld name="Сплит слайд с изображением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450858" y="2998640"/>
            <a:ext cx="36804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latin typeface="Arial"/>
                <a:ea typeface="Arial"/>
                <a:cs typeface="Arial"/>
                <a:sym typeface="Arial"/>
              </a:defRPr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A5A5A5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rgbClr val="0C0C0C">
              <a:alpha val="510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екстовый слайд">
  <p:cSld name="1_Текстовый слайд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8"/>
          <p:cNvSpPr txBox="1"/>
          <p:nvPr/>
        </p:nvSpPr>
        <p:spPr>
          <a:xfrm>
            <a:off x="8333150" y="4855070"/>
            <a:ext cx="360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800"/>
              <a:buFont typeface="Arial"/>
              <a:buNone/>
            </a:pPr>
            <a:fld id="{00000000-1234-1234-1234-123412341234}" type="slidenum">
              <a:rPr lang="ru" sz="800" b="0" i="0" u="none" strike="noStrike" cap="none">
                <a:solidFill>
                  <a:srgbClr val="00AA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00AA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378619" y="91798"/>
            <a:ext cx="8386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700"/>
              <a:buFont typeface="Arial"/>
              <a:buNone/>
              <a:defRPr sz="1700" b="1" i="0" u="none" strike="noStrike" cap="none">
                <a:solidFill>
                  <a:srgbClr val="00A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2" name="Google Shape;72;p18" descr="\\Project\identity\AVITO.RU\4_Product\ BrandBook\WORKING FILES\SOCIAL NETWORK AVATARS AND COVERS\PNG_FULL-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001" y="4800599"/>
            <a:ext cx="778670" cy="221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" name="Google Shape;73;p18"/>
          <p:cNvCxnSpPr/>
          <p:nvPr/>
        </p:nvCxnSpPr>
        <p:spPr>
          <a:xfrm>
            <a:off x="378619" y="621956"/>
            <a:ext cx="8386800" cy="0"/>
          </a:xfrm>
          <a:prstGeom prst="straightConnector1">
            <a:avLst/>
          </a:prstGeom>
          <a:noFill/>
          <a:ln w="19050" cap="flat" cmpd="sng">
            <a:solidFill>
              <a:srgbClr val="00A8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p18"/>
          <p:cNvSpPr txBox="1">
            <a:spLocks noGrp="1"/>
          </p:cNvSpPr>
          <p:nvPr>
            <p:ph type="body" idx="1"/>
          </p:nvPr>
        </p:nvSpPr>
        <p:spPr>
          <a:xfrm>
            <a:off x="378619" y="611213"/>
            <a:ext cx="8386800" cy="40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2"/>
          </p:nvPr>
        </p:nvSpPr>
        <p:spPr>
          <a:xfrm>
            <a:off x="1224957" y="4786311"/>
            <a:ext cx="71550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600"/>
              <a:buFont typeface="Arial"/>
              <a:buNone/>
              <a:defRPr sz="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ая">
  <p:cSld name="Пустая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 с изображениями 1">
  <p:cSld name="Три колонки с изображениями 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20"/>
          <p:cNvCxnSpPr/>
          <p:nvPr/>
        </p:nvCxnSpPr>
        <p:spPr>
          <a:xfrm>
            <a:off x="3174318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9" name="Google Shape;79;p20"/>
          <p:cNvCxnSpPr/>
          <p:nvPr/>
        </p:nvCxnSpPr>
        <p:spPr>
          <a:xfrm>
            <a:off x="5980997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0" name="Google Shape;80;p20"/>
          <p:cNvSpPr txBox="1">
            <a:spLocks noGrp="1"/>
          </p:cNvSpPr>
          <p:nvPr>
            <p:ph type="body" idx="1"/>
          </p:nvPr>
        </p:nvSpPr>
        <p:spPr>
          <a:xfrm>
            <a:off x="532326" y="3273305"/>
            <a:ext cx="24300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0"/>
          <p:cNvSpPr txBox="1">
            <a:spLocks noGrp="1"/>
          </p:cNvSpPr>
          <p:nvPr>
            <p:ph type="body" idx="2"/>
          </p:nvPr>
        </p:nvSpPr>
        <p:spPr>
          <a:xfrm>
            <a:off x="3357000" y="3273305"/>
            <a:ext cx="24300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20"/>
          <p:cNvSpPr txBox="1">
            <a:spLocks noGrp="1"/>
          </p:cNvSpPr>
          <p:nvPr>
            <p:ph type="body" idx="3"/>
          </p:nvPr>
        </p:nvSpPr>
        <p:spPr>
          <a:xfrm>
            <a:off x="6165122" y="3273305"/>
            <a:ext cx="24300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i="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 txBox="1">
            <a:spLocks noGrp="1"/>
          </p:cNvSpPr>
          <p:nvPr>
            <p:ph type="title"/>
          </p:nvPr>
        </p:nvSpPr>
        <p:spPr>
          <a:xfrm>
            <a:off x="521495" y="392741"/>
            <a:ext cx="8066100" cy="8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0"/>
          <p:cNvSpPr>
            <a:spLocks noGrp="1"/>
          </p:cNvSpPr>
          <p:nvPr>
            <p:ph type="pic" idx="4"/>
          </p:nvPr>
        </p:nvSpPr>
        <p:spPr>
          <a:xfrm>
            <a:off x="532326" y="1460473"/>
            <a:ext cx="2430000" cy="1428900"/>
          </a:xfrm>
          <a:prstGeom prst="rect">
            <a:avLst/>
          </a:prstGeom>
          <a:solidFill>
            <a:schemeClr val="dk1">
              <a:alpha val="3530"/>
            </a:schemeClr>
          </a:solidFill>
          <a:ln>
            <a:noFill/>
          </a:ln>
        </p:spPr>
      </p:sp>
      <p:sp>
        <p:nvSpPr>
          <p:cNvPr id="85" name="Google Shape;85;p20"/>
          <p:cNvSpPr>
            <a:spLocks noGrp="1"/>
          </p:cNvSpPr>
          <p:nvPr>
            <p:ph type="pic" idx="5"/>
          </p:nvPr>
        </p:nvSpPr>
        <p:spPr>
          <a:xfrm>
            <a:off x="3357000" y="1460473"/>
            <a:ext cx="2430000" cy="1428900"/>
          </a:xfrm>
          <a:prstGeom prst="rect">
            <a:avLst/>
          </a:prstGeom>
          <a:solidFill>
            <a:schemeClr val="dk1">
              <a:alpha val="3530"/>
            </a:schemeClr>
          </a:solidFill>
          <a:ln>
            <a:noFill/>
          </a:ln>
        </p:spPr>
      </p:sp>
      <p:sp>
        <p:nvSpPr>
          <p:cNvPr id="86" name="Google Shape;86;p20"/>
          <p:cNvSpPr>
            <a:spLocks noGrp="1"/>
          </p:cNvSpPr>
          <p:nvPr>
            <p:ph type="pic" idx="6"/>
          </p:nvPr>
        </p:nvSpPr>
        <p:spPr>
          <a:xfrm>
            <a:off x="6165122" y="1460473"/>
            <a:ext cx="2430000" cy="1428900"/>
          </a:xfrm>
          <a:prstGeom prst="rect">
            <a:avLst/>
          </a:prstGeom>
          <a:solidFill>
            <a:schemeClr val="dk1">
              <a:alpha val="3530"/>
            </a:schemeClr>
          </a:solidFill>
          <a:ln>
            <a:noFill/>
          </a:ln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/>
          <p:nvPr/>
        </p:nvSpPr>
        <p:spPr>
          <a:xfrm>
            <a:off x="8628784" y="4817252"/>
            <a:ext cx="1557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ru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1"/>
          <p:cNvSpPr txBox="1"/>
          <p:nvPr/>
        </p:nvSpPr>
        <p:spPr>
          <a:xfrm>
            <a:off x="8472636" y="4817252"/>
            <a:ext cx="942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21" descr="Изображение выглядит как Красочность, снимок экрана, круг, Графика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 l="25778" t="36665" r="25783" b="36668"/>
          <a:stretch/>
        </p:blipFill>
        <p:spPr>
          <a:xfrm>
            <a:off x="7920839" y="4811809"/>
            <a:ext cx="510696" cy="131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">
  <p:cSld name="Перебивочный слайд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288953" y="2183827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Montserrat"/>
              <a:buNone/>
              <a:defRPr sz="47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body" idx="1"/>
          </p:nvPr>
        </p:nvSpPr>
        <p:spPr>
          <a:xfrm>
            <a:off x="2461142" y="3003739"/>
            <a:ext cx="42216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екстовый слайд 1">
  <p:cSld name="2_Текстовый слайд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/>
          <p:nvPr/>
        </p:nvSpPr>
        <p:spPr>
          <a:xfrm>
            <a:off x="8333150" y="4855070"/>
            <a:ext cx="360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800"/>
              <a:buFont typeface="Arial"/>
              <a:buNone/>
            </a:pPr>
            <a:fld id="{00000000-1234-1234-1234-123412341234}" type="slidenum">
              <a:rPr lang="ru" sz="800" b="0" i="0" u="none" strike="noStrike" cap="none">
                <a:solidFill>
                  <a:srgbClr val="00AA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00AA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3"/>
          <p:cNvSpPr txBox="1">
            <a:spLocks noGrp="1"/>
          </p:cNvSpPr>
          <p:nvPr>
            <p:ph type="title"/>
          </p:nvPr>
        </p:nvSpPr>
        <p:spPr>
          <a:xfrm>
            <a:off x="416326" y="-13403"/>
            <a:ext cx="82611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00A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0" name="Google Shape;100;p23" descr="\\Project\identity\AVITO.RU\4_Product\ BrandBook\WORKING FILES\SOCIAL NETWORK AVATARS AND COVERS\PNG_FULL-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001" y="4800599"/>
            <a:ext cx="778670" cy="221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Google Shape;101;p23"/>
          <p:cNvCxnSpPr/>
          <p:nvPr/>
        </p:nvCxnSpPr>
        <p:spPr>
          <a:xfrm>
            <a:off x="416326" y="634684"/>
            <a:ext cx="8089500" cy="0"/>
          </a:xfrm>
          <a:prstGeom prst="straightConnector1">
            <a:avLst/>
          </a:prstGeom>
          <a:noFill/>
          <a:ln w="19050" cap="flat" cmpd="sng">
            <a:solidFill>
              <a:srgbClr val="00A8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2" name="Google Shape;102;p23"/>
          <p:cNvSpPr txBox="1">
            <a:spLocks noGrp="1"/>
          </p:cNvSpPr>
          <p:nvPr>
            <p:ph type="body" idx="1"/>
          </p:nvPr>
        </p:nvSpPr>
        <p:spPr>
          <a:xfrm>
            <a:off x="1224957" y="4786311"/>
            <a:ext cx="71550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600"/>
              <a:buFont typeface="Arial"/>
              <a:buNone/>
              <a:defRPr sz="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1620">
          <p15:clr>
            <a:srgbClr val="FBAE40"/>
          </p15:clr>
        </p15:guide>
        <p15:guide id="3" pos="5669">
          <p15:clr>
            <a:srgbClr val="FBAE40"/>
          </p15:clr>
        </p15:guide>
        <p15:guide id="4" pos="107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4"/>
          <p:cNvSpPr txBox="1">
            <a:spLocks noGrp="1"/>
          </p:cNvSpPr>
          <p:nvPr>
            <p:ph type="title"/>
          </p:nvPr>
        </p:nvSpPr>
        <p:spPr>
          <a:xfrm>
            <a:off x="628650" y="191328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4"/>
          <p:cNvSpPr txBox="1">
            <a:spLocks noGrp="1"/>
          </p:cNvSpPr>
          <p:nvPr>
            <p:ph type="sldNum" idx="12"/>
          </p:nvPr>
        </p:nvSpPr>
        <p:spPr>
          <a:xfrm>
            <a:off x="8170733" y="4767263"/>
            <a:ext cx="344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>
  <p:cSld name="OBJECT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0" name="Google Shape;110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1" name="Google Shape;111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112" name="Google Shape;112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860278" y="-4353687"/>
            <a:ext cx="13266091" cy="1216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5029" y="1656203"/>
            <a:ext cx="4346972" cy="1004447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/>
          <p:nvPr/>
        </p:nvSpPr>
        <p:spPr>
          <a:xfrm>
            <a:off x="6577446" y="1617694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27"/>
          <p:cNvSpPr/>
          <p:nvPr/>
        </p:nvSpPr>
        <p:spPr>
          <a:xfrm>
            <a:off x="5045826" y="3527543"/>
            <a:ext cx="202800" cy="202800"/>
          </a:xfrm>
          <a:prstGeom prst="ellipse">
            <a:avLst/>
          </a:prstGeom>
          <a:solidFill>
            <a:srgbClr val="FF40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7"/>
          <p:cNvSpPr/>
          <p:nvPr/>
        </p:nvSpPr>
        <p:spPr>
          <a:xfrm>
            <a:off x="3102726" y="4065792"/>
            <a:ext cx="202800" cy="202800"/>
          </a:xfrm>
          <a:prstGeom prst="ellipse">
            <a:avLst/>
          </a:prstGeom>
          <a:solidFill>
            <a:srgbClr val="40E06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27"/>
          <p:cNvSpPr/>
          <p:nvPr/>
        </p:nvSpPr>
        <p:spPr>
          <a:xfrm>
            <a:off x="7150741" y="222647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устой слайд">
  <p:cSld name="1_Пустой слайд">
    <p:bg>
      <p:bgPr>
        <a:solidFill>
          <a:schemeClr val="dk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5028" y="1659063"/>
            <a:ext cx="4346972" cy="101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1860278" y="-4353687"/>
            <a:ext cx="13266091" cy="121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8"/>
          <p:cNvSpPr/>
          <p:nvPr/>
        </p:nvSpPr>
        <p:spPr>
          <a:xfrm>
            <a:off x="6577446" y="1617694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" name="Google Shape;129;p28"/>
          <p:cNvSpPr/>
          <p:nvPr/>
        </p:nvSpPr>
        <p:spPr>
          <a:xfrm>
            <a:off x="5045826" y="3527543"/>
            <a:ext cx="202800" cy="202800"/>
          </a:xfrm>
          <a:prstGeom prst="ellipse">
            <a:avLst/>
          </a:prstGeom>
          <a:solidFill>
            <a:srgbClr val="FF40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28"/>
          <p:cNvSpPr/>
          <p:nvPr/>
        </p:nvSpPr>
        <p:spPr>
          <a:xfrm>
            <a:off x="3102726" y="4065792"/>
            <a:ext cx="202800" cy="202800"/>
          </a:xfrm>
          <a:prstGeom prst="ellipse">
            <a:avLst/>
          </a:prstGeom>
          <a:solidFill>
            <a:srgbClr val="40E06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p28"/>
          <p:cNvSpPr/>
          <p:nvPr/>
        </p:nvSpPr>
        <p:spPr>
          <a:xfrm>
            <a:off x="7150741" y="222647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устой слайд">
  <p:cSld name="2_Пустой слайд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860278" y="-4353687"/>
            <a:ext cx="13266091" cy="121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9"/>
          <p:cNvSpPr/>
          <p:nvPr/>
        </p:nvSpPr>
        <p:spPr>
          <a:xfrm>
            <a:off x="6577446" y="1617694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9"/>
          <p:cNvSpPr/>
          <p:nvPr/>
        </p:nvSpPr>
        <p:spPr>
          <a:xfrm>
            <a:off x="5045826" y="3527543"/>
            <a:ext cx="202800" cy="202800"/>
          </a:xfrm>
          <a:prstGeom prst="ellipse">
            <a:avLst/>
          </a:prstGeom>
          <a:solidFill>
            <a:srgbClr val="FF40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9"/>
          <p:cNvSpPr/>
          <p:nvPr/>
        </p:nvSpPr>
        <p:spPr>
          <a:xfrm>
            <a:off x="3102726" y="4065792"/>
            <a:ext cx="202800" cy="202800"/>
          </a:xfrm>
          <a:prstGeom prst="ellipse">
            <a:avLst/>
          </a:prstGeom>
          <a:solidFill>
            <a:srgbClr val="40E06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29"/>
          <p:cNvSpPr/>
          <p:nvPr/>
        </p:nvSpPr>
        <p:spPr>
          <a:xfrm>
            <a:off x="7150741" y="222647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44" y="4552976"/>
            <a:ext cx="1760888" cy="40688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9"/>
          <p:cNvSpPr txBox="1">
            <a:spLocks noGrp="1"/>
          </p:cNvSpPr>
          <p:nvPr>
            <p:ph type="title"/>
          </p:nvPr>
        </p:nvSpPr>
        <p:spPr>
          <a:xfrm>
            <a:off x="112425" y="1543287"/>
            <a:ext cx="51267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SemiBold"/>
              <a:buNone/>
              <a:defRPr sz="54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устой слайд">
  <p:cSld name="3_Пустой слайд">
    <p:bg>
      <p:bgPr>
        <a:solidFill>
          <a:schemeClr val="dk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Google Shape;141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1860278" y="-4353687"/>
            <a:ext cx="13266091" cy="121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0"/>
          <p:cNvSpPr/>
          <p:nvPr/>
        </p:nvSpPr>
        <p:spPr>
          <a:xfrm>
            <a:off x="6577446" y="1617694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30"/>
          <p:cNvSpPr/>
          <p:nvPr/>
        </p:nvSpPr>
        <p:spPr>
          <a:xfrm>
            <a:off x="5045826" y="3527543"/>
            <a:ext cx="202800" cy="202800"/>
          </a:xfrm>
          <a:prstGeom prst="ellipse">
            <a:avLst/>
          </a:prstGeom>
          <a:solidFill>
            <a:srgbClr val="FF40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30"/>
          <p:cNvSpPr/>
          <p:nvPr/>
        </p:nvSpPr>
        <p:spPr>
          <a:xfrm>
            <a:off x="3102726" y="4065792"/>
            <a:ext cx="202800" cy="202800"/>
          </a:xfrm>
          <a:prstGeom prst="ellipse">
            <a:avLst/>
          </a:prstGeom>
          <a:solidFill>
            <a:srgbClr val="40E06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30"/>
          <p:cNvSpPr/>
          <p:nvPr/>
        </p:nvSpPr>
        <p:spPr>
          <a:xfrm>
            <a:off x="7150741" y="222647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30"/>
          <p:cNvSpPr txBox="1">
            <a:spLocks noGrp="1"/>
          </p:cNvSpPr>
          <p:nvPr>
            <p:ph type="title"/>
          </p:nvPr>
        </p:nvSpPr>
        <p:spPr>
          <a:xfrm>
            <a:off x="112425" y="1543287"/>
            <a:ext cx="51363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ontserrat SemiBold"/>
              <a:buNone/>
              <a:defRPr sz="5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47" name="Google Shape;147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44" y="4548927"/>
            <a:ext cx="1746211" cy="406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1"/>
          <p:cNvSpPr txBox="1">
            <a:spLocks noGrp="1"/>
          </p:cNvSpPr>
          <p:nvPr>
            <p:ph type="body" idx="1"/>
          </p:nvPr>
        </p:nvSpPr>
        <p:spPr>
          <a:xfrm>
            <a:off x="210788" y="2370979"/>
            <a:ext cx="33126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0" name="Google Shape;150;p31"/>
          <p:cNvSpPr txBox="1">
            <a:spLocks noGrp="1"/>
          </p:cNvSpPr>
          <p:nvPr>
            <p:ph type="title"/>
          </p:nvPr>
        </p:nvSpPr>
        <p:spPr>
          <a:xfrm>
            <a:off x="131280" y="249959"/>
            <a:ext cx="4513500" cy="9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Montserrat SemiBold"/>
              <a:buNone/>
              <a:defRPr sz="41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Пустой слайд">
  <p:cSld name="13_Пустой слайд">
    <p:bg>
      <p:bgPr>
        <a:solidFill>
          <a:schemeClr val="dk1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2"/>
          <p:cNvSpPr txBox="1">
            <a:spLocks noGrp="1"/>
          </p:cNvSpPr>
          <p:nvPr>
            <p:ph type="title"/>
          </p:nvPr>
        </p:nvSpPr>
        <p:spPr>
          <a:xfrm>
            <a:off x="112425" y="1543287"/>
            <a:ext cx="51156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ontserrat SemiBold"/>
              <a:buNone/>
              <a:defRPr sz="5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3" name="Google Shape;153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674858" y="1338943"/>
            <a:ext cx="5506130" cy="550613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2"/>
          <p:cNvSpPr txBox="1">
            <a:spLocks noGrp="1"/>
          </p:cNvSpPr>
          <p:nvPr>
            <p:ph type="body" idx="1"/>
          </p:nvPr>
        </p:nvSpPr>
        <p:spPr>
          <a:xfrm>
            <a:off x="210788" y="3113929"/>
            <a:ext cx="47769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6E6E6"/>
              </a:buClr>
              <a:buSzPts val="1800"/>
              <a:buNone/>
              <a:defRPr b="0" i="0">
                <a:solidFill>
                  <a:srgbClr val="E6E6E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Пустой слайд">
  <p:cSld name="12_Пустой слайд">
    <p:bg>
      <p:bgPr>
        <a:solidFill>
          <a:schemeClr val="dk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883543" y="-2201038"/>
            <a:ext cx="12784044" cy="12163456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33"/>
          <p:cNvSpPr txBox="1">
            <a:spLocks noGrp="1"/>
          </p:cNvSpPr>
          <p:nvPr>
            <p:ph type="title"/>
          </p:nvPr>
        </p:nvSpPr>
        <p:spPr>
          <a:xfrm>
            <a:off x="112425" y="1543287"/>
            <a:ext cx="51156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ontserrat SemiBold"/>
              <a:buNone/>
              <a:defRPr sz="5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8" name="Google Shape;15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44" y="4548927"/>
            <a:ext cx="1746211" cy="406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Пустой слайд">
  <p:cSld name="16_Пустой слайд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8040001">
            <a:off x="5612149" y="-1805387"/>
            <a:ext cx="12784042" cy="12163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4"/>
          <p:cNvSpPr txBox="1">
            <a:spLocks noGrp="1"/>
          </p:cNvSpPr>
          <p:nvPr>
            <p:ph type="title"/>
          </p:nvPr>
        </p:nvSpPr>
        <p:spPr>
          <a:xfrm>
            <a:off x="112424" y="1543287"/>
            <a:ext cx="52581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SemiBold"/>
              <a:buNone/>
              <a:defRPr sz="54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4"/>
          <p:cNvSpPr txBox="1">
            <a:spLocks noGrp="1"/>
          </p:cNvSpPr>
          <p:nvPr>
            <p:ph type="body" idx="1"/>
          </p:nvPr>
        </p:nvSpPr>
        <p:spPr>
          <a:xfrm>
            <a:off x="210788" y="3113929"/>
            <a:ext cx="47769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Пустой слайд">
  <p:cSld name="15_Пустой слайд"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51544" y="811762"/>
            <a:ext cx="19875763" cy="415710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35"/>
          <p:cNvSpPr txBox="1">
            <a:spLocks noGrp="1"/>
          </p:cNvSpPr>
          <p:nvPr>
            <p:ph type="title"/>
          </p:nvPr>
        </p:nvSpPr>
        <p:spPr>
          <a:xfrm>
            <a:off x="112425" y="1543287"/>
            <a:ext cx="51156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SemiBold"/>
              <a:buNone/>
              <a:defRPr sz="5400" b="1" i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">
  <p:cSld name="Перебивочный слайд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>
            <a:spLocks noGrp="1"/>
          </p:cNvSpPr>
          <p:nvPr>
            <p:ph type="body" idx="1"/>
          </p:nvPr>
        </p:nvSpPr>
        <p:spPr>
          <a:xfrm>
            <a:off x="2612054" y="1955573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8" name="Google Shape;168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0269435" y="-148808"/>
            <a:ext cx="13266091" cy="121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36"/>
          <p:cNvSpPr/>
          <p:nvPr/>
        </p:nvSpPr>
        <p:spPr>
          <a:xfrm>
            <a:off x="2272208" y="2013498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0" name="Google Shape;170;p36"/>
          <p:cNvSpPr/>
          <p:nvPr/>
        </p:nvSpPr>
        <p:spPr>
          <a:xfrm>
            <a:off x="2272208" y="2684208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1" name="Google Shape;171;p36"/>
          <p:cNvSpPr/>
          <p:nvPr/>
        </p:nvSpPr>
        <p:spPr>
          <a:xfrm>
            <a:off x="2272208" y="3417245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2" name="Google Shape;172;p36"/>
          <p:cNvSpPr/>
          <p:nvPr/>
        </p:nvSpPr>
        <p:spPr>
          <a:xfrm>
            <a:off x="2272208" y="4112722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3" name="Google Shape;173;p36"/>
          <p:cNvSpPr txBox="1">
            <a:spLocks noGrp="1"/>
          </p:cNvSpPr>
          <p:nvPr>
            <p:ph type="body" idx="2"/>
          </p:nvPr>
        </p:nvSpPr>
        <p:spPr>
          <a:xfrm>
            <a:off x="2612054" y="2608463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4" name="Google Shape;174;p36"/>
          <p:cNvSpPr txBox="1">
            <a:spLocks noGrp="1"/>
          </p:cNvSpPr>
          <p:nvPr>
            <p:ph type="body" idx="3"/>
          </p:nvPr>
        </p:nvSpPr>
        <p:spPr>
          <a:xfrm>
            <a:off x="2612053" y="3301394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p36"/>
          <p:cNvSpPr txBox="1">
            <a:spLocks noGrp="1"/>
          </p:cNvSpPr>
          <p:nvPr>
            <p:ph type="body" idx="4"/>
          </p:nvPr>
        </p:nvSpPr>
        <p:spPr>
          <a:xfrm>
            <a:off x="2612053" y="4054796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76" name="Google Shape;176;p36"/>
          <p:cNvSpPr txBox="1">
            <a:spLocks noGrp="1"/>
          </p:cNvSpPr>
          <p:nvPr>
            <p:ph type="body" idx="5"/>
          </p:nvPr>
        </p:nvSpPr>
        <p:spPr>
          <a:xfrm>
            <a:off x="2541455" y="139886"/>
            <a:ext cx="61449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1" i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Перебивочный слайд">
  <p:cSld name="1_Перебивочный слайд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7775617" y="-2780333"/>
            <a:ext cx="13266091" cy="121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37"/>
          <p:cNvSpPr txBox="1">
            <a:spLocks noGrp="1"/>
          </p:cNvSpPr>
          <p:nvPr>
            <p:ph type="body" idx="1"/>
          </p:nvPr>
        </p:nvSpPr>
        <p:spPr>
          <a:xfrm>
            <a:off x="5097066" y="1955573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37"/>
          <p:cNvSpPr/>
          <p:nvPr/>
        </p:nvSpPr>
        <p:spPr>
          <a:xfrm>
            <a:off x="4763609" y="2013498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7"/>
          <p:cNvSpPr/>
          <p:nvPr/>
        </p:nvSpPr>
        <p:spPr>
          <a:xfrm>
            <a:off x="4192110" y="2684208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7"/>
          <p:cNvSpPr/>
          <p:nvPr/>
        </p:nvSpPr>
        <p:spPr>
          <a:xfrm>
            <a:off x="4763609" y="3417245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7"/>
          <p:cNvSpPr/>
          <p:nvPr/>
        </p:nvSpPr>
        <p:spPr>
          <a:xfrm>
            <a:off x="4192110" y="4112722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7"/>
          <p:cNvSpPr txBox="1">
            <a:spLocks noGrp="1"/>
          </p:cNvSpPr>
          <p:nvPr>
            <p:ph type="body" idx="2"/>
          </p:nvPr>
        </p:nvSpPr>
        <p:spPr>
          <a:xfrm>
            <a:off x="386954" y="2608463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5" name="Google Shape;185;p37"/>
          <p:cNvSpPr txBox="1">
            <a:spLocks noGrp="1"/>
          </p:cNvSpPr>
          <p:nvPr>
            <p:ph type="body" idx="3"/>
          </p:nvPr>
        </p:nvSpPr>
        <p:spPr>
          <a:xfrm>
            <a:off x="5097065" y="3301394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6" name="Google Shape;186;p37"/>
          <p:cNvSpPr txBox="1">
            <a:spLocks noGrp="1"/>
          </p:cNvSpPr>
          <p:nvPr>
            <p:ph type="body" idx="4"/>
          </p:nvPr>
        </p:nvSpPr>
        <p:spPr>
          <a:xfrm>
            <a:off x="386953" y="4054796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87" name="Google Shape;187;p37"/>
          <p:cNvSpPr txBox="1">
            <a:spLocks noGrp="1"/>
          </p:cNvSpPr>
          <p:nvPr>
            <p:ph type="body" idx="5"/>
          </p:nvPr>
        </p:nvSpPr>
        <p:spPr>
          <a:xfrm>
            <a:off x="147721" y="153313"/>
            <a:ext cx="3660000" cy="119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1" i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Пустой слайд">
  <p:cSld name="8_Пустой слайд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Пустой слайд">
  <p:cSld name="17_Пустой слайд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416092" y="2246169"/>
            <a:ext cx="13266091" cy="12163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Пустой слайд">
  <p:cSld name="5_Пустой слайд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529747" y="-9866898"/>
            <a:ext cx="13266091" cy="12163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ая">
  <p:cSld name="Пустая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135575" y="3103246"/>
            <a:ext cx="13266091" cy="1216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-5400000">
            <a:off x="-7670977" y="-10674518"/>
            <a:ext cx="13266091" cy="121634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Пустой слайд">
  <p:cSld name="10_Пустой слайд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530319" y="-3743404"/>
            <a:ext cx="13266091" cy="1216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23526" y="-483313"/>
            <a:ext cx="8410500" cy="670597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42"/>
          <p:cNvSpPr/>
          <p:nvPr/>
        </p:nvSpPr>
        <p:spPr>
          <a:xfrm>
            <a:off x="6577446" y="1617694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2"/>
          <p:cNvSpPr/>
          <p:nvPr/>
        </p:nvSpPr>
        <p:spPr>
          <a:xfrm>
            <a:off x="5045826" y="3527543"/>
            <a:ext cx="202800" cy="202800"/>
          </a:xfrm>
          <a:prstGeom prst="ellipse">
            <a:avLst/>
          </a:prstGeom>
          <a:solidFill>
            <a:srgbClr val="FF40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2"/>
          <p:cNvSpPr/>
          <p:nvPr/>
        </p:nvSpPr>
        <p:spPr>
          <a:xfrm>
            <a:off x="3035110" y="3860890"/>
            <a:ext cx="202800" cy="202800"/>
          </a:xfrm>
          <a:prstGeom prst="ellipse">
            <a:avLst/>
          </a:prstGeom>
          <a:solidFill>
            <a:srgbClr val="40E06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2"/>
          <p:cNvSpPr/>
          <p:nvPr/>
        </p:nvSpPr>
        <p:spPr>
          <a:xfrm>
            <a:off x="672554" y="3478939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2"/>
          <p:cNvSpPr/>
          <p:nvPr/>
        </p:nvSpPr>
        <p:spPr>
          <a:xfrm>
            <a:off x="3958316" y="1142167"/>
            <a:ext cx="5185800" cy="3197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Пустой слайд">
  <p:cSld name="18_Пустой слайд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4730454" y="-5187740"/>
            <a:ext cx="13266091" cy="1216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3530319" y="-3743404"/>
            <a:ext cx="13266091" cy="1216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11550" y="-987744"/>
            <a:ext cx="9251556" cy="7376573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43"/>
          <p:cNvSpPr/>
          <p:nvPr/>
        </p:nvSpPr>
        <p:spPr>
          <a:xfrm>
            <a:off x="6577446" y="1617694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43"/>
          <p:cNvSpPr/>
          <p:nvPr/>
        </p:nvSpPr>
        <p:spPr>
          <a:xfrm>
            <a:off x="5045826" y="3527543"/>
            <a:ext cx="202800" cy="202800"/>
          </a:xfrm>
          <a:prstGeom prst="ellipse">
            <a:avLst/>
          </a:prstGeom>
          <a:solidFill>
            <a:srgbClr val="FF40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3"/>
          <p:cNvSpPr/>
          <p:nvPr/>
        </p:nvSpPr>
        <p:spPr>
          <a:xfrm>
            <a:off x="3035110" y="3860890"/>
            <a:ext cx="202800" cy="202800"/>
          </a:xfrm>
          <a:prstGeom prst="ellipse">
            <a:avLst/>
          </a:prstGeom>
          <a:solidFill>
            <a:srgbClr val="40E06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3"/>
          <p:cNvSpPr/>
          <p:nvPr/>
        </p:nvSpPr>
        <p:spPr>
          <a:xfrm>
            <a:off x="672554" y="3478939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3"/>
          <p:cNvSpPr/>
          <p:nvPr/>
        </p:nvSpPr>
        <p:spPr>
          <a:xfrm>
            <a:off x="1601670" y="813163"/>
            <a:ext cx="5679300" cy="351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3"/>
          <p:cNvSpPr/>
          <p:nvPr/>
        </p:nvSpPr>
        <p:spPr>
          <a:xfrm>
            <a:off x="123632" y="4051673"/>
            <a:ext cx="202800" cy="202800"/>
          </a:xfrm>
          <a:prstGeom prst="ellipse">
            <a:avLst/>
          </a:prstGeom>
          <a:solidFill>
            <a:srgbClr val="00AAFF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3"/>
          <p:cNvSpPr/>
          <p:nvPr/>
        </p:nvSpPr>
        <p:spPr>
          <a:xfrm>
            <a:off x="6148874" y="121250"/>
            <a:ext cx="202800" cy="202800"/>
          </a:xfrm>
          <a:prstGeom prst="ellipse">
            <a:avLst/>
          </a:prstGeom>
          <a:solidFill>
            <a:srgbClr val="FF405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3"/>
          <p:cNvSpPr/>
          <p:nvPr/>
        </p:nvSpPr>
        <p:spPr>
          <a:xfrm>
            <a:off x="8198111" y="2429531"/>
            <a:ext cx="202800" cy="202800"/>
          </a:xfrm>
          <a:prstGeom prst="ellipse">
            <a:avLst/>
          </a:prstGeom>
          <a:solidFill>
            <a:srgbClr val="40E06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Пустой слайд">
  <p:cSld name="11_Пустой слайд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3883543" y="-2201038"/>
            <a:ext cx="12784044" cy="12163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744" y="4552976"/>
            <a:ext cx="1760888" cy="406885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44"/>
          <p:cNvSpPr txBox="1">
            <a:spLocks noGrp="1"/>
          </p:cNvSpPr>
          <p:nvPr>
            <p:ph type="title"/>
          </p:nvPr>
        </p:nvSpPr>
        <p:spPr>
          <a:xfrm>
            <a:off x="112424" y="1543287"/>
            <a:ext cx="52581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SemiBold"/>
              <a:buNone/>
              <a:defRPr sz="54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Пустой слайд">
  <p:cSld name="14_Пустой слайд">
    <p:bg>
      <p:bgPr>
        <a:solidFill>
          <a:schemeClr val="dk1"/>
        </a:solidFill>
        <a:effectLst/>
      </p:bgPr>
    </p:bg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5"/>
          <p:cNvSpPr txBox="1">
            <a:spLocks noGrp="1"/>
          </p:cNvSpPr>
          <p:nvPr>
            <p:ph type="title"/>
          </p:nvPr>
        </p:nvSpPr>
        <p:spPr>
          <a:xfrm>
            <a:off x="112425" y="1543287"/>
            <a:ext cx="5115600" cy="125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Montserrat SemiBold"/>
              <a:buNone/>
              <a:defRPr sz="5400" b="1" i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22" name="Google Shape;22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651544" y="811762"/>
            <a:ext cx="19875763" cy="4157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Перебивочный слайд">
  <p:cSld name="4_Перебивочный слайд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5400000">
            <a:off x="-2508767" y="1526523"/>
            <a:ext cx="13266091" cy="121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46"/>
          <p:cNvSpPr txBox="1">
            <a:spLocks noGrp="1"/>
          </p:cNvSpPr>
          <p:nvPr>
            <p:ph type="body" idx="1"/>
          </p:nvPr>
        </p:nvSpPr>
        <p:spPr>
          <a:xfrm>
            <a:off x="405244" y="3553160"/>
            <a:ext cx="25821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6" name="Google Shape;226;p46"/>
          <p:cNvSpPr txBox="1">
            <a:spLocks noGrp="1"/>
          </p:cNvSpPr>
          <p:nvPr>
            <p:ph type="body" idx="2"/>
          </p:nvPr>
        </p:nvSpPr>
        <p:spPr>
          <a:xfrm>
            <a:off x="3178665" y="3553160"/>
            <a:ext cx="25821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7" name="Google Shape;227;p46"/>
          <p:cNvSpPr txBox="1">
            <a:spLocks noGrp="1"/>
          </p:cNvSpPr>
          <p:nvPr>
            <p:ph type="body" idx="3"/>
          </p:nvPr>
        </p:nvSpPr>
        <p:spPr>
          <a:xfrm>
            <a:off x="5949554" y="3553160"/>
            <a:ext cx="26718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8" name="Google Shape;228;p46"/>
          <p:cNvSpPr txBox="1">
            <a:spLocks noGrp="1"/>
          </p:cNvSpPr>
          <p:nvPr>
            <p:ph type="body" idx="4"/>
          </p:nvPr>
        </p:nvSpPr>
        <p:spPr>
          <a:xfrm>
            <a:off x="147720" y="153313"/>
            <a:ext cx="57306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1" i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9" name="Google Shape;229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5244" y="2586722"/>
            <a:ext cx="3429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78666" y="2569981"/>
            <a:ext cx="6000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49554" y="2586722"/>
            <a:ext cx="514350" cy="7334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6"/>
          <p:cNvSpPr/>
          <p:nvPr/>
        </p:nvSpPr>
        <p:spPr>
          <a:xfrm>
            <a:off x="405244" y="2067010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6"/>
          <p:cNvSpPr/>
          <p:nvPr/>
        </p:nvSpPr>
        <p:spPr>
          <a:xfrm>
            <a:off x="3178666" y="2067010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46"/>
          <p:cNvSpPr/>
          <p:nvPr/>
        </p:nvSpPr>
        <p:spPr>
          <a:xfrm>
            <a:off x="5949554" y="2067010"/>
            <a:ext cx="202800" cy="202800"/>
          </a:xfrm>
          <a:prstGeom prst="ellipse">
            <a:avLst/>
          </a:prstGeom>
          <a:solidFill>
            <a:srgbClr val="965EEB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996">
          <p15:clr>
            <a:srgbClr val="FBAE40"/>
          </p15:clr>
        </p15:guide>
        <p15:guide id="2" pos="3748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Перебивочный слайд">
  <p:cSld name="2_Перебивочный слайд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47"/>
          <p:cNvSpPr txBox="1">
            <a:spLocks noGrp="1"/>
          </p:cNvSpPr>
          <p:nvPr>
            <p:ph type="body" idx="1"/>
          </p:nvPr>
        </p:nvSpPr>
        <p:spPr>
          <a:xfrm>
            <a:off x="904253" y="1566652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47"/>
          <p:cNvSpPr txBox="1">
            <a:spLocks noGrp="1"/>
          </p:cNvSpPr>
          <p:nvPr>
            <p:ph type="body" idx="2"/>
          </p:nvPr>
        </p:nvSpPr>
        <p:spPr>
          <a:xfrm>
            <a:off x="904252" y="2480521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8" name="Google Shape;238;p47"/>
          <p:cNvSpPr txBox="1">
            <a:spLocks noGrp="1"/>
          </p:cNvSpPr>
          <p:nvPr>
            <p:ph type="body" idx="3"/>
          </p:nvPr>
        </p:nvSpPr>
        <p:spPr>
          <a:xfrm>
            <a:off x="904252" y="3394391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9" name="Google Shape;239;p47"/>
          <p:cNvSpPr txBox="1">
            <a:spLocks noGrp="1"/>
          </p:cNvSpPr>
          <p:nvPr>
            <p:ph type="body" idx="4"/>
          </p:nvPr>
        </p:nvSpPr>
        <p:spPr>
          <a:xfrm>
            <a:off x="904252" y="4311010"/>
            <a:ext cx="3660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40" name="Google Shape;240;p47"/>
          <p:cNvSpPr txBox="1">
            <a:spLocks noGrp="1"/>
          </p:cNvSpPr>
          <p:nvPr>
            <p:ph type="body" idx="5"/>
          </p:nvPr>
        </p:nvSpPr>
        <p:spPr>
          <a:xfrm>
            <a:off x="171242" y="155193"/>
            <a:ext cx="60183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1" i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1" name="Google Shape;241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59778" y="1422761"/>
            <a:ext cx="257911" cy="55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8374" y="2345484"/>
            <a:ext cx="451343" cy="551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0613" y="3268206"/>
            <a:ext cx="386866" cy="55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4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5538" y="4190930"/>
            <a:ext cx="437015" cy="558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Перебивочный слайд">
  <p:cSld name="3_Перебивочный слайд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8"/>
          <p:cNvSpPr txBox="1">
            <a:spLocks noGrp="1"/>
          </p:cNvSpPr>
          <p:nvPr>
            <p:ph type="body" idx="1"/>
          </p:nvPr>
        </p:nvSpPr>
        <p:spPr>
          <a:xfrm>
            <a:off x="171242" y="155193"/>
            <a:ext cx="6018300" cy="6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100"/>
              <a:buNone/>
              <a:defRPr sz="4100" b="1" i="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7" name="Google Shape;247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39259" y="1486714"/>
            <a:ext cx="34290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8845" y="1486714"/>
            <a:ext cx="600075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486714"/>
            <a:ext cx="514350" cy="73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59179" y="1477189"/>
            <a:ext cx="581025" cy="742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8"/>
          <p:cNvSpPr txBox="1">
            <a:spLocks noGrp="1"/>
          </p:cNvSpPr>
          <p:nvPr>
            <p:ph type="body" idx="2"/>
          </p:nvPr>
        </p:nvSpPr>
        <p:spPr>
          <a:xfrm>
            <a:off x="386954" y="2571750"/>
            <a:ext cx="188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2" name="Google Shape;252;p48"/>
          <p:cNvSpPr txBox="1">
            <a:spLocks noGrp="1"/>
          </p:cNvSpPr>
          <p:nvPr>
            <p:ph type="body" idx="3"/>
          </p:nvPr>
        </p:nvSpPr>
        <p:spPr>
          <a:xfrm>
            <a:off x="593895" y="2003303"/>
            <a:ext cx="843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3" name="Google Shape;253;p48"/>
          <p:cNvSpPr txBox="1">
            <a:spLocks noGrp="1"/>
          </p:cNvSpPr>
          <p:nvPr>
            <p:ph type="body" idx="4"/>
          </p:nvPr>
        </p:nvSpPr>
        <p:spPr>
          <a:xfrm>
            <a:off x="2978773" y="2003303"/>
            <a:ext cx="843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4" name="Google Shape;254;p48"/>
          <p:cNvSpPr/>
          <p:nvPr/>
        </p:nvSpPr>
        <p:spPr>
          <a:xfrm>
            <a:off x="4599179" y="5404450"/>
            <a:ext cx="2160000" cy="1959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007CB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8"/>
          <p:cNvSpPr txBox="1">
            <a:spLocks noGrp="1"/>
          </p:cNvSpPr>
          <p:nvPr>
            <p:ph type="body" idx="5"/>
          </p:nvPr>
        </p:nvSpPr>
        <p:spPr>
          <a:xfrm>
            <a:off x="5079716" y="2003303"/>
            <a:ext cx="843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8"/>
          <p:cNvSpPr txBox="1">
            <a:spLocks noGrp="1"/>
          </p:cNvSpPr>
          <p:nvPr>
            <p:ph type="body" idx="6"/>
          </p:nvPr>
        </p:nvSpPr>
        <p:spPr>
          <a:xfrm>
            <a:off x="7300402" y="2003303"/>
            <a:ext cx="843000" cy="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8"/>
          <p:cNvSpPr txBox="1">
            <a:spLocks noGrp="1"/>
          </p:cNvSpPr>
          <p:nvPr>
            <p:ph type="body" idx="7"/>
          </p:nvPr>
        </p:nvSpPr>
        <p:spPr>
          <a:xfrm>
            <a:off x="2379040" y="2571750"/>
            <a:ext cx="188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8"/>
          <p:cNvSpPr txBox="1">
            <a:spLocks noGrp="1"/>
          </p:cNvSpPr>
          <p:nvPr>
            <p:ph type="body" idx="8"/>
          </p:nvPr>
        </p:nvSpPr>
        <p:spPr>
          <a:xfrm>
            <a:off x="4567068" y="2571750"/>
            <a:ext cx="188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59" name="Google Shape;259;p48"/>
          <p:cNvSpPr txBox="1">
            <a:spLocks noGrp="1"/>
          </p:cNvSpPr>
          <p:nvPr>
            <p:ph type="body" idx="9"/>
          </p:nvPr>
        </p:nvSpPr>
        <p:spPr>
          <a:xfrm>
            <a:off x="6765983" y="2571750"/>
            <a:ext cx="1888200" cy="23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1502">
          <p15:clr>
            <a:srgbClr val="FBAE40"/>
          </p15:clr>
        </p15:guide>
        <p15:guide id="2" pos="4258">
          <p15:clr>
            <a:srgbClr val="FBAE40"/>
          </p15:clr>
        </p15:guide>
        <p15:guide id="3" orient="horz" pos="1399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Пустой слайд">
  <p:cSld name="6_Пустой слайд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 rot="10800000">
            <a:off x="-4128406" y="-3800629"/>
            <a:ext cx="13266091" cy="1216345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9"/>
          <p:cNvSpPr/>
          <p:nvPr/>
        </p:nvSpPr>
        <p:spPr>
          <a:xfrm>
            <a:off x="235177" y="397281"/>
            <a:ext cx="8521200" cy="4516200"/>
          </a:xfrm>
          <a:prstGeom prst="roundRect">
            <a:avLst>
              <a:gd name="adj" fmla="val 4768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3" name="Google Shape;263;p49"/>
          <p:cNvPicPr preferRelativeResize="0"/>
          <p:nvPr/>
        </p:nvPicPr>
        <p:blipFill rotWithShape="1">
          <a:blip r:embed="rId3">
            <a:alphaModFix/>
          </a:blip>
          <a:srcRect l="117" t="13641" r="1823" b="7872"/>
          <a:stretch/>
        </p:blipFill>
        <p:spPr>
          <a:xfrm>
            <a:off x="387539" y="222647"/>
            <a:ext cx="8521200" cy="4536300"/>
          </a:xfrm>
          <a:prstGeom prst="roundRect">
            <a:avLst>
              <a:gd name="adj" fmla="val 4376"/>
            </a:avLst>
          </a:prstGeom>
          <a:noFill/>
          <a:ln>
            <a:noFill/>
          </a:ln>
        </p:spPr>
      </p:pic>
      <p:sp>
        <p:nvSpPr>
          <p:cNvPr id="264" name="Google Shape;264;p49"/>
          <p:cNvSpPr txBox="1">
            <a:spLocks noGrp="1"/>
          </p:cNvSpPr>
          <p:nvPr>
            <p:ph type="title"/>
          </p:nvPr>
        </p:nvSpPr>
        <p:spPr>
          <a:xfrm>
            <a:off x="699871" y="2281098"/>
            <a:ext cx="4756200" cy="23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 2">
  <p:cSld name="Перебивочный слайд 2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0"/>
          <p:cNvPicPr preferRelativeResize="0"/>
          <p:nvPr/>
        </p:nvPicPr>
        <p:blipFill rotWithShape="1">
          <a:blip r:embed="rId2">
            <a:alphaModFix/>
          </a:blip>
          <a:srcRect l="29036" t="59104" r="23237" b="12245"/>
          <a:stretch/>
        </p:blipFill>
        <p:spPr>
          <a:xfrm>
            <a:off x="0" y="463655"/>
            <a:ext cx="9144001" cy="4679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50"/>
          <p:cNvPicPr preferRelativeResize="0"/>
          <p:nvPr/>
        </p:nvPicPr>
        <p:blipFill rotWithShape="1">
          <a:blip r:embed="rId2">
            <a:alphaModFix/>
          </a:blip>
          <a:srcRect l="29036" t="59104" r="23237" b="12245"/>
          <a:stretch/>
        </p:blipFill>
        <p:spPr>
          <a:xfrm>
            <a:off x="0" y="463655"/>
            <a:ext cx="9144001" cy="467984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50"/>
          <p:cNvSpPr txBox="1">
            <a:spLocks noGrp="1"/>
          </p:cNvSpPr>
          <p:nvPr>
            <p:ph type="title"/>
          </p:nvPr>
        </p:nvSpPr>
        <p:spPr>
          <a:xfrm>
            <a:off x="273367" y="705244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Arial"/>
              <a:buNone/>
              <a:defRPr sz="4700" b="0" i="0"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0"/>
          <p:cNvSpPr txBox="1">
            <a:spLocks noGrp="1"/>
          </p:cNvSpPr>
          <p:nvPr>
            <p:ph type="body" idx="1"/>
          </p:nvPr>
        </p:nvSpPr>
        <p:spPr>
          <a:xfrm>
            <a:off x="2746014" y="1423844"/>
            <a:ext cx="3660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изображением">
  <p:cSld name="Сплит слайд с изображением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1"/>
          <p:cNvPicPr preferRelativeResize="0"/>
          <p:nvPr/>
        </p:nvPicPr>
        <p:blipFill rotWithShape="1">
          <a:blip r:embed="rId2">
            <a:alphaModFix/>
          </a:blip>
          <a:srcRect l="40863" b="3901"/>
          <a:stretch/>
        </p:blipFill>
        <p:spPr>
          <a:xfrm>
            <a:off x="4568186" y="384570"/>
            <a:ext cx="4197300" cy="4536300"/>
          </a:xfrm>
          <a:prstGeom prst="roundRect">
            <a:avLst>
              <a:gd name="adj" fmla="val 4376"/>
            </a:avLst>
          </a:prstGeom>
          <a:noFill/>
          <a:ln>
            <a:noFill/>
          </a:ln>
        </p:spPr>
      </p:pic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21105" y="120179"/>
            <a:ext cx="4756200" cy="231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68575" bIns="34275" anchor="t" anchorCtr="0">
            <a:sp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Montserrat SemiBold"/>
              <a:buNone/>
              <a:defRPr sz="5400" b="1" i="0"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51"/>
          <p:cNvSpPr/>
          <p:nvPr/>
        </p:nvSpPr>
        <p:spPr>
          <a:xfrm>
            <a:off x="4720549" y="227983"/>
            <a:ext cx="4198500" cy="4516200"/>
          </a:xfrm>
          <a:prstGeom prst="roundRect">
            <a:avLst>
              <a:gd name="adj" fmla="val 4768"/>
            </a:avLst>
          </a:prstGeom>
          <a:noFill/>
          <a:ln w="381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7396" y="98472"/>
            <a:ext cx="5941575" cy="49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54"/>
          <p:cNvSpPr txBox="1">
            <a:spLocks noGrp="1"/>
          </p:cNvSpPr>
          <p:nvPr>
            <p:ph type="body" idx="1"/>
          </p:nvPr>
        </p:nvSpPr>
        <p:spPr>
          <a:xfrm>
            <a:off x="716695" y="1627585"/>
            <a:ext cx="28806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84" name="Google Shape;284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7396" y="98472"/>
            <a:ext cx="5941575" cy="49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54"/>
          <p:cNvSpPr txBox="1">
            <a:spLocks noGrp="1"/>
          </p:cNvSpPr>
          <p:nvPr>
            <p:ph type="title"/>
          </p:nvPr>
        </p:nvSpPr>
        <p:spPr>
          <a:xfrm>
            <a:off x="112122" y="218785"/>
            <a:ext cx="41916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Титульный слайд 2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5"/>
          <p:cNvPicPr preferRelativeResize="0"/>
          <p:nvPr/>
        </p:nvPicPr>
        <p:blipFill rotWithShape="1">
          <a:blip r:embed="rId2">
            <a:alphaModFix/>
          </a:blip>
          <a:srcRect l="44751" t="73099" r="28080" b="1214"/>
          <a:stretch/>
        </p:blipFill>
        <p:spPr>
          <a:xfrm>
            <a:off x="3702148" y="0"/>
            <a:ext cx="54418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55"/>
          <p:cNvSpPr txBox="1">
            <a:spLocks noGrp="1"/>
          </p:cNvSpPr>
          <p:nvPr>
            <p:ph type="body" idx="1"/>
          </p:nvPr>
        </p:nvSpPr>
        <p:spPr>
          <a:xfrm>
            <a:off x="716695" y="1627585"/>
            <a:ext cx="28806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91" name="Google Shape;291;p55"/>
          <p:cNvPicPr preferRelativeResize="0"/>
          <p:nvPr/>
        </p:nvPicPr>
        <p:blipFill rotWithShape="1">
          <a:blip r:embed="rId2">
            <a:alphaModFix/>
          </a:blip>
          <a:srcRect l="44751" t="73099" r="28080" b="1214"/>
          <a:stretch/>
        </p:blipFill>
        <p:spPr>
          <a:xfrm>
            <a:off x="3702148" y="0"/>
            <a:ext cx="54418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55"/>
          <p:cNvSpPr txBox="1">
            <a:spLocks noGrp="1"/>
          </p:cNvSpPr>
          <p:nvPr>
            <p:ph type="title"/>
          </p:nvPr>
        </p:nvSpPr>
        <p:spPr>
          <a:xfrm>
            <a:off x="112122" y="218785"/>
            <a:ext cx="41916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b="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">
  <p:cSld name="Перебивочный слайд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Google Shape;295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6"/>
          <p:cNvSpPr txBox="1">
            <a:spLocks noGrp="1"/>
          </p:cNvSpPr>
          <p:nvPr>
            <p:ph type="title"/>
          </p:nvPr>
        </p:nvSpPr>
        <p:spPr>
          <a:xfrm>
            <a:off x="288953" y="2183827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Montserrat"/>
              <a:buNone/>
              <a:defRPr sz="4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7" name="Google Shape;297;p56"/>
          <p:cNvSpPr txBox="1">
            <a:spLocks noGrp="1"/>
          </p:cNvSpPr>
          <p:nvPr>
            <p:ph type="body" idx="1"/>
          </p:nvPr>
        </p:nvSpPr>
        <p:spPr>
          <a:xfrm>
            <a:off x="2746014" y="3003740"/>
            <a:ext cx="3660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98" name="Google Shape;29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 2">
  <p:cSld name="Перебивочный слайд 2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7"/>
          <p:cNvSpPr txBox="1">
            <a:spLocks noGrp="1"/>
          </p:cNvSpPr>
          <p:nvPr>
            <p:ph type="title"/>
          </p:nvPr>
        </p:nvSpPr>
        <p:spPr>
          <a:xfrm>
            <a:off x="273367" y="705244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Montserrat"/>
              <a:buNone/>
              <a:defRPr sz="4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57"/>
          <p:cNvSpPr txBox="1">
            <a:spLocks noGrp="1"/>
          </p:cNvSpPr>
          <p:nvPr>
            <p:ph type="body" idx="1"/>
          </p:nvPr>
        </p:nvSpPr>
        <p:spPr>
          <a:xfrm>
            <a:off x="2746014" y="1423844"/>
            <a:ext cx="3660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02" name="Google Shape;302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4495"/>
            <a:ext cx="9144000" cy="467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изображением">
  <p:cSld name="Сплит слайд с изображением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8"/>
          <p:cNvSpPr txBox="1">
            <a:spLocks noGrp="1"/>
          </p:cNvSpPr>
          <p:nvPr>
            <p:ph type="body" idx="1"/>
          </p:nvPr>
        </p:nvSpPr>
        <p:spPr>
          <a:xfrm>
            <a:off x="450858" y="2998640"/>
            <a:ext cx="36804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5" name="Google Shape;305;p58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58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rgbClr val="0C0C0C">
              <a:alpha val="43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объектом без фона">
  <p:cSld name="Сплит слайд с объектом без фона"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00886" y="178972"/>
            <a:ext cx="4660012" cy="401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00886" y="178972"/>
            <a:ext cx="4660012" cy="4012208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59"/>
          <p:cNvSpPr txBox="1">
            <a:spLocks noGrp="1"/>
          </p:cNvSpPr>
          <p:nvPr>
            <p:ph type="body" idx="1"/>
          </p:nvPr>
        </p:nvSpPr>
        <p:spPr>
          <a:xfrm>
            <a:off x="450858" y="2998640"/>
            <a:ext cx="36804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59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59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rgbClr val="595959">
              <a:alpha val="392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объектом без фона 2">
  <p:cSld name="Сплит слайд с объектом без фона 2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1073" y="1"/>
            <a:ext cx="5142926" cy="496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1073" y="1"/>
            <a:ext cx="5142926" cy="4961106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60"/>
          <p:cNvSpPr txBox="1">
            <a:spLocks noGrp="1"/>
          </p:cNvSpPr>
          <p:nvPr>
            <p:ph type="body" idx="1"/>
          </p:nvPr>
        </p:nvSpPr>
        <p:spPr>
          <a:xfrm>
            <a:off x="450858" y="2998640"/>
            <a:ext cx="36804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 rtl="0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60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60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выделения на full screen изображении">
  <p:cSld name="Плашка выделения на full screen изображении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61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  <p:sp>
        <p:nvSpPr>
          <p:cNvPr id="321" name="Google Shape;321;p61"/>
          <p:cNvSpPr>
            <a:spLocks noGrp="1"/>
          </p:cNvSpPr>
          <p:nvPr>
            <p:ph type="body" idx="1"/>
          </p:nvPr>
        </p:nvSpPr>
        <p:spPr>
          <a:xfrm>
            <a:off x="280432" y="3675516"/>
            <a:ext cx="4761000" cy="11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на фоне с кругами">
  <p:cSld name="Плашка на фоне с кругами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62"/>
          <p:cNvPicPr preferRelativeResize="0"/>
          <p:nvPr/>
        </p:nvPicPr>
        <p:blipFill rotWithShape="1">
          <a:blip r:embed="rId3">
            <a:alphaModFix/>
          </a:blip>
          <a:srcRect l="7111" t="22001" r="7103" b="220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62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26" name="Google Shape;326;p62"/>
          <p:cNvSpPr>
            <a:spLocks noGrp="1"/>
          </p:cNvSpPr>
          <p:nvPr>
            <p:ph type="body" idx="1"/>
          </p:nvPr>
        </p:nvSpPr>
        <p:spPr>
          <a:xfrm>
            <a:off x="280432" y="3675516"/>
            <a:ext cx="4761000" cy="11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на фоне с кругами 2">
  <p:cSld name="Плашка на фоне с кругами 2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63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63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Google Shape;331;p63"/>
          <p:cNvSpPr>
            <a:spLocks noGrp="1"/>
          </p:cNvSpPr>
          <p:nvPr>
            <p:ph type="body" idx="1"/>
          </p:nvPr>
        </p:nvSpPr>
        <p:spPr>
          <a:xfrm>
            <a:off x="280432" y="3675516"/>
            <a:ext cx="4761000" cy="11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очки с цитатами">
  <p:cSld name="Две карточки с цитатами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6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4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64"/>
          <p:cNvSpPr/>
          <p:nvPr/>
        </p:nvSpPr>
        <p:spPr>
          <a:xfrm>
            <a:off x="484094" y="1563221"/>
            <a:ext cx="3933300" cy="2198700"/>
          </a:xfrm>
          <a:prstGeom prst="roundRect">
            <a:avLst>
              <a:gd name="adj" fmla="val 93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6" name="Google Shape;336;p64"/>
          <p:cNvSpPr txBox="1">
            <a:spLocks noGrp="1"/>
          </p:cNvSpPr>
          <p:nvPr>
            <p:ph type="body" idx="1"/>
          </p:nvPr>
        </p:nvSpPr>
        <p:spPr>
          <a:xfrm>
            <a:off x="686070" y="2518736"/>
            <a:ext cx="34707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64"/>
          <p:cNvSpPr/>
          <p:nvPr/>
        </p:nvSpPr>
        <p:spPr>
          <a:xfrm>
            <a:off x="4669491" y="1563221"/>
            <a:ext cx="3933300" cy="2198700"/>
          </a:xfrm>
          <a:prstGeom prst="roundRect">
            <a:avLst>
              <a:gd name="adj" fmla="val 93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64"/>
          <p:cNvSpPr txBox="1">
            <a:spLocks noGrp="1"/>
          </p:cNvSpPr>
          <p:nvPr>
            <p:ph type="body" idx="2"/>
          </p:nvPr>
        </p:nvSpPr>
        <p:spPr>
          <a:xfrm>
            <a:off x="4887828" y="2518736"/>
            <a:ext cx="34707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64"/>
          <p:cNvSpPr txBox="1">
            <a:spLocks noGrp="1"/>
          </p:cNvSpPr>
          <p:nvPr>
            <p:ph type="body" idx="3"/>
          </p:nvPr>
        </p:nvSpPr>
        <p:spPr>
          <a:xfrm>
            <a:off x="1365436" y="1797470"/>
            <a:ext cx="28014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0" name="Google Shape;340;p64"/>
          <p:cNvSpPr txBox="1">
            <a:spLocks noGrp="1"/>
          </p:cNvSpPr>
          <p:nvPr>
            <p:ph type="body" idx="4"/>
          </p:nvPr>
        </p:nvSpPr>
        <p:spPr>
          <a:xfrm>
            <a:off x="1365436" y="1990582"/>
            <a:ext cx="279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FBFBF"/>
              </a:buClr>
              <a:buSzPts val="1100"/>
              <a:buNone/>
              <a:defRPr sz="1100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1" name="Google Shape;341;p64"/>
          <p:cNvSpPr>
            <a:spLocks noGrp="1"/>
          </p:cNvSpPr>
          <p:nvPr>
            <p:ph type="pic" idx="5"/>
          </p:nvPr>
        </p:nvSpPr>
        <p:spPr>
          <a:xfrm>
            <a:off x="686070" y="1767974"/>
            <a:ext cx="612000" cy="612000"/>
          </a:xfrm>
          <a:prstGeom prst="ellipse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342" name="Google Shape;342;p64"/>
          <p:cNvSpPr>
            <a:spLocks noGrp="1"/>
          </p:cNvSpPr>
          <p:nvPr>
            <p:ph type="pic" idx="6"/>
          </p:nvPr>
        </p:nvSpPr>
        <p:spPr>
          <a:xfrm>
            <a:off x="4887828" y="1767974"/>
            <a:ext cx="612000" cy="612000"/>
          </a:xfrm>
          <a:prstGeom prst="ellipse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343" name="Google Shape;343;p64"/>
          <p:cNvSpPr txBox="1">
            <a:spLocks noGrp="1"/>
          </p:cNvSpPr>
          <p:nvPr>
            <p:ph type="body" idx="7"/>
          </p:nvPr>
        </p:nvSpPr>
        <p:spPr>
          <a:xfrm>
            <a:off x="5584596" y="1797470"/>
            <a:ext cx="28014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4" name="Google Shape;344;p64"/>
          <p:cNvSpPr txBox="1">
            <a:spLocks noGrp="1"/>
          </p:cNvSpPr>
          <p:nvPr>
            <p:ph type="body" idx="8"/>
          </p:nvPr>
        </p:nvSpPr>
        <p:spPr>
          <a:xfrm>
            <a:off x="5584596" y="1990582"/>
            <a:ext cx="279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FBFBF"/>
              </a:buClr>
              <a:buSzPts val="1100"/>
              <a:buNone/>
              <a:defRPr sz="1100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очки с текстом">
  <p:cSld name="Две карточки с текстом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65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5"/>
          <p:cNvSpPr>
            <a:spLocks noGrp="1"/>
          </p:cNvSpPr>
          <p:nvPr>
            <p:ph type="body" idx="1"/>
          </p:nvPr>
        </p:nvSpPr>
        <p:spPr>
          <a:xfrm>
            <a:off x="705365" y="1938193"/>
            <a:ext cx="3470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49" name="Google Shape;349;p65"/>
          <p:cNvSpPr>
            <a:spLocks noGrp="1"/>
          </p:cNvSpPr>
          <p:nvPr>
            <p:ph type="body" idx="2"/>
          </p:nvPr>
        </p:nvSpPr>
        <p:spPr>
          <a:xfrm>
            <a:off x="4902162" y="1938193"/>
            <a:ext cx="3470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арточки с текстом">
  <p:cSld name="Три карточки с текстом"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6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66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66"/>
          <p:cNvSpPr>
            <a:spLocks noGrp="1"/>
          </p:cNvSpPr>
          <p:nvPr>
            <p:ph type="body" idx="1"/>
          </p:nvPr>
        </p:nvSpPr>
        <p:spPr>
          <a:xfrm>
            <a:off x="3451880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4" name="Google Shape;354;p66"/>
          <p:cNvSpPr>
            <a:spLocks noGrp="1"/>
          </p:cNvSpPr>
          <p:nvPr>
            <p:ph type="body" idx="2"/>
          </p:nvPr>
        </p:nvSpPr>
        <p:spPr>
          <a:xfrm>
            <a:off x="6314349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66"/>
          <p:cNvSpPr>
            <a:spLocks noGrp="1"/>
          </p:cNvSpPr>
          <p:nvPr>
            <p:ph type="body" idx="3"/>
          </p:nvPr>
        </p:nvSpPr>
        <p:spPr>
          <a:xfrm>
            <a:off x="552139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на плашках">
  <p:cSld name="Заголовок + текст на плашках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67"/>
          <p:cNvPicPr preferRelativeResize="0"/>
          <p:nvPr/>
        </p:nvPicPr>
        <p:blipFill rotWithShape="1">
          <a:blip r:embed="rId3">
            <a:alphaModFix/>
          </a:blip>
          <a:srcRect l="7111" t="22001" r="7103" b="220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67"/>
          <p:cNvSpPr>
            <a:spLocks noGrp="1"/>
          </p:cNvSpPr>
          <p:nvPr>
            <p:ph type="title"/>
          </p:nvPr>
        </p:nvSpPr>
        <p:spPr>
          <a:xfrm>
            <a:off x="1257760" y="543738"/>
            <a:ext cx="6628500" cy="2209500"/>
          </a:xfrm>
          <a:prstGeom prst="roundRect">
            <a:avLst>
              <a:gd name="adj" fmla="val 1015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243000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67"/>
          <p:cNvSpPr>
            <a:spLocks noGrp="1"/>
          </p:cNvSpPr>
          <p:nvPr>
            <p:ph type="body" idx="1"/>
          </p:nvPr>
        </p:nvSpPr>
        <p:spPr>
          <a:xfrm>
            <a:off x="1257760" y="2912181"/>
            <a:ext cx="6628500" cy="751800"/>
          </a:xfrm>
          <a:prstGeom prst="roundRect">
            <a:avLst>
              <a:gd name="adj" fmla="val 2786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81000" rIns="68575" bIns="540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лефон + круги">
  <p:cSld name="Телефон + круги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6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18796" y="155117"/>
            <a:ext cx="4642102" cy="399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8" descr="Shape, squa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6524" y="839884"/>
            <a:ext cx="2800005" cy="5404928"/>
          </a:xfrm>
          <a:prstGeom prst="rect">
            <a:avLst/>
          </a:prstGeom>
          <a:noFill/>
          <a:ln>
            <a:noFill/>
          </a:ln>
          <a:effectLst>
            <a:outerShdw blurRad="134912" sx="102000" sy="102000" algn="ctr" rotWithShape="0">
              <a:schemeClr val="dk1">
                <a:alpha val="7060"/>
              </a:schemeClr>
            </a:outerShdw>
          </a:effectLst>
        </p:spPr>
      </p:pic>
      <p:sp>
        <p:nvSpPr>
          <p:cNvPr id="364" name="Google Shape;364;p68"/>
          <p:cNvSpPr>
            <a:spLocks noGrp="1"/>
          </p:cNvSpPr>
          <p:nvPr>
            <p:ph type="pic" idx="2"/>
          </p:nvPr>
        </p:nvSpPr>
        <p:spPr>
          <a:xfrm>
            <a:off x="5446059" y="981314"/>
            <a:ext cx="2538600" cy="51648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365" name="Google Shape;365;p68"/>
          <p:cNvSpPr txBox="1">
            <a:spLocks noGrp="1"/>
          </p:cNvSpPr>
          <p:nvPr>
            <p:ph type="title"/>
          </p:nvPr>
        </p:nvSpPr>
        <p:spPr>
          <a:xfrm>
            <a:off x="169519" y="1785304"/>
            <a:ext cx="41070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лефон без кругов">
  <p:cSld name="Телефон без кругов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69" descr="Shape, squar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8340" y="839885"/>
            <a:ext cx="3221273" cy="6218114"/>
          </a:xfrm>
          <a:prstGeom prst="rect">
            <a:avLst/>
          </a:prstGeom>
          <a:noFill/>
          <a:ln>
            <a:noFill/>
          </a:ln>
          <a:effectLst>
            <a:outerShdw blurRad="134912" sx="102000" sy="102000" algn="ctr" rotWithShape="0">
              <a:schemeClr val="dk1">
                <a:alpha val="7060"/>
              </a:schemeClr>
            </a:outerShdw>
          </a:effectLst>
        </p:spPr>
      </p:pic>
      <p:sp>
        <p:nvSpPr>
          <p:cNvPr id="368" name="Google Shape;368;p69"/>
          <p:cNvSpPr>
            <a:spLocks noGrp="1"/>
          </p:cNvSpPr>
          <p:nvPr>
            <p:ph type="pic" idx="2"/>
          </p:nvPr>
        </p:nvSpPr>
        <p:spPr>
          <a:xfrm>
            <a:off x="5137816" y="981314"/>
            <a:ext cx="2934600" cy="59415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369" name="Google Shape;369;p69"/>
          <p:cNvSpPr txBox="1">
            <a:spLocks noGrp="1"/>
          </p:cNvSpPr>
          <p:nvPr>
            <p:ph type="title"/>
          </p:nvPr>
        </p:nvSpPr>
        <p:spPr>
          <a:xfrm>
            <a:off x="169519" y="1785304"/>
            <a:ext cx="41070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 с изображениями">
  <p:cSld name="Три колонки с изображениями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71" name="Google Shape;371;p70"/>
          <p:cNvCxnSpPr/>
          <p:nvPr/>
        </p:nvCxnSpPr>
        <p:spPr>
          <a:xfrm>
            <a:off x="3102666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72" name="Google Shape;372;p70"/>
          <p:cNvCxnSpPr/>
          <p:nvPr/>
        </p:nvCxnSpPr>
        <p:spPr>
          <a:xfrm>
            <a:off x="5980997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73" name="Google Shape;373;p70"/>
          <p:cNvSpPr txBox="1">
            <a:spLocks noGrp="1"/>
          </p:cNvSpPr>
          <p:nvPr>
            <p:ph type="body" idx="1"/>
          </p:nvPr>
        </p:nvSpPr>
        <p:spPr>
          <a:xfrm>
            <a:off x="392216" y="3273305"/>
            <a:ext cx="24822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70"/>
          <p:cNvSpPr txBox="1">
            <a:spLocks noGrp="1"/>
          </p:cNvSpPr>
          <p:nvPr>
            <p:ph type="body" idx="2"/>
          </p:nvPr>
        </p:nvSpPr>
        <p:spPr>
          <a:xfrm>
            <a:off x="3270550" y="3273305"/>
            <a:ext cx="24936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5" name="Google Shape;375;p70"/>
          <p:cNvSpPr txBox="1">
            <a:spLocks noGrp="1"/>
          </p:cNvSpPr>
          <p:nvPr>
            <p:ph type="body" idx="3"/>
          </p:nvPr>
        </p:nvSpPr>
        <p:spPr>
          <a:xfrm>
            <a:off x="6148882" y="3273305"/>
            <a:ext cx="24936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6" name="Google Shape;376;p70"/>
          <p:cNvSpPr txBox="1">
            <a:spLocks noGrp="1"/>
          </p:cNvSpPr>
          <p:nvPr>
            <p:ph type="title"/>
          </p:nvPr>
        </p:nvSpPr>
        <p:spPr>
          <a:xfrm>
            <a:off x="214313" y="392741"/>
            <a:ext cx="8680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70"/>
          <p:cNvSpPr>
            <a:spLocks noGrp="1"/>
          </p:cNvSpPr>
          <p:nvPr>
            <p:ph type="pic" idx="4"/>
          </p:nvPr>
        </p:nvSpPr>
        <p:spPr>
          <a:xfrm>
            <a:off x="214313" y="1460473"/>
            <a:ext cx="2888700" cy="14289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378" name="Google Shape;378;p70"/>
          <p:cNvSpPr>
            <a:spLocks noGrp="1"/>
          </p:cNvSpPr>
          <p:nvPr>
            <p:ph type="pic" idx="5"/>
          </p:nvPr>
        </p:nvSpPr>
        <p:spPr>
          <a:xfrm>
            <a:off x="3106599" y="1460473"/>
            <a:ext cx="2888700" cy="14289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  <p:sp>
        <p:nvSpPr>
          <p:cNvPr id="379" name="Google Shape;379;p70"/>
          <p:cNvSpPr>
            <a:spLocks noGrp="1"/>
          </p:cNvSpPr>
          <p:nvPr>
            <p:ph type="pic" idx="6"/>
          </p:nvPr>
        </p:nvSpPr>
        <p:spPr>
          <a:xfrm>
            <a:off x="6006341" y="1460473"/>
            <a:ext cx="2888700" cy="1428900"/>
          </a:xfrm>
          <a:prstGeom prst="rect">
            <a:avLst/>
          </a:prstGeom>
          <a:solidFill>
            <a:schemeClr val="dk1">
              <a:alpha val="3920"/>
            </a:schemeClr>
          </a:solidFill>
          <a:ln>
            <a:noFill/>
          </a:ln>
        </p:spPr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">
  <p:cSld name="Три колонки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1" name="Google Shape;381;p71"/>
          <p:cNvCxnSpPr/>
          <p:nvPr/>
        </p:nvCxnSpPr>
        <p:spPr>
          <a:xfrm>
            <a:off x="3102666" y="222653"/>
            <a:ext cx="0" cy="4698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382" name="Google Shape;382;p71"/>
          <p:cNvCxnSpPr/>
          <p:nvPr/>
        </p:nvCxnSpPr>
        <p:spPr>
          <a:xfrm>
            <a:off x="6037212" y="222653"/>
            <a:ext cx="0" cy="4698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83" name="Google Shape;383;p71"/>
          <p:cNvSpPr txBox="1">
            <a:spLocks noGrp="1"/>
          </p:cNvSpPr>
          <p:nvPr>
            <p:ph type="body" idx="1"/>
          </p:nvPr>
        </p:nvSpPr>
        <p:spPr>
          <a:xfrm>
            <a:off x="3283744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4" name="Google Shape;384;p71"/>
          <p:cNvSpPr txBox="1">
            <a:spLocks noGrp="1"/>
          </p:cNvSpPr>
          <p:nvPr>
            <p:ph type="body" idx="2"/>
          </p:nvPr>
        </p:nvSpPr>
        <p:spPr>
          <a:xfrm>
            <a:off x="349198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5" name="Google Shape;385;p71"/>
          <p:cNvSpPr txBox="1">
            <a:spLocks noGrp="1"/>
          </p:cNvSpPr>
          <p:nvPr>
            <p:ph type="body" idx="3"/>
          </p:nvPr>
        </p:nvSpPr>
        <p:spPr>
          <a:xfrm>
            <a:off x="6238133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71"/>
          <p:cNvSpPr txBox="1">
            <a:spLocks noGrp="1"/>
          </p:cNvSpPr>
          <p:nvPr>
            <p:ph type="body" idx="4"/>
          </p:nvPr>
        </p:nvSpPr>
        <p:spPr>
          <a:xfrm>
            <a:off x="3283744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7" name="Google Shape;387;p71"/>
          <p:cNvSpPr txBox="1">
            <a:spLocks noGrp="1"/>
          </p:cNvSpPr>
          <p:nvPr>
            <p:ph type="body" idx="5"/>
          </p:nvPr>
        </p:nvSpPr>
        <p:spPr>
          <a:xfrm>
            <a:off x="6243120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88" name="Google Shape;388;p71"/>
          <p:cNvSpPr txBox="1">
            <a:spLocks noGrp="1"/>
          </p:cNvSpPr>
          <p:nvPr>
            <p:ph type="body" idx="6"/>
          </p:nvPr>
        </p:nvSpPr>
        <p:spPr>
          <a:xfrm>
            <a:off x="339277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ая">
  <p:cSld name="Пустая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7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rtl="0">
              <a:spcBef>
                <a:spcPts val="80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228600" rtl="0"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228600" rtl="0"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marL="1828800" lvl="3" indent="-228600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rtl="0"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6" name="Google Shape;396;p7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екстовый слайд">
  <p:cSld name="1_Текстовый слайд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75"/>
          <p:cNvSpPr txBox="1"/>
          <p:nvPr/>
        </p:nvSpPr>
        <p:spPr>
          <a:xfrm>
            <a:off x="8333150" y="4855070"/>
            <a:ext cx="360000" cy="1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800"/>
              <a:buFont typeface="Arial"/>
              <a:buNone/>
            </a:pPr>
            <a:fld id="{00000000-1234-1234-1234-123412341234}" type="slidenum">
              <a:rPr lang="ru" sz="800" b="0" i="0" u="none" strike="noStrike" cap="none">
                <a:solidFill>
                  <a:srgbClr val="00AAF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rgbClr val="00AA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75"/>
          <p:cNvSpPr txBox="1">
            <a:spLocks noGrp="1"/>
          </p:cNvSpPr>
          <p:nvPr>
            <p:ph type="title"/>
          </p:nvPr>
        </p:nvSpPr>
        <p:spPr>
          <a:xfrm>
            <a:off x="378619" y="91798"/>
            <a:ext cx="8386800" cy="5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700"/>
              <a:buFont typeface="Arial"/>
              <a:buNone/>
              <a:defRPr sz="1700" b="1" i="0" u="none" strike="noStrike" cap="none">
                <a:solidFill>
                  <a:srgbClr val="00AA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0" name="Google Shape;400;p75" descr="\\Project\identity\AVITO.RU\4_Product\ BrandBook\WORKING FILES\SOCIAL NETWORK AVATARS AND COVERS\PNG_FULL-LOGO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2001" y="4800599"/>
            <a:ext cx="778670" cy="2219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01" name="Google Shape;401;p75"/>
          <p:cNvCxnSpPr/>
          <p:nvPr/>
        </p:nvCxnSpPr>
        <p:spPr>
          <a:xfrm>
            <a:off x="378619" y="621956"/>
            <a:ext cx="8386800" cy="0"/>
          </a:xfrm>
          <a:prstGeom prst="straightConnector1">
            <a:avLst/>
          </a:prstGeom>
          <a:noFill/>
          <a:ln w="19050" cap="flat" cmpd="sng">
            <a:solidFill>
              <a:srgbClr val="00A8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2" name="Google Shape;402;p75"/>
          <p:cNvSpPr txBox="1">
            <a:spLocks noGrp="1"/>
          </p:cNvSpPr>
          <p:nvPr>
            <p:ph type="body" idx="1"/>
          </p:nvPr>
        </p:nvSpPr>
        <p:spPr>
          <a:xfrm>
            <a:off x="378619" y="611213"/>
            <a:ext cx="8386800" cy="40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3" name="Google Shape;403;p75"/>
          <p:cNvSpPr txBox="1">
            <a:spLocks noGrp="1"/>
          </p:cNvSpPr>
          <p:nvPr>
            <p:ph type="body" idx="2"/>
          </p:nvPr>
        </p:nvSpPr>
        <p:spPr>
          <a:xfrm>
            <a:off x="1224957" y="4786311"/>
            <a:ext cx="71550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600"/>
              <a:buFont typeface="Arial"/>
              <a:buNone/>
              <a:defRPr sz="600" b="0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Courier New"/>
              <a:buChar char="o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rgbClr val="00AAF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6"/>
          <p:cNvSpPr txBox="1"/>
          <p:nvPr/>
        </p:nvSpPr>
        <p:spPr>
          <a:xfrm>
            <a:off x="8628784" y="4817252"/>
            <a:ext cx="1557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ru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76"/>
          <p:cNvSpPr txBox="1"/>
          <p:nvPr/>
        </p:nvSpPr>
        <p:spPr>
          <a:xfrm>
            <a:off x="8472636" y="4817252"/>
            <a:ext cx="94200" cy="1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34275" anchor="b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|</a:t>
            </a:r>
            <a:endParaRPr sz="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7" name="Google Shape;407;p76" descr="Изображение выглядит как Красочность, снимок экрана, круг, Графика&#10;&#10;Автоматически созданное описание"/>
          <p:cNvPicPr preferRelativeResize="0"/>
          <p:nvPr/>
        </p:nvPicPr>
        <p:blipFill rotWithShape="1">
          <a:blip r:embed="rId2">
            <a:alphaModFix/>
          </a:blip>
          <a:srcRect l="25778" t="36665" r="25783" b="36668"/>
          <a:stretch/>
        </p:blipFill>
        <p:spPr>
          <a:xfrm>
            <a:off x="7920839" y="4811809"/>
            <a:ext cx="510696" cy="131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77"/>
          <p:cNvSpPr txBox="1">
            <a:spLocks noGrp="1"/>
          </p:cNvSpPr>
          <p:nvPr>
            <p:ph type="title"/>
          </p:nvPr>
        </p:nvSpPr>
        <p:spPr>
          <a:xfrm>
            <a:off x="628650" y="1913288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410" name="Google Shape;410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p77"/>
          <p:cNvSpPr txBox="1">
            <a:spLocks noGrp="1"/>
          </p:cNvSpPr>
          <p:nvPr>
            <p:ph type="sldNum" idx="12"/>
          </p:nvPr>
        </p:nvSpPr>
        <p:spPr>
          <a:xfrm>
            <a:off x="8170733" y="4767263"/>
            <a:ext cx="3447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7396" y="98472"/>
            <a:ext cx="5941575" cy="49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80"/>
          <p:cNvSpPr txBox="1">
            <a:spLocks noGrp="1"/>
          </p:cNvSpPr>
          <p:nvPr>
            <p:ph type="body" idx="1"/>
          </p:nvPr>
        </p:nvSpPr>
        <p:spPr>
          <a:xfrm>
            <a:off x="716695" y="1627585"/>
            <a:ext cx="28806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22" name="Google Shape;422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7396" y="98472"/>
            <a:ext cx="5941575" cy="49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80"/>
          <p:cNvSpPr txBox="1">
            <a:spLocks noGrp="1"/>
          </p:cNvSpPr>
          <p:nvPr>
            <p:ph type="title"/>
          </p:nvPr>
        </p:nvSpPr>
        <p:spPr>
          <a:xfrm>
            <a:off x="112122" y="218785"/>
            <a:ext cx="41916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Титульный слайд 2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p81"/>
          <p:cNvPicPr preferRelativeResize="0"/>
          <p:nvPr/>
        </p:nvPicPr>
        <p:blipFill rotWithShape="1">
          <a:blip r:embed="rId2">
            <a:alphaModFix/>
          </a:blip>
          <a:srcRect l="44751" t="73099" r="28080" b="1214"/>
          <a:stretch/>
        </p:blipFill>
        <p:spPr>
          <a:xfrm>
            <a:off x="3702148" y="0"/>
            <a:ext cx="54418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81"/>
          <p:cNvSpPr txBox="1">
            <a:spLocks noGrp="1"/>
          </p:cNvSpPr>
          <p:nvPr>
            <p:ph type="body" idx="1"/>
          </p:nvPr>
        </p:nvSpPr>
        <p:spPr>
          <a:xfrm>
            <a:off x="716695" y="1627585"/>
            <a:ext cx="28806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29" name="Google Shape;429;p81"/>
          <p:cNvPicPr preferRelativeResize="0"/>
          <p:nvPr/>
        </p:nvPicPr>
        <p:blipFill rotWithShape="1">
          <a:blip r:embed="rId2">
            <a:alphaModFix/>
          </a:blip>
          <a:srcRect l="44751" t="73099" r="28080" b="1214"/>
          <a:stretch/>
        </p:blipFill>
        <p:spPr>
          <a:xfrm>
            <a:off x="3702148" y="0"/>
            <a:ext cx="544185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81"/>
          <p:cNvSpPr txBox="1">
            <a:spLocks noGrp="1"/>
          </p:cNvSpPr>
          <p:nvPr>
            <p:ph type="title"/>
          </p:nvPr>
        </p:nvSpPr>
        <p:spPr>
          <a:xfrm>
            <a:off x="112122" y="218785"/>
            <a:ext cx="41916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b="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">
  <p:cSld name="Перебивочный слайд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Google Shape;433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82"/>
          <p:cNvSpPr txBox="1">
            <a:spLocks noGrp="1"/>
          </p:cNvSpPr>
          <p:nvPr>
            <p:ph type="title"/>
          </p:nvPr>
        </p:nvSpPr>
        <p:spPr>
          <a:xfrm>
            <a:off x="288953" y="2183827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Montserrat"/>
              <a:buNone/>
              <a:defRPr sz="4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5" name="Google Shape;435;p82"/>
          <p:cNvSpPr txBox="1">
            <a:spLocks noGrp="1"/>
          </p:cNvSpPr>
          <p:nvPr>
            <p:ph type="body" idx="1"/>
          </p:nvPr>
        </p:nvSpPr>
        <p:spPr>
          <a:xfrm>
            <a:off x="2746014" y="3003740"/>
            <a:ext cx="3660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36" name="Google Shape;436;p8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 2">
  <p:cSld name="Перебивочный слайд 2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3"/>
          <p:cNvSpPr txBox="1">
            <a:spLocks noGrp="1"/>
          </p:cNvSpPr>
          <p:nvPr>
            <p:ph type="title"/>
          </p:nvPr>
        </p:nvSpPr>
        <p:spPr>
          <a:xfrm>
            <a:off x="273367" y="705244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Montserrat"/>
              <a:buNone/>
              <a:defRPr sz="4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83"/>
          <p:cNvSpPr txBox="1">
            <a:spLocks noGrp="1"/>
          </p:cNvSpPr>
          <p:nvPr>
            <p:ph type="body" idx="1"/>
          </p:nvPr>
        </p:nvSpPr>
        <p:spPr>
          <a:xfrm>
            <a:off x="2746014" y="1423844"/>
            <a:ext cx="3660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40" name="Google Shape;440;p8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64495"/>
            <a:ext cx="9144000" cy="4679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изображением">
  <p:cSld name="Сплит слайд с изображением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84"/>
          <p:cNvSpPr txBox="1">
            <a:spLocks noGrp="1"/>
          </p:cNvSpPr>
          <p:nvPr>
            <p:ph type="body" idx="1"/>
          </p:nvPr>
        </p:nvSpPr>
        <p:spPr>
          <a:xfrm>
            <a:off x="450858" y="2998640"/>
            <a:ext cx="36804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3" name="Google Shape;443;p84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p84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rgbClr val="0C0C0C">
              <a:alpha val="47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объектом без фона">
  <p:cSld name="Сплит слайд с объектом без фона"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00886" y="178972"/>
            <a:ext cx="4660012" cy="401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00886" y="178972"/>
            <a:ext cx="4660012" cy="4012208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85"/>
          <p:cNvSpPr txBox="1">
            <a:spLocks noGrp="1"/>
          </p:cNvSpPr>
          <p:nvPr>
            <p:ph type="body" idx="1"/>
          </p:nvPr>
        </p:nvSpPr>
        <p:spPr>
          <a:xfrm>
            <a:off x="450858" y="2998640"/>
            <a:ext cx="36804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49" name="Google Shape;449;p85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85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rgbClr val="595959">
              <a:alpha val="4310"/>
            </a:srgbClr>
          </a:solidFill>
          <a:ln>
            <a:noFill/>
          </a:ln>
        </p:spPr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объектом без фона 2">
  <p:cSld name="Сплит слайд с объектом без фона 2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1073" y="1"/>
            <a:ext cx="5142926" cy="4961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8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1073" y="1"/>
            <a:ext cx="5142926" cy="4961106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86"/>
          <p:cNvSpPr txBox="1">
            <a:spLocks noGrp="1"/>
          </p:cNvSpPr>
          <p:nvPr>
            <p:ph type="body" idx="1"/>
          </p:nvPr>
        </p:nvSpPr>
        <p:spPr>
          <a:xfrm>
            <a:off x="450858" y="2998640"/>
            <a:ext cx="3680400" cy="10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7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55" name="Google Shape;455;p86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86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выделения на full screen изображении">
  <p:cSld name="Плашка выделения на full screen изображении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8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dk1">
              <a:alpha val="4710"/>
            </a:schemeClr>
          </a:solidFill>
          <a:ln>
            <a:noFill/>
          </a:ln>
        </p:spPr>
      </p:sp>
      <p:sp>
        <p:nvSpPr>
          <p:cNvPr id="459" name="Google Shape;459;p87"/>
          <p:cNvSpPr>
            <a:spLocks noGrp="1"/>
          </p:cNvSpPr>
          <p:nvPr>
            <p:ph type="body" idx="1"/>
          </p:nvPr>
        </p:nvSpPr>
        <p:spPr>
          <a:xfrm>
            <a:off x="280432" y="3675516"/>
            <a:ext cx="4761000" cy="11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на фоне с кругами">
  <p:cSld name="Плашка на фоне с кругами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oogle Shape;461;p8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88"/>
          <p:cNvPicPr preferRelativeResize="0"/>
          <p:nvPr/>
        </p:nvPicPr>
        <p:blipFill rotWithShape="1">
          <a:blip r:embed="rId3">
            <a:alphaModFix/>
          </a:blip>
          <a:srcRect l="7111" t="22001" r="7103" b="220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Google Shape;463;p88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64" name="Google Shape;464;p88"/>
          <p:cNvSpPr>
            <a:spLocks noGrp="1"/>
          </p:cNvSpPr>
          <p:nvPr>
            <p:ph type="body" idx="1"/>
          </p:nvPr>
        </p:nvSpPr>
        <p:spPr>
          <a:xfrm>
            <a:off x="280432" y="3675516"/>
            <a:ext cx="4761000" cy="11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лашка на фоне с кругами 2">
  <p:cSld name="Плашка на фоне с кругами 2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8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89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89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469" name="Google Shape;469;p89"/>
          <p:cNvSpPr>
            <a:spLocks noGrp="1"/>
          </p:cNvSpPr>
          <p:nvPr>
            <p:ph type="body" idx="1"/>
          </p:nvPr>
        </p:nvSpPr>
        <p:spPr>
          <a:xfrm>
            <a:off x="280432" y="3675516"/>
            <a:ext cx="4761000" cy="1111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очки с цитатами">
  <p:cSld name="Две карточки с цитатами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Google Shape;471;p9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90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90"/>
          <p:cNvSpPr/>
          <p:nvPr/>
        </p:nvSpPr>
        <p:spPr>
          <a:xfrm>
            <a:off x="484094" y="1563221"/>
            <a:ext cx="3933300" cy="2198700"/>
          </a:xfrm>
          <a:prstGeom prst="roundRect">
            <a:avLst>
              <a:gd name="adj" fmla="val 93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4" name="Google Shape;474;p90"/>
          <p:cNvSpPr txBox="1">
            <a:spLocks noGrp="1"/>
          </p:cNvSpPr>
          <p:nvPr>
            <p:ph type="body" idx="1"/>
          </p:nvPr>
        </p:nvSpPr>
        <p:spPr>
          <a:xfrm>
            <a:off x="686070" y="2518736"/>
            <a:ext cx="34707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5" name="Google Shape;475;p90"/>
          <p:cNvSpPr/>
          <p:nvPr/>
        </p:nvSpPr>
        <p:spPr>
          <a:xfrm>
            <a:off x="4669491" y="1563221"/>
            <a:ext cx="3933300" cy="2198700"/>
          </a:xfrm>
          <a:prstGeom prst="roundRect">
            <a:avLst>
              <a:gd name="adj" fmla="val 932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76" name="Google Shape;476;p90"/>
          <p:cNvSpPr txBox="1">
            <a:spLocks noGrp="1"/>
          </p:cNvSpPr>
          <p:nvPr>
            <p:ph type="body" idx="2"/>
          </p:nvPr>
        </p:nvSpPr>
        <p:spPr>
          <a:xfrm>
            <a:off x="4887828" y="2518736"/>
            <a:ext cx="3470700" cy="9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7" name="Google Shape;477;p90"/>
          <p:cNvSpPr txBox="1">
            <a:spLocks noGrp="1"/>
          </p:cNvSpPr>
          <p:nvPr>
            <p:ph type="body" idx="3"/>
          </p:nvPr>
        </p:nvSpPr>
        <p:spPr>
          <a:xfrm>
            <a:off x="1365436" y="1797470"/>
            <a:ext cx="28014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8" name="Google Shape;478;p90"/>
          <p:cNvSpPr txBox="1">
            <a:spLocks noGrp="1"/>
          </p:cNvSpPr>
          <p:nvPr>
            <p:ph type="body" idx="4"/>
          </p:nvPr>
        </p:nvSpPr>
        <p:spPr>
          <a:xfrm>
            <a:off x="1365436" y="1990582"/>
            <a:ext cx="279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FBFBF"/>
              </a:buClr>
              <a:buSzPts val="1100"/>
              <a:buNone/>
              <a:defRPr sz="1100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9" name="Google Shape;479;p90"/>
          <p:cNvSpPr>
            <a:spLocks noGrp="1"/>
          </p:cNvSpPr>
          <p:nvPr>
            <p:ph type="pic" idx="5"/>
          </p:nvPr>
        </p:nvSpPr>
        <p:spPr>
          <a:xfrm>
            <a:off x="686070" y="1767974"/>
            <a:ext cx="612000" cy="612000"/>
          </a:xfrm>
          <a:prstGeom prst="ellipse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  <p:sp>
        <p:nvSpPr>
          <p:cNvPr id="480" name="Google Shape;480;p90"/>
          <p:cNvSpPr>
            <a:spLocks noGrp="1"/>
          </p:cNvSpPr>
          <p:nvPr>
            <p:ph type="pic" idx="6"/>
          </p:nvPr>
        </p:nvSpPr>
        <p:spPr>
          <a:xfrm>
            <a:off x="4887828" y="1767974"/>
            <a:ext cx="612000" cy="612000"/>
          </a:xfrm>
          <a:prstGeom prst="ellipse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  <p:sp>
        <p:nvSpPr>
          <p:cNvPr id="481" name="Google Shape;481;p90"/>
          <p:cNvSpPr txBox="1">
            <a:spLocks noGrp="1"/>
          </p:cNvSpPr>
          <p:nvPr>
            <p:ph type="body" idx="7"/>
          </p:nvPr>
        </p:nvSpPr>
        <p:spPr>
          <a:xfrm>
            <a:off x="5584596" y="1797470"/>
            <a:ext cx="2801400" cy="2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90"/>
          <p:cNvSpPr txBox="1">
            <a:spLocks noGrp="1"/>
          </p:cNvSpPr>
          <p:nvPr>
            <p:ph type="body" idx="8"/>
          </p:nvPr>
        </p:nvSpPr>
        <p:spPr>
          <a:xfrm>
            <a:off x="5584596" y="1990582"/>
            <a:ext cx="2791500" cy="37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BFBFBF"/>
              </a:buClr>
              <a:buSzPts val="1100"/>
              <a:buNone/>
              <a:defRPr sz="1100">
                <a:solidFill>
                  <a:srgbClr val="BFBFB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е карточки с текстом">
  <p:cSld name="Две карточки с текстом"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Google Shape;484;p9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91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91"/>
          <p:cNvSpPr>
            <a:spLocks noGrp="1"/>
          </p:cNvSpPr>
          <p:nvPr>
            <p:ph type="body" idx="1"/>
          </p:nvPr>
        </p:nvSpPr>
        <p:spPr>
          <a:xfrm>
            <a:off x="705365" y="1938193"/>
            <a:ext cx="3470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7" name="Google Shape;487;p91"/>
          <p:cNvSpPr>
            <a:spLocks noGrp="1"/>
          </p:cNvSpPr>
          <p:nvPr>
            <p:ph type="body" idx="2"/>
          </p:nvPr>
        </p:nvSpPr>
        <p:spPr>
          <a:xfrm>
            <a:off x="4902162" y="1938193"/>
            <a:ext cx="3470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арточки с текстом">
  <p:cSld name="Три карточки с текстом"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Google Shape;489;p9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9144000" cy="5143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92"/>
          <p:cNvPicPr preferRelativeResize="0"/>
          <p:nvPr/>
        </p:nvPicPr>
        <p:blipFill rotWithShape="1">
          <a:blip r:embed="rId3">
            <a:alphaModFix/>
          </a:blip>
          <a:srcRect l="5556" t="19926" r="2303" b="1992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92"/>
          <p:cNvSpPr>
            <a:spLocks noGrp="1"/>
          </p:cNvSpPr>
          <p:nvPr>
            <p:ph type="body" idx="1"/>
          </p:nvPr>
        </p:nvSpPr>
        <p:spPr>
          <a:xfrm>
            <a:off x="3451880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2" name="Google Shape;492;p92"/>
          <p:cNvSpPr>
            <a:spLocks noGrp="1"/>
          </p:cNvSpPr>
          <p:nvPr>
            <p:ph type="body" idx="2"/>
          </p:nvPr>
        </p:nvSpPr>
        <p:spPr>
          <a:xfrm>
            <a:off x="6314349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93" name="Google Shape;493;p92"/>
          <p:cNvSpPr>
            <a:spLocks noGrp="1"/>
          </p:cNvSpPr>
          <p:nvPr>
            <p:ph type="body" idx="3"/>
          </p:nvPr>
        </p:nvSpPr>
        <p:spPr>
          <a:xfrm>
            <a:off x="552139" y="1938193"/>
            <a:ext cx="2264700" cy="12672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135000" rIns="108000" bIns="135000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+ текст на плашках">
  <p:cSld name="Заголовок + текст на плашках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-1"/>
            <a:ext cx="9144000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93"/>
          <p:cNvPicPr preferRelativeResize="0"/>
          <p:nvPr/>
        </p:nvPicPr>
        <p:blipFill rotWithShape="1">
          <a:blip r:embed="rId3">
            <a:alphaModFix/>
          </a:blip>
          <a:srcRect l="7111" t="22001" r="7103" b="22001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93"/>
          <p:cNvSpPr>
            <a:spLocks noGrp="1"/>
          </p:cNvSpPr>
          <p:nvPr>
            <p:ph type="title"/>
          </p:nvPr>
        </p:nvSpPr>
        <p:spPr>
          <a:xfrm>
            <a:off x="1257760" y="543738"/>
            <a:ext cx="6628500" cy="2209500"/>
          </a:xfrm>
          <a:prstGeom prst="roundRect">
            <a:avLst>
              <a:gd name="adj" fmla="val 1015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243000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93"/>
          <p:cNvSpPr>
            <a:spLocks noGrp="1"/>
          </p:cNvSpPr>
          <p:nvPr>
            <p:ph type="body" idx="1"/>
          </p:nvPr>
        </p:nvSpPr>
        <p:spPr>
          <a:xfrm>
            <a:off x="1257760" y="2912181"/>
            <a:ext cx="6628500" cy="751800"/>
          </a:xfrm>
          <a:prstGeom prst="roundRect">
            <a:avLst>
              <a:gd name="adj" fmla="val 2786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8000" tIns="81000" rIns="68575" bIns="540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лефон + круги">
  <p:cSld name="Телефон + круги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0" name="Google Shape;500;p9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18796" y="155117"/>
            <a:ext cx="4642102" cy="3996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94" descr="Shape, squar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6524" y="839884"/>
            <a:ext cx="2800005" cy="5404928"/>
          </a:xfrm>
          <a:prstGeom prst="rect">
            <a:avLst/>
          </a:prstGeom>
          <a:noFill/>
          <a:ln>
            <a:noFill/>
          </a:ln>
          <a:effectLst>
            <a:outerShdw blurRad="134912" sx="102000" sy="102000" algn="ctr" rotWithShape="0">
              <a:schemeClr val="dk1">
                <a:alpha val="7450"/>
              </a:schemeClr>
            </a:outerShdw>
          </a:effectLst>
        </p:spPr>
      </p:pic>
      <p:sp>
        <p:nvSpPr>
          <p:cNvPr id="502" name="Google Shape;502;p94"/>
          <p:cNvSpPr>
            <a:spLocks noGrp="1"/>
          </p:cNvSpPr>
          <p:nvPr>
            <p:ph type="pic" idx="2"/>
          </p:nvPr>
        </p:nvSpPr>
        <p:spPr>
          <a:xfrm>
            <a:off x="5446059" y="981314"/>
            <a:ext cx="2538600" cy="51648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503" name="Google Shape;503;p94"/>
          <p:cNvSpPr txBox="1">
            <a:spLocks noGrp="1"/>
          </p:cNvSpPr>
          <p:nvPr>
            <p:ph type="title"/>
          </p:nvPr>
        </p:nvSpPr>
        <p:spPr>
          <a:xfrm>
            <a:off x="169519" y="1785304"/>
            <a:ext cx="41070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лефон без кругов">
  <p:cSld name="Телефон без кругов"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Google Shape;505;p95" descr="Shape, square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38340" y="839885"/>
            <a:ext cx="3221273" cy="6218114"/>
          </a:xfrm>
          <a:prstGeom prst="rect">
            <a:avLst/>
          </a:prstGeom>
          <a:noFill/>
          <a:ln>
            <a:noFill/>
          </a:ln>
          <a:effectLst>
            <a:outerShdw blurRad="134912" sx="102000" sy="102000" algn="ctr" rotWithShape="0">
              <a:schemeClr val="dk1">
                <a:alpha val="7450"/>
              </a:schemeClr>
            </a:outerShdw>
          </a:effectLst>
        </p:spPr>
      </p:pic>
      <p:sp>
        <p:nvSpPr>
          <p:cNvPr id="506" name="Google Shape;506;p95"/>
          <p:cNvSpPr>
            <a:spLocks noGrp="1"/>
          </p:cNvSpPr>
          <p:nvPr>
            <p:ph type="pic" idx="2"/>
          </p:nvPr>
        </p:nvSpPr>
        <p:spPr>
          <a:xfrm>
            <a:off x="5137816" y="981314"/>
            <a:ext cx="2934600" cy="5941500"/>
          </a:xfrm>
          <a:prstGeom prst="roundRect">
            <a:avLst>
              <a:gd name="adj" fmla="val 10482"/>
            </a:avLst>
          </a:prstGeom>
          <a:noFill/>
          <a:ln>
            <a:noFill/>
          </a:ln>
        </p:spPr>
      </p:sp>
      <p:sp>
        <p:nvSpPr>
          <p:cNvPr id="507" name="Google Shape;507;p95"/>
          <p:cNvSpPr txBox="1">
            <a:spLocks noGrp="1"/>
          </p:cNvSpPr>
          <p:nvPr>
            <p:ph type="title"/>
          </p:nvPr>
        </p:nvSpPr>
        <p:spPr>
          <a:xfrm>
            <a:off x="169519" y="1785304"/>
            <a:ext cx="41070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 с изображениями">
  <p:cSld name="Три колонки с изображениями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9" name="Google Shape;509;p96"/>
          <p:cNvCxnSpPr/>
          <p:nvPr/>
        </p:nvCxnSpPr>
        <p:spPr>
          <a:xfrm>
            <a:off x="3102666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10" name="Google Shape;510;p96"/>
          <p:cNvCxnSpPr/>
          <p:nvPr/>
        </p:nvCxnSpPr>
        <p:spPr>
          <a:xfrm>
            <a:off x="5980997" y="3098494"/>
            <a:ext cx="0" cy="14541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11" name="Google Shape;511;p96"/>
          <p:cNvSpPr txBox="1">
            <a:spLocks noGrp="1"/>
          </p:cNvSpPr>
          <p:nvPr>
            <p:ph type="body" idx="1"/>
          </p:nvPr>
        </p:nvSpPr>
        <p:spPr>
          <a:xfrm>
            <a:off x="392216" y="3273305"/>
            <a:ext cx="24822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2" name="Google Shape;512;p96"/>
          <p:cNvSpPr txBox="1">
            <a:spLocks noGrp="1"/>
          </p:cNvSpPr>
          <p:nvPr>
            <p:ph type="body" idx="2"/>
          </p:nvPr>
        </p:nvSpPr>
        <p:spPr>
          <a:xfrm>
            <a:off x="3270550" y="3273305"/>
            <a:ext cx="24936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3" name="Google Shape;513;p96"/>
          <p:cNvSpPr txBox="1">
            <a:spLocks noGrp="1"/>
          </p:cNvSpPr>
          <p:nvPr>
            <p:ph type="body" idx="3"/>
          </p:nvPr>
        </p:nvSpPr>
        <p:spPr>
          <a:xfrm>
            <a:off x="6148882" y="3273305"/>
            <a:ext cx="2493600" cy="10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14" name="Google Shape;514;p96"/>
          <p:cNvSpPr txBox="1">
            <a:spLocks noGrp="1"/>
          </p:cNvSpPr>
          <p:nvPr>
            <p:ph type="title"/>
          </p:nvPr>
        </p:nvSpPr>
        <p:spPr>
          <a:xfrm>
            <a:off x="214313" y="392741"/>
            <a:ext cx="8680500" cy="10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96"/>
          <p:cNvSpPr>
            <a:spLocks noGrp="1"/>
          </p:cNvSpPr>
          <p:nvPr>
            <p:ph type="pic" idx="4"/>
          </p:nvPr>
        </p:nvSpPr>
        <p:spPr>
          <a:xfrm>
            <a:off x="214313" y="1460473"/>
            <a:ext cx="2888700" cy="1428900"/>
          </a:xfrm>
          <a:prstGeom prst="rect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  <p:sp>
        <p:nvSpPr>
          <p:cNvPr id="516" name="Google Shape;516;p96"/>
          <p:cNvSpPr>
            <a:spLocks noGrp="1"/>
          </p:cNvSpPr>
          <p:nvPr>
            <p:ph type="pic" idx="5"/>
          </p:nvPr>
        </p:nvSpPr>
        <p:spPr>
          <a:xfrm>
            <a:off x="3106599" y="1460473"/>
            <a:ext cx="2888700" cy="1428900"/>
          </a:xfrm>
          <a:prstGeom prst="rect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  <p:sp>
        <p:nvSpPr>
          <p:cNvPr id="517" name="Google Shape;517;p96"/>
          <p:cNvSpPr>
            <a:spLocks noGrp="1"/>
          </p:cNvSpPr>
          <p:nvPr>
            <p:ph type="pic" idx="6"/>
          </p:nvPr>
        </p:nvSpPr>
        <p:spPr>
          <a:xfrm>
            <a:off x="6006341" y="1460473"/>
            <a:ext cx="2888700" cy="1428900"/>
          </a:xfrm>
          <a:prstGeom prst="rect">
            <a:avLst/>
          </a:prstGeom>
          <a:solidFill>
            <a:schemeClr val="dk1">
              <a:alpha val="4310"/>
            </a:schemeClr>
          </a:solidFill>
          <a:ln>
            <a:noFill/>
          </a:ln>
        </p:spPr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ри колонки">
  <p:cSld name="Три колонки"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9" name="Google Shape;519;p97"/>
          <p:cNvCxnSpPr/>
          <p:nvPr/>
        </p:nvCxnSpPr>
        <p:spPr>
          <a:xfrm>
            <a:off x="3102666" y="222653"/>
            <a:ext cx="0" cy="4698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520" name="Google Shape;520;p97"/>
          <p:cNvCxnSpPr/>
          <p:nvPr/>
        </p:nvCxnSpPr>
        <p:spPr>
          <a:xfrm>
            <a:off x="6037212" y="222653"/>
            <a:ext cx="0" cy="469830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21" name="Google Shape;521;p97"/>
          <p:cNvSpPr txBox="1">
            <a:spLocks noGrp="1"/>
          </p:cNvSpPr>
          <p:nvPr>
            <p:ph type="body" idx="1"/>
          </p:nvPr>
        </p:nvSpPr>
        <p:spPr>
          <a:xfrm>
            <a:off x="3283744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2" name="Google Shape;522;p97"/>
          <p:cNvSpPr txBox="1">
            <a:spLocks noGrp="1"/>
          </p:cNvSpPr>
          <p:nvPr>
            <p:ph type="body" idx="2"/>
          </p:nvPr>
        </p:nvSpPr>
        <p:spPr>
          <a:xfrm>
            <a:off x="349198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3" name="Google Shape;523;p97"/>
          <p:cNvSpPr txBox="1">
            <a:spLocks noGrp="1"/>
          </p:cNvSpPr>
          <p:nvPr>
            <p:ph type="body" idx="3"/>
          </p:nvPr>
        </p:nvSpPr>
        <p:spPr>
          <a:xfrm>
            <a:off x="6238133" y="708163"/>
            <a:ext cx="2562300" cy="6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4" name="Google Shape;524;p97"/>
          <p:cNvSpPr txBox="1">
            <a:spLocks noGrp="1"/>
          </p:cNvSpPr>
          <p:nvPr>
            <p:ph type="body" idx="4"/>
          </p:nvPr>
        </p:nvSpPr>
        <p:spPr>
          <a:xfrm>
            <a:off x="3283744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5" name="Google Shape;525;p97"/>
          <p:cNvSpPr txBox="1">
            <a:spLocks noGrp="1"/>
          </p:cNvSpPr>
          <p:nvPr>
            <p:ph type="body" idx="5"/>
          </p:nvPr>
        </p:nvSpPr>
        <p:spPr>
          <a:xfrm>
            <a:off x="6243120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26" name="Google Shape;526;p97"/>
          <p:cNvSpPr txBox="1">
            <a:spLocks noGrp="1"/>
          </p:cNvSpPr>
          <p:nvPr>
            <p:ph type="body" idx="6"/>
          </p:nvPr>
        </p:nvSpPr>
        <p:spPr>
          <a:xfrm>
            <a:off x="339277" y="1692922"/>
            <a:ext cx="2562300" cy="28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 i="0"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ая">
  <p:cSld name="Пустая"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>
  <p:cSld name="Титульный слайд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7396" y="98472"/>
            <a:ext cx="5941575" cy="49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100"/>
          <p:cNvSpPr txBox="1">
            <a:spLocks noGrp="1"/>
          </p:cNvSpPr>
          <p:nvPr>
            <p:ph type="body" idx="1"/>
          </p:nvPr>
        </p:nvSpPr>
        <p:spPr>
          <a:xfrm>
            <a:off x="716695" y="1627585"/>
            <a:ext cx="28806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35" name="Google Shape;535;p10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097396" y="98472"/>
            <a:ext cx="5941575" cy="4938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10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100"/>
          <p:cNvSpPr txBox="1">
            <a:spLocks noGrp="1"/>
          </p:cNvSpPr>
          <p:nvPr>
            <p:ph type="title"/>
          </p:nvPr>
        </p:nvSpPr>
        <p:spPr>
          <a:xfrm>
            <a:off x="112122" y="218785"/>
            <a:ext cx="41916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 2">
  <p:cSld name="Титульный слайд 2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Google Shape;539;p10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95674" y="0"/>
            <a:ext cx="544834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0" name="Google Shape;540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101"/>
          <p:cNvSpPr txBox="1">
            <a:spLocks noGrp="1"/>
          </p:cNvSpPr>
          <p:nvPr>
            <p:ph type="body" idx="1"/>
          </p:nvPr>
        </p:nvSpPr>
        <p:spPr>
          <a:xfrm>
            <a:off x="716695" y="1627585"/>
            <a:ext cx="28806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42" name="Google Shape;542;p10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3717" y="4611193"/>
            <a:ext cx="1506619" cy="380704"/>
          </a:xfrm>
          <a:prstGeom prst="rect">
            <a:avLst/>
          </a:prstGeom>
          <a:noFill/>
          <a:ln>
            <a:noFill/>
          </a:ln>
        </p:spPr>
      </p:pic>
      <p:sp>
        <p:nvSpPr>
          <p:cNvPr id="543" name="Google Shape;543;p101"/>
          <p:cNvSpPr txBox="1">
            <a:spLocks noGrp="1"/>
          </p:cNvSpPr>
          <p:nvPr>
            <p:ph type="title"/>
          </p:nvPr>
        </p:nvSpPr>
        <p:spPr>
          <a:xfrm>
            <a:off x="112122" y="218785"/>
            <a:ext cx="4191600" cy="14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">
  <p:cSld name="Перебивочный слайд"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102"/>
          <p:cNvSpPr txBox="1">
            <a:spLocks noGrp="1"/>
          </p:cNvSpPr>
          <p:nvPr>
            <p:ph type="title"/>
          </p:nvPr>
        </p:nvSpPr>
        <p:spPr>
          <a:xfrm>
            <a:off x="288953" y="2183827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Montserrat"/>
              <a:buNone/>
              <a:defRPr sz="47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47" name="Google Shape;547;p102"/>
          <p:cNvSpPr txBox="1">
            <a:spLocks noGrp="1"/>
          </p:cNvSpPr>
          <p:nvPr>
            <p:ph type="body" idx="1"/>
          </p:nvPr>
        </p:nvSpPr>
        <p:spPr>
          <a:xfrm>
            <a:off x="2461142" y="3003740"/>
            <a:ext cx="42216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48" name="Google Shape;548;p10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24504" y="4448716"/>
            <a:ext cx="1494994" cy="377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еребивочный слайд 2">
  <p:cSld name="Перебивочный слайд 2"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" name="Google Shape;550;p1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3438"/>
            <a:ext cx="9144001" cy="4681432"/>
          </a:xfrm>
          <a:prstGeom prst="rect">
            <a:avLst/>
          </a:prstGeom>
          <a:noFill/>
          <a:ln>
            <a:noFill/>
          </a:ln>
        </p:spPr>
      </p:pic>
      <p:sp>
        <p:nvSpPr>
          <p:cNvPr id="551" name="Google Shape;551;p103"/>
          <p:cNvSpPr txBox="1">
            <a:spLocks noGrp="1"/>
          </p:cNvSpPr>
          <p:nvPr>
            <p:ph type="title"/>
          </p:nvPr>
        </p:nvSpPr>
        <p:spPr>
          <a:xfrm>
            <a:off x="273367" y="705244"/>
            <a:ext cx="8566200" cy="5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700"/>
              <a:buFont typeface="Montserrat"/>
              <a:buNone/>
              <a:defRPr sz="47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103"/>
          <p:cNvSpPr txBox="1">
            <a:spLocks noGrp="1"/>
          </p:cNvSpPr>
          <p:nvPr>
            <p:ph type="body" idx="1"/>
          </p:nvPr>
        </p:nvSpPr>
        <p:spPr>
          <a:xfrm>
            <a:off x="2746014" y="1423844"/>
            <a:ext cx="36600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A5A5A5"/>
              </a:buClr>
              <a:buSzPts val="1800"/>
              <a:buNone/>
              <a:defRPr>
                <a:solidFill>
                  <a:srgbClr val="A5A5A5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плит слайд с изображением">
  <p:cSld name="Сплит слайд с изображением"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104"/>
          <p:cNvSpPr txBox="1">
            <a:spLocks noGrp="1"/>
          </p:cNvSpPr>
          <p:nvPr>
            <p:ph type="title"/>
          </p:nvPr>
        </p:nvSpPr>
        <p:spPr>
          <a:xfrm>
            <a:off x="465164" y="1263495"/>
            <a:ext cx="3681300" cy="15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55" name="Google Shape;555;p104"/>
          <p:cNvSpPr>
            <a:spLocks noGrp="1"/>
          </p:cNvSpPr>
          <p:nvPr>
            <p:ph type="pic" idx="2"/>
          </p:nvPr>
        </p:nvSpPr>
        <p:spPr>
          <a:xfrm>
            <a:off x="4572000" y="222647"/>
            <a:ext cx="4357800" cy="4710300"/>
          </a:xfrm>
          <a:prstGeom prst="rect">
            <a:avLst/>
          </a:prstGeom>
          <a:solidFill>
            <a:srgbClr val="0C0C0C">
              <a:alpha val="4310"/>
            </a:srgbClr>
          </a:solidFill>
          <a:ln>
            <a:noFill/>
          </a:ln>
        </p:spPr>
      </p:sp>
      <p:sp>
        <p:nvSpPr>
          <p:cNvPr id="556" name="Google Shape;556;p104"/>
          <p:cNvSpPr txBox="1">
            <a:spLocks noGrp="1"/>
          </p:cNvSpPr>
          <p:nvPr>
            <p:ph type="body" idx="1"/>
          </p:nvPr>
        </p:nvSpPr>
        <p:spPr>
          <a:xfrm>
            <a:off x="465164" y="2998640"/>
            <a:ext cx="3695400" cy="102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7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20" Type="http://schemas.openxmlformats.org/officeDocument/2006/relationships/slideLayout" Target="../slideLayouts/slideLayout94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19" Type="http://schemas.openxmlformats.org/officeDocument/2006/relationships/slideLayout" Target="../slideLayouts/slideLayout93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13" Type="http://schemas.openxmlformats.org/officeDocument/2006/relationships/slideLayout" Target="../slideLayouts/slideLayout107.xml"/><Relationship Id="rId1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97.xml"/><Relationship Id="rId21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01.xml"/><Relationship Id="rId12" Type="http://schemas.openxmlformats.org/officeDocument/2006/relationships/slideLayout" Target="../slideLayouts/slideLayout106.xml"/><Relationship Id="rId17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96.xml"/><Relationship Id="rId1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99.xml"/><Relationship Id="rId15" Type="http://schemas.openxmlformats.org/officeDocument/2006/relationships/slideLayout" Target="../slideLayouts/slideLayout109.xml"/><Relationship Id="rId23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04.xml"/><Relationship Id="rId19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Relationship Id="rId14" Type="http://schemas.openxmlformats.org/officeDocument/2006/relationships/slideLayout" Target="../slideLayouts/slideLayout108.xml"/><Relationship Id="rId22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2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5A5A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6"/>
          <p:cNvSpPr txBox="1">
            <a:spLocks noGrp="1"/>
          </p:cNvSpPr>
          <p:nvPr>
            <p:ph type="ftr" idx="11"/>
          </p:nvPr>
        </p:nvSpPr>
        <p:spPr>
          <a:xfrm>
            <a:off x="1808018" y="4767263"/>
            <a:ext cx="4307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7" name="Google Shape;117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140">
          <p15:clr>
            <a:srgbClr val="A4A3A4"/>
          </p15:clr>
        </p15:guide>
        <p15:guide id="4" orient="horz" pos="242">
          <p15:clr>
            <a:srgbClr val="A4A3A4"/>
          </p15:clr>
        </p15:guide>
        <p15:guide id="5" pos="142">
          <p15:clr>
            <a:srgbClr val="A4A3A4"/>
          </p15:clr>
        </p15:guide>
        <p15:guide id="6" pos="244">
          <p15:clr>
            <a:srgbClr val="A4A3A4"/>
          </p15:clr>
        </p15:guide>
        <p15:guide id="7" pos="5618">
          <p15:clr>
            <a:srgbClr val="A4A3A4"/>
          </p15:clr>
        </p15:guide>
        <p15:guide id="8" pos="5516">
          <p15:clr>
            <a:srgbClr val="A4A3A4"/>
          </p15:clr>
        </p15:guide>
        <p15:guide id="9" orient="horz" pos="3100">
          <p15:clr>
            <a:srgbClr val="A4A3A4"/>
          </p15:clr>
        </p15:guide>
        <p15:guide id="10" orient="horz" pos="2998">
          <p15:clr>
            <a:srgbClr val="A4A3A4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6" name="Google Shape;276;p5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7" name="Google Shape;277;p52"/>
          <p:cNvSpPr txBox="1">
            <a:spLocks noGrp="1"/>
          </p:cNvSpPr>
          <p:nvPr>
            <p:ph type="ftr" idx="11"/>
          </p:nvPr>
        </p:nvSpPr>
        <p:spPr>
          <a:xfrm>
            <a:off x="1808018" y="4767263"/>
            <a:ext cx="430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8" name="Google Shape;278;p5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  <p:sldLayoutId id="2147483714" r:id="rId18"/>
    <p:sldLayoutId id="2147483715" r:id="rId19"/>
    <p:sldLayoutId id="2147483716" r:id="rId20"/>
    <p:sldLayoutId id="2147483717" r:id="rId21"/>
    <p:sldLayoutId id="2147483718" r:id="rId22"/>
    <p:sldLayoutId id="2147483719" r:id="rId23"/>
    <p:sldLayoutId id="2147483720" r:id="rId24"/>
    <p:sldLayoutId id="2147483721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140">
          <p15:clr>
            <a:srgbClr val="A4A3A4"/>
          </p15:clr>
        </p15:guide>
        <p15:guide id="4" orient="horz" pos="242">
          <p15:clr>
            <a:srgbClr val="A4A3A4"/>
          </p15:clr>
        </p15:guide>
        <p15:guide id="5" pos="142">
          <p15:clr>
            <a:srgbClr val="A4A3A4"/>
          </p15:clr>
        </p15:guide>
        <p15:guide id="6" pos="244">
          <p15:clr>
            <a:srgbClr val="A4A3A4"/>
          </p15:clr>
        </p15:guide>
        <p15:guide id="7" pos="5618">
          <p15:clr>
            <a:srgbClr val="A4A3A4"/>
          </p15:clr>
        </p15:guide>
        <p15:guide id="8" pos="5516">
          <p15:clr>
            <a:srgbClr val="A4A3A4"/>
          </p15:clr>
        </p15:guide>
        <p15:guide id="9" orient="horz" pos="3100">
          <p15:clr>
            <a:srgbClr val="A4A3A4"/>
          </p15:clr>
        </p15:guide>
        <p15:guide id="10" orient="horz" pos="2998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7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4" name="Google Shape;414;p7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5" name="Google Shape;415;p78"/>
          <p:cNvSpPr txBox="1">
            <a:spLocks noGrp="1"/>
          </p:cNvSpPr>
          <p:nvPr>
            <p:ph type="ftr" idx="11"/>
          </p:nvPr>
        </p:nvSpPr>
        <p:spPr>
          <a:xfrm>
            <a:off x="1808018" y="4767263"/>
            <a:ext cx="43068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6" name="Google Shape;416;p7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A4A3A4"/>
          </p15:clr>
        </p15:guide>
        <p15:guide id="2" orient="horz" pos="1620">
          <p15:clr>
            <a:srgbClr val="A4A3A4"/>
          </p15:clr>
        </p15:guide>
        <p15:guide id="3" orient="horz" pos="140">
          <p15:clr>
            <a:srgbClr val="A4A3A4"/>
          </p15:clr>
        </p15:guide>
        <p15:guide id="4" orient="horz" pos="242">
          <p15:clr>
            <a:srgbClr val="A4A3A4"/>
          </p15:clr>
        </p15:guide>
        <p15:guide id="5" pos="142">
          <p15:clr>
            <a:srgbClr val="A4A3A4"/>
          </p15:clr>
        </p15:guide>
        <p15:guide id="6" pos="244">
          <p15:clr>
            <a:srgbClr val="A4A3A4"/>
          </p15:clr>
        </p15:guide>
        <p15:guide id="7" pos="5618">
          <p15:clr>
            <a:srgbClr val="A4A3A4"/>
          </p15:clr>
        </p15:guide>
        <p15:guide id="8" pos="5516">
          <p15:clr>
            <a:srgbClr val="A4A3A4"/>
          </p15:clr>
        </p15:guide>
        <p15:guide id="9" orient="horz" pos="3100">
          <p15:clr>
            <a:srgbClr val="A4A3A4"/>
          </p15:clr>
        </p15:guide>
        <p15:guide id="10" orient="horz" pos="2998">
          <p15:clr>
            <a:srgbClr val="A4A3A4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 Medium"/>
              <a:buNone/>
              <a:defRPr sz="6000" b="0" i="0" u="none" strike="noStrike" cap="none">
                <a:solidFill>
                  <a:schemeClr val="dk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0" name="Google Shape;530;p9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A5A5A5"/>
              </a:buClr>
              <a:buSzPts val="1800"/>
              <a:buFont typeface="Montserrat"/>
              <a:buNone/>
              <a:defRPr sz="1800" b="0" i="0" u="none" strike="noStrike" cap="none">
                <a:solidFill>
                  <a:srgbClr val="A5A5A5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  <a:defRPr sz="15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•"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image" Target="../media/image7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5" Type="http://schemas.openxmlformats.org/officeDocument/2006/relationships/image" Target="../media/image74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5.png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jp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png"/><Relationship Id="rId5" Type="http://schemas.openxmlformats.org/officeDocument/2006/relationships/image" Target="../media/image6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10" Type="http://schemas.openxmlformats.org/officeDocument/2006/relationships/image" Target="../media/image38.png"/><Relationship Id="rId4" Type="http://schemas.openxmlformats.org/officeDocument/2006/relationships/image" Target="../media/image57.pn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64.png"/><Relationship Id="rId11" Type="http://schemas.openxmlformats.org/officeDocument/2006/relationships/image" Target="../media/image5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54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23"/>
          <p:cNvSpPr/>
          <p:nvPr/>
        </p:nvSpPr>
        <p:spPr>
          <a:xfrm>
            <a:off x="2208000" y="1972500"/>
            <a:ext cx="4728000" cy="119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" sz="4500" b="1">
                <a:latin typeface="Montserrat"/>
                <a:ea typeface="Montserrat"/>
                <a:cs typeface="Montserrat"/>
                <a:sym typeface="Montserrat"/>
              </a:rPr>
              <a:t>Старт карьеры </a:t>
            </a:r>
            <a:endParaRPr sz="45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ru" sz="4500" b="1">
                <a:latin typeface="Montserrat"/>
                <a:ea typeface="Montserrat"/>
                <a:cs typeface="Montserrat"/>
                <a:sym typeface="Montserrat"/>
              </a:rPr>
              <a:t>в Авито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7" name="Google Shape;657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9750" y="-684550"/>
            <a:ext cx="3386226" cy="651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0668837">
            <a:off x="6337275" y="-684550"/>
            <a:ext cx="3386225" cy="651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137" y="4167483"/>
            <a:ext cx="2879726" cy="134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Google Shape;831;p132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10" cy="51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2" name="Google Shape;832;p132" descr="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10" cy="514286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132" descr=" 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16870" y="1392863"/>
            <a:ext cx="5910269" cy="2357145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132"/>
          <p:cNvSpPr/>
          <p:nvPr/>
        </p:nvSpPr>
        <p:spPr>
          <a:xfrm>
            <a:off x="2491894" y="1920506"/>
            <a:ext cx="4164900" cy="130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Стажировки </a:t>
            </a:r>
            <a:br>
              <a:rPr lang="ru" sz="3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3400" b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в Авито</a:t>
            </a:r>
            <a:endParaRPr sz="3400" b="1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133"/>
          <p:cNvSpPr txBox="1"/>
          <p:nvPr/>
        </p:nvSpPr>
        <p:spPr>
          <a:xfrm>
            <a:off x="1110000" y="4315701"/>
            <a:ext cx="6922500" cy="6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Мы ждем студентов 3-го курса и старше или недавних выпускников.</a:t>
            </a:r>
            <a:endParaRPr/>
          </a:p>
          <a:p>
            <a:pPr marL="0" marR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 b="1" i="0" u="none" strike="noStrike" cap="none">
                <a:solidFill>
                  <a:srgbClr val="BFBFB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Условия отбора и нагрузка отличаются от программы к программе — подробности рассказываем на сайте стажировки.</a:t>
            </a:r>
            <a:endParaRPr sz="1000"/>
          </a:p>
        </p:txBody>
      </p:sp>
      <p:sp>
        <p:nvSpPr>
          <p:cNvPr id="840" name="Google Shape;840;p133"/>
          <p:cNvSpPr/>
          <p:nvPr/>
        </p:nvSpPr>
        <p:spPr>
          <a:xfrm>
            <a:off x="2567543" y="1589274"/>
            <a:ext cx="1940700" cy="20358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rgbClr val="D5FFC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133"/>
          <p:cNvSpPr/>
          <p:nvPr/>
        </p:nvSpPr>
        <p:spPr>
          <a:xfrm>
            <a:off x="4635711" y="1589274"/>
            <a:ext cx="1940700" cy="20358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rgbClr val="D9D2E9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133"/>
          <p:cNvSpPr/>
          <p:nvPr/>
        </p:nvSpPr>
        <p:spPr>
          <a:xfrm>
            <a:off x="6703879" y="1589274"/>
            <a:ext cx="1940700" cy="20358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rgbClr val="F4CCCC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3" name="Google Shape;843;p133"/>
          <p:cNvSpPr/>
          <p:nvPr/>
        </p:nvSpPr>
        <p:spPr>
          <a:xfrm>
            <a:off x="497748" y="1589274"/>
            <a:ext cx="1940700" cy="20358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rgbClr val="E5F6F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4" name="Google Shape;844;p133"/>
          <p:cNvSpPr txBox="1"/>
          <p:nvPr/>
        </p:nvSpPr>
        <p:spPr>
          <a:xfrm>
            <a:off x="388903" y="316064"/>
            <a:ext cx="82590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32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Направления стажировок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845" name="Google Shape;845;p133"/>
          <p:cNvSpPr/>
          <p:nvPr/>
        </p:nvSpPr>
        <p:spPr>
          <a:xfrm>
            <a:off x="497748" y="1535274"/>
            <a:ext cx="1944000" cy="108000"/>
          </a:xfrm>
          <a:prstGeom prst="roundRect">
            <a:avLst>
              <a:gd name="adj" fmla="val 451636"/>
            </a:avLst>
          </a:prstGeom>
          <a:solidFill>
            <a:srgbClr val="00AB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6" name="Google Shape;846;p133"/>
          <p:cNvSpPr/>
          <p:nvPr/>
        </p:nvSpPr>
        <p:spPr>
          <a:xfrm>
            <a:off x="2565916" y="1535274"/>
            <a:ext cx="1944000" cy="108000"/>
          </a:xfrm>
          <a:prstGeom prst="roundRect">
            <a:avLst>
              <a:gd name="adj" fmla="val 451636"/>
            </a:avLst>
          </a:prstGeom>
          <a:solidFill>
            <a:srgbClr val="00E160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7" name="Google Shape;847;p133"/>
          <p:cNvSpPr/>
          <p:nvPr/>
        </p:nvSpPr>
        <p:spPr>
          <a:xfrm>
            <a:off x="4634084" y="1535274"/>
            <a:ext cx="1944000" cy="108000"/>
          </a:xfrm>
          <a:prstGeom prst="roundRect">
            <a:avLst>
              <a:gd name="adj" fmla="val 451636"/>
            </a:avLst>
          </a:prstGeom>
          <a:solidFill>
            <a:srgbClr val="965EEB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8" name="Google Shape;848;p133"/>
          <p:cNvSpPr/>
          <p:nvPr/>
        </p:nvSpPr>
        <p:spPr>
          <a:xfrm>
            <a:off x="6702252" y="1535274"/>
            <a:ext cx="1944000" cy="108000"/>
          </a:xfrm>
          <a:prstGeom prst="roundRect">
            <a:avLst>
              <a:gd name="adj" fmla="val 451636"/>
            </a:avLst>
          </a:prstGeom>
          <a:solidFill>
            <a:srgbClr val="FF405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p133"/>
          <p:cNvSpPr txBox="1"/>
          <p:nvPr/>
        </p:nvSpPr>
        <p:spPr>
          <a:xfrm>
            <a:off x="497749" y="1068856"/>
            <a:ext cx="1879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rgbClr val="00AB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разработчиков</a:t>
            </a:r>
            <a:endParaRPr b="1" i="0" u="none" strike="noStrike" cap="none">
              <a:solidFill>
                <a:srgbClr val="00AB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0" name="Google Shape;850;p133"/>
          <p:cNvSpPr txBox="1"/>
          <p:nvPr/>
        </p:nvSpPr>
        <p:spPr>
          <a:xfrm>
            <a:off x="551794" y="1716915"/>
            <a:ext cx="1822800" cy="16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Делать бэкенд или фронтенд, заниматься iOS- или Android-разработкой в сильной продуктовой команде с отлаженными процессами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1" name="Google Shape;851;p133"/>
          <p:cNvSpPr txBox="1"/>
          <p:nvPr/>
        </p:nvSpPr>
        <p:spPr>
          <a:xfrm>
            <a:off x="4711144" y="1716915"/>
            <a:ext cx="1821000" cy="16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Создавать продуктовый дизайн или дизайн коммуникаций, редактировать и писать тексты или проводить UX-исследования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2" name="Google Shape;852;p133"/>
          <p:cNvSpPr txBox="1"/>
          <p:nvPr/>
        </p:nvSpPr>
        <p:spPr>
          <a:xfrm>
            <a:off x="6790819" y="1716915"/>
            <a:ext cx="1798200" cy="167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ru" sz="11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Это единичные стажировки по разным направлениям: проджект-менеджмент, юриспруденция, рекрутмент, продажи и другие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53" name="Google Shape;853;p133"/>
          <p:cNvSpPr txBox="1"/>
          <p:nvPr/>
        </p:nvSpPr>
        <p:spPr>
          <a:xfrm>
            <a:off x="2565916" y="1068856"/>
            <a:ext cx="1886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rgbClr val="00E1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</a:t>
            </a:r>
            <a:endParaRPr b="1" i="0" u="none" strike="noStrike" cap="none">
              <a:solidFill>
                <a:srgbClr val="00E1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rgbClr val="00E1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аналитиков и </a:t>
            </a:r>
            <a:r>
              <a:rPr lang="ru" b="1">
                <a:solidFill>
                  <a:srgbClr val="00E160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DS</a:t>
            </a:r>
            <a:endParaRPr b="1" i="0" u="none" strike="noStrike" cap="none">
              <a:solidFill>
                <a:srgbClr val="00E160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4" name="Google Shape;854;p133"/>
          <p:cNvSpPr txBox="1"/>
          <p:nvPr/>
        </p:nvSpPr>
        <p:spPr>
          <a:xfrm>
            <a:off x="4543337" y="1068850"/>
            <a:ext cx="2068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rgbClr val="965EE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 дизайн-</a:t>
            </a:r>
            <a:endParaRPr b="1" i="0" u="none" strike="noStrike" cap="none">
              <a:solidFill>
                <a:srgbClr val="965EE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rgbClr val="965EE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команде</a:t>
            </a:r>
            <a:endParaRPr b="1" i="0" u="none" strike="noStrike" cap="none">
              <a:solidFill>
                <a:srgbClr val="965EE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5" name="Google Shape;855;p133"/>
          <p:cNvSpPr txBox="1"/>
          <p:nvPr/>
        </p:nvSpPr>
        <p:spPr>
          <a:xfrm>
            <a:off x="6702252" y="1068856"/>
            <a:ext cx="1886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rgbClr val="FF40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Для тех, </a:t>
            </a:r>
            <a:endParaRPr/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b="1" i="0" u="none" strike="noStrike" cap="none">
                <a:solidFill>
                  <a:srgbClr val="FF405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кто не в IT</a:t>
            </a:r>
            <a:endParaRPr b="1" i="0" u="none" strike="noStrike" cap="none">
              <a:solidFill>
                <a:srgbClr val="FF405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56" name="Google Shape;856;p133"/>
          <p:cNvSpPr/>
          <p:nvPr/>
        </p:nvSpPr>
        <p:spPr>
          <a:xfrm rot="-5400000" flipH="1">
            <a:off x="4375400" y="-74367"/>
            <a:ext cx="391500" cy="8146800"/>
          </a:xfrm>
          <a:prstGeom prst="chevron">
            <a:avLst>
              <a:gd name="adj" fmla="val 70017"/>
            </a:avLst>
          </a:prstGeom>
          <a:solidFill>
            <a:schemeClr val="lt2"/>
          </a:solidFill>
          <a:ln>
            <a:noFill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p133"/>
          <p:cNvSpPr txBox="1"/>
          <p:nvPr/>
        </p:nvSpPr>
        <p:spPr>
          <a:xfrm>
            <a:off x="2540700" y="1652488"/>
            <a:ext cx="2068200" cy="19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Искать точки роста в продукте с помощью данных: придумывать метрики, настраивать дашборды, изучать поведение пользователей, расследовать аномалии в метриках</a:t>
            </a:r>
            <a:endParaRPr sz="1100"/>
          </a:p>
        </p:txBody>
      </p:sp>
      <p:pic>
        <p:nvPicPr>
          <p:cNvPr id="858" name="Google Shape;858;p1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50268">
            <a:off x="7634286" y="-971622"/>
            <a:ext cx="2569402" cy="380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p1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906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1FFD1">
                <a:alpha val="49803"/>
              </a:srgbClr>
            </a:gs>
            <a:gs pos="84000">
              <a:srgbClr val="3D9BFF">
                <a:alpha val="64705"/>
              </a:srgbClr>
            </a:gs>
            <a:gs pos="100000">
              <a:srgbClr val="3D9BFF">
                <a:alpha val="64705"/>
              </a:srgbClr>
            </a:gs>
          </a:gsLst>
          <a:lin ang="2700006" scaled="0"/>
        </a:gradFill>
        <a:effectLst/>
      </p:bgPr>
    </p:bg>
    <p:spTree>
      <p:nvGrpSpPr>
        <p:cNvPr id="1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p134"/>
          <p:cNvSpPr txBox="1"/>
          <p:nvPr/>
        </p:nvSpPr>
        <p:spPr>
          <a:xfrm>
            <a:off x="3306692" y="2156252"/>
            <a:ext cx="2530500" cy="8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900" b="1" i="0" u="none" strike="noStrike" cap="non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Что </a:t>
            </a:r>
            <a:r>
              <a:rPr lang="ru" sz="2900" b="1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вы получите?</a:t>
            </a:r>
            <a:endParaRPr sz="2900"/>
          </a:p>
        </p:txBody>
      </p:sp>
      <p:grpSp>
        <p:nvGrpSpPr>
          <p:cNvPr id="865" name="Google Shape;865;p134"/>
          <p:cNvGrpSpPr/>
          <p:nvPr/>
        </p:nvGrpSpPr>
        <p:grpSpPr>
          <a:xfrm>
            <a:off x="315278" y="541541"/>
            <a:ext cx="4137660" cy="1911146"/>
            <a:chOff x="420370" y="722055"/>
            <a:chExt cx="5516880" cy="2548195"/>
          </a:xfrm>
        </p:grpSpPr>
        <p:sp>
          <p:nvSpPr>
            <p:cNvPr id="866" name="Google Shape;866;p134"/>
            <p:cNvSpPr/>
            <p:nvPr/>
          </p:nvSpPr>
          <p:spPr>
            <a:xfrm>
              <a:off x="420370" y="722055"/>
              <a:ext cx="5516880" cy="2548195"/>
            </a:xfrm>
            <a:custGeom>
              <a:avLst/>
              <a:gdLst/>
              <a:ahLst/>
              <a:cxnLst/>
              <a:rect l="l" t="t" r="r" b="b"/>
              <a:pathLst>
                <a:path w="5516880" h="2548195" extrusionOk="0">
                  <a:moveTo>
                    <a:pt x="161581" y="0"/>
                  </a:moveTo>
                  <a:lnTo>
                    <a:pt x="5355299" y="0"/>
                  </a:lnTo>
                  <a:cubicBezTo>
                    <a:pt x="5444538" y="0"/>
                    <a:pt x="5516880" y="72342"/>
                    <a:pt x="5516880" y="161581"/>
                  </a:cubicBezTo>
                  <a:lnTo>
                    <a:pt x="5516880" y="1191401"/>
                  </a:lnTo>
                  <a:lnTo>
                    <a:pt x="5368519" y="1214044"/>
                  </a:lnTo>
                  <a:cubicBezTo>
                    <a:pt x="4773321" y="1335839"/>
                    <a:pt x="4304524" y="1804636"/>
                    <a:pt x="4182729" y="2399834"/>
                  </a:cubicBezTo>
                  <a:lnTo>
                    <a:pt x="4160086" y="2548195"/>
                  </a:lnTo>
                  <a:lnTo>
                    <a:pt x="161581" y="2548195"/>
                  </a:lnTo>
                  <a:cubicBezTo>
                    <a:pt x="72342" y="2548195"/>
                    <a:pt x="0" y="2475853"/>
                    <a:pt x="0" y="2386614"/>
                  </a:cubicBezTo>
                  <a:lnTo>
                    <a:pt x="0" y="161581"/>
                  </a:lnTo>
                  <a:cubicBezTo>
                    <a:pt x="0" y="72342"/>
                    <a:pt x="72342" y="0"/>
                    <a:pt x="161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67" name="Google Shape;867;p134"/>
            <p:cNvGrpSpPr/>
            <p:nvPr/>
          </p:nvGrpSpPr>
          <p:grpSpPr>
            <a:xfrm>
              <a:off x="811580" y="1384617"/>
              <a:ext cx="3704020" cy="1083600"/>
              <a:chOff x="731370" y="1070884"/>
              <a:chExt cx="3704020" cy="1083600"/>
            </a:xfrm>
          </p:grpSpPr>
          <p:sp>
            <p:nvSpPr>
              <p:cNvPr id="868" name="Google Shape;868;p134"/>
              <p:cNvSpPr txBox="1"/>
              <p:nvPr/>
            </p:nvSpPr>
            <p:spPr>
              <a:xfrm>
                <a:off x="1296490" y="1070884"/>
                <a:ext cx="3138900" cy="1083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Arial"/>
                  <a:buNone/>
                </a:pPr>
                <a:r>
                  <a:rPr lang="ru" sz="1600" b="1">
                    <a:solidFill>
                      <a:schemeClr val="dk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Продвинутого</a:t>
                </a:r>
                <a:endParaRPr sz="1600" b="1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Arial"/>
                  <a:buNone/>
                </a:pPr>
                <a:r>
                  <a:rPr lang="ru" sz="1600" b="1">
                    <a:solidFill>
                      <a:schemeClr val="dk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наставника </a:t>
                </a:r>
                <a:endParaRPr sz="1600" b="1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  <a:p>
                <a:pPr marL="0" lvl="0" indent="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Arial"/>
                  <a:buNone/>
                </a:pPr>
                <a:r>
                  <a:rPr lang="ru" sz="1600" b="1">
                    <a:solidFill>
                      <a:schemeClr val="dk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и комьюнити</a:t>
                </a:r>
                <a:endParaRPr sz="900">
                  <a:solidFill>
                    <a:schemeClr val="dk1"/>
                  </a:solidFill>
                </a:endParaRPr>
              </a:p>
            </p:txBody>
          </p:sp>
          <p:grpSp>
            <p:nvGrpSpPr>
              <p:cNvPr id="869" name="Google Shape;869;p134"/>
              <p:cNvGrpSpPr/>
              <p:nvPr/>
            </p:nvGrpSpPr>
            <p:grpSpPr>
              <a:xfrm>
                <a:off x="731370" y="1377744"/>
                <a:ext cx="469900" cy="469900"/>
                <a:chOff x="731370" y="1452760"/>
                <a:chExt cx="469900" cy="469900"/>
              </a:xfrm>
            </p:grpSpPr>
            <p:sp>
              <p:nvSpPr>
                <p:cNvPr id="870" name="Google Shape;870;p134"/>
                <p:cNvSpPr/>
                <p:nvPr/>
              </p:nvSpPr>
              <p:spPr>
                <a:xfrm>
                  <a:off x="731370" y="1452760"/>
                  <a:ext cx="469900" cy="46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00" h="469900" extrusionOk="0">
                      <a:moveTo>
                        <a:pt x="469900" y="234950"/>
                      </a:moveTo>
                      <a:cubicBezTo>
                        <a:pt x="469900" y="364709"/>
                        <a:pt x="364709" y="469900"/>
                        <a:pt x="234950" y="469900"/>
                      </a:cubicBezTo>
                      <a:cubicBezTo>
                        <a:pt x="105191" y="469900"/>
                        <a:pt x="0" y="364709"/>
                        <a:pt x="0" y="234950"/>
                      </a:cubicBezTo>
                      <a:cubicBezTo>
                        <a:pt x="0" y="105191"/>
                        <a:pt x="105191" y="0"/>
                        <a:pt x="234950" y="0"/>
                      </a:cubicBezTo>
                      <a:cubicBezTo>
                        <a:pt x="364709" y="0"/>
                        <a:pt x="469900" y="105191"/>
                        <a:pt x="469900" y="2349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1" name="Google Shape;871;p134"/>
                <p:cNvSpPr/>
                <p:nvPr/>
              </p:nvSpPr>
              <p:spPr>
                <a:xfrm>
                  <a:off x="824292" y="1578478"/>
                  <a:ext cx="284065" cy="218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65" h="218433" extrusionOk="0">
                      <a:moveTo>
                        <a:pt x="281281" y="30983"/>
                      </a:moveTo>
                      <a:lnTo>
                        <a:pt x="252583" y="2286"/>
                      </a:lnTo>
                      <a:cubicBezTo>
                        <a:pt x="249573" y="-746"/>
                        <a:pt x="244675" y="-764"/>
                        <a:pt x="241643" y="2246"/>
                      </a:cubicBezTo>
                      <a:lnTo>
                        <a:pt x="241602" y="2286"/>
                      </a:lnTo>
                      <a:lnTo>
                        <a:pt x="101606" y="142282"/>
                      </a:lnTo>
                      <a:lnTo>
                        <a:pt x="41963" y="82640"/>
                      </a:lnTo>
                      <a:cubicBezTo>
                        <a:pt x="38954" y="79609"/>
                        <a:pt x="34056" y="79591"/>
                        <a:pt x="31024" y="82600"/>
                      </a:cubicBezTo>
                      <a:lnTo>
                        <a:pt x="30984" y="82640"/>
                      </a:lnTo>
                      <a:lnTo>
                        <a:pt x="2286" y="111338"/>
                      </a:lnTo>
                      <a:cubicBezTo>
                        <a:pt x="-746" y="114348"/>
                        <a:pt x="-764" y="119246"/>
                        <a:pt x="2246" y="122278"/>
                      </a:cubicBezTo>
                      <a:lnTo>
                        <a:pt x="2286" y="122319"/>
                      </a:lnTo>
                      <a:lnTo>
                        <a:pt x="96116" y="216148"/>
                      </a:lnTo>
                      <a:cubicBezTo>
                        <a:pt x="99126" y="219180"/>
                        <a:pt x="104024" y="219198"/>
                        <a:pt x="107056" y="216189"/>
                      </a:cubicBezTo>
                      <a:lnTo>
                        <a:pt x="107096" y="216148"/>
                      </a:lnTo>
                      <a:lnTo>
                        <a:pt x="281780" y="41465"/>
                      </a:lnTo>
                      <a:cubicBezTo>
                        <a:pt x="284812" y="38455"/>
                        <a:pt x="284829" y="33556"/>
                        <a:pt x="281819" y="30525"/>
                      </a:cubicBezTo>
                      <a:lnTo>
                        <a:pt x="281780" y="30484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72" name="Google Shape;872;p134"/>
          <p:cNvGrpSpPr/>
          <p:nvPr/>
        </p:nvGrpSpPr>
        <p:grpSpPr>
          <a:xfrm>
            <a:off x="4691062" y="541541"/>
            <a:ext cx="4137660" cy="1911146"/>
            <a:chOff x="6254750" y="722055"/>
            <a:chExt cx="5516880" cy="2548195"/>
          </a:xfrm>
        </p:grpSpPr>
        <p:sp>
          <p:nvSpPr>
            <p:cNvPr id="873" name="Google Shape;873;p134"/>
            <p:cNvSpPr/>
            <p:nvPr/>
          </p:nvSpPr>
          <p:spPr>
            <a:xfrm>
              <a:off x="6254750" y="722055"/>
              <a:ext cx="5516880" cy="2548195"/>
            </a:xfrm>
            <a:custGeom>
              <a:avLst/>
              <a:gdLst/>
              <a:ahLst/>
              <a:cxnLst/>
              <a:rect l="l" t="t" r="r" b="b"/>
              <a:pathLst>
                <a:path w="5516880" h="2548195" extrusionOk="0">
                  <a:moveTo>
                    <a:pt x="161581" y="0"/>
                  </a:moveTo>
                  <a:lnTo>
                    <a:pt x="5355299" y="0"/>
                  </a:lnTo>
                  <a:cubicBezTo>
                    <a:pt x="5444538" y="0"/>
                    <a:pt x="5516880" y="72342"/>
                    <a:pt x="5516880" y="161581"/>
                  </a:cubicBezTo>
                  <a:lnTo>
                    <a:pt x="5516880" y="2386614"/>
                  </a:lnTo>
                  <a:cubicBezTo>
                    <a:pt x="5516880" y="2475853"/>
                    <a:pt x="5444538" y="2548195"/>
                    <a:pt x="5355299" y="2548195"/>
                  </a:cubicBezTo>
                  <a:lnTo>
                    <a:pt x="1356794" y="2548195"/>
                  </a:lnTo>
                  <a:lnTo>
                    <a:pt x="1334152" y="2399834"/>
                  </a:lnTo>
                  <a:cubicBezTo>
                    <a:pt x="1212357" y="1804636"/>
                    <a:pt x="743559" y="1335839"/>
                    <a:pt x="148361" y="1214044"/>
                  </a:cubicBezTo>
                  <a:lnTo>
                    <a:pt x="0" y="1191401"/>
                  </a:lnTo>
                  <a:lnTo>
                    <a:pt x="0" y="161581"/>
                  </a:lnTo>
                  <a:cubicBezTo>
                    <a:pt x="0" y="72342"/>
                    <a:pt x="72342" y="0"/>
                    <a:pt x="161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4" name="Google Shape;874;p134"/>
            <p:cNvGrpSpPr/>
            <p:nvPr/>
          </p:nvGrpSpPr>
          <p:grpSpPr>
            <a:xfrm>
              <a:off x="7513034" y="1761210"/>
              <a:ext cx="3817800" cy="469900"/>
              <a:chOff x="7432824" y="1447477"/>
              <a:chExt cx="3817800" cy="469900"/>
            </a:xfrm>
          </p:grpSpPr>
          <p:sp>
            <p:nvSpPr>
              <p:cNvPr id="875" name="Google Shape;875;p134"/>
              <p:cNvSpPr txBox="1"/>
              <p:nvPr/>
            </p:nvSpPr>
            <p:spPr>
              <a:xfrm>
                <a:off x="7432824" y="1518193"/>
                <a:ext cx="3817800" cy="32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 b="1">
                    <a:solidFill>
                      <a:schemeClr val="dk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Доступы и скидки</a:t>
                </a:r>
                <a:endParaRPr sz="1600" b="1">
                  <a:solidFill>
                    <a:schemeClr val="dk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endParaRPr>
              </a:p>
            </p:txBody>
          </p:sp>
          <p:grpSp>
            <p:nvGrpSpPr>
              <p:cNvPr id="876" name="Google Shape;876;p134"/>
              <p:cNvGrpSpPr/>
              <p:nvPr/>
            </p:nvGrpSpPr>
            <p:grpSpPr>
              <a:xfrm>
                <a:off x="7913658" y="1447477"/>
                <a:ext cx="469900" cy="469900"/>
                <a:chOff x="940135" y="1522493"/>
                <a:chExt cx="469900" cy="469900"/>
              </a:xfrm>
            </p:grpSpPr>
            <p:sp>
              <p:nvSpPr>
                <p:cNvPr id="877" name="Google Shape;877;p134"/>
                <p:cNvSpPr/>
                <p:nvPr/>
              </p:nvSpPr>
              <p:spPr>
                <a:xfrm>
                  <a:off x="940135" y="1522493"/>
                  <a:ext cx="469900" cy="46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00" h="469900" extrusionOk="0">
                      <a:moveTo>
                        <a:pt x="469900" y="234950"/>
                      </a:moveTo>
                      <a:cubicBezTo>
                        <a:pt x="469900" y="364709"/>
                        <a:pt x="364709" y="469900"/>
                        <a:pt x="234950" y="469900"/>
                      </a:cubicBezTo>
                      <a:cubicBezTo>
                        <a:pt x="105191" y="469900"/>
                        <a:pt x="0" y="364709"/>
                        <a:pt x="0" y="234950"/>
                      </a:cubicBezTo>
                      <a:cubicBezTo>
                        <a:pt x="0" y="105191"/>
                        <a:pt x="105191" y="0"/>
                        <a:pt x="234950" y="0"/>
                      </a:cubicBezTo>
                      <a:cubicBezTo>
                        <a:pt x="364709" y="0"/>
                        <a:pt x="469900" y="105191"/>
                        <a:pt x="469900" y="2349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78" name="Google Shape;878;p134"/>
                <p:cNvSpPr/>
                <p:nvPr/>
              </p:nvSpPr>
              <p:spPr>
                <a:xfrm>
                  <a:off x="1033053" y="1648211"/>
                  <a:ext cx="284065" cy="218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65" h="218433" extrusionOk="0">
                      <a:moveTo>
                        <a:pt x="281281" y="30983"/>
                      </a:moveTo>
                      <a:lnTo>
                        <a:pt x="252583" y="2286"/>
                      </a:lnTo>
                      <a:cubicBezTo>
                        <a:pt x="249573" y="-746"/>
                        <a:pt x="244675" y="-764"/>
                        <a:pt x="241643" y="2246"/>
                      </a:cubicBezTo>
                      <a:lnTo>
                        <a:pt x="241602" y="2286"/>
                      </a:lnTo>
                      <a:lnTo>
                        <a:pt x="101606" y="142282"/>
                      </a:lnTo>
                      <a:lnTo>
                        <a:pt x="41963" y="82640"/>
                      </a:lnTo>
                      <a:cubicBezTo>
                        <a:pt x="38954" y="79609"/>
                        <a:pt x="34056" y="79591"/>
                        <a:pt x="31024" y="82600"/>
                      </a:cubicBezTo>
                      <a:lnTo>
                        <a:pt x="30984" y="82640"/>
                      </a:lnTo>
                      <a:lnTo>
                        <a:pt x="2286" y="111338"/>
                      </a:lnTo>
                      <a:cubicBezTo>
                        <a:pt x="-746" y="114348"/>
                        <a:pt x="-764" y="119246"/>
                        <a:pt x="2246" y="122278"/>
                      </a:cubicBezTo>
                      <a:lnTo>
                        <a:pt x="2286" y="122319"/>
                      </a:lnTo>
                      <a:lnTo>
                        <a:pt x="96116" y="216148"/>
                      </a:lnTo>
                      <a:cubicBezTo>
                        <a:pt x="99126" y="219180"/>
                        <a:pt x="104024" y="219198"/>
                        <a:pt x="107056" y="216189"/>
                      </a:cubicBezTo>
                      <a:lnTo>
                        <a:pt x="107096" y="216148"/>
                      </a:lnTo>
                      <a:lnTo>
                        <a:pt x="281780" y="41465"/>
                      </a:lnTo>
                      <a:cubicBezTo>
                        <a:pt x="284812" y="38455"/>
                        <a:pt x="284829" y="33556"/>
                        <a:pt x="281819" y="30525"/>
                      </a:cubicBezTo>
                      <a:lnTo>
                        <a:pt x="281780" y="30484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79" name="Google Shape;879;p134"/>
          <p:cNvGrpSpPr/>
          <p:nvPr/>
        </p:nvGrpSpPr>
        <p:grpSpPr>
          <a:xfrm>
            <a:off x="315278" y="2690813"/>
            <a:ext cx="4137660" cy="1911146"/>
            <a:chOff x="420370" y="3587750"/>
            <a:chExt cx="5516880" cy="2548195"/>
          </a:xfrm>
        </p:grpSpPr>
        <p:sp>
          <p:nvSpPr>
            <p:cNvPr id="880" name="Google Shape;880;p134"/>
            <p:cNvSpPr/>
            <p:nvPr/>
          </p:nvSpPr>
          <p:spPr>
            <a:xfrm>
              <a:off x="420370" y="3587750"/>
              <a:ext cx="5516880" cy="2548195"/>
            </a:xfrm>
            <a:custGeom>
              <a:avLst/>
              <a:gdLst/>
              <a:ahLst/>
              <a:cxnLst/>
              <a:rect l="l" t="t" r="r" b="b"/>
              <a:pathLst>
                <a:path w="5516880" h="2548195" extrusionOk="0">
                  <a:moveTo>
                    <a:pt x="161581" y="0"/>
                  </a:moveTo>
                  <a:lnTo>
                    <a:pt x="4160086" y="0"/>
                  </a:lnTo>
                  <a:lnTo>
                    <a:pt x="4182729" y="148361"/>
                  </a:lnTo>
                  <a:cubicBezTo>
                    <a:pt x="4304524" y="743559"/>
                    <a:pt x="4773321" y="1212357"/>
                    <a:pt x="5368519" y="1334152"/>
                  </a:cubicBezTo>
                  <a:lnTo>
                    <a:pt x="5516880" y="1356794"/>
                  </a:lnTo>
                  <a:lnTo>
                    <a:pt x="5516880" y="2386614"/>
                  </a:lnTo>
                  <a:cubicBezTo>
                    <a:pt x="5516880" y="2475853"/>
                    <a:pt x="5444538" y="2548195"/>
                    <a:pt x="5355299" y="2548195"/>
                  </a:cubicBezTo>
                  <a:lnTo>
                    <a:pt x="161581" y="2548195"/>
                  </a:lnTo>
                  <a:cubicBezTo>
                    <a:pt x="72342" y="2548195"/>
                    <a:pt x="0" y="2475853"/>
                    <a:pt x="0" y="2386614"/>
                  </a:cubicBezTo>
                  <a:lnTo>
                    <a:pt x="0" y="161581"/>
                  </a:lnTo>
                  <a:cubicBezTo>
                    <a:pt x="0" y="72342"/>
                    <a:pt x="72342" y="0"/>
                    <a:pt x="1615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1" name="Google Shape;881;p134"/>
            <p:cNvGrpSpPr/>
            <p:nvPr/>
          </p:nvGrpSpPr>
          <p:grpSpPr>
            <a:xfrm>
              <a:off x="786213" y="4533493"/>
              <a:ext cx="4408300" cy="656700"/>
              <a:chOff x="706003" y="4219760"/>
              <a:chExt cx="4408300" cy="656700"/>
            </a:xfrm>
          </p:grpSpPr>
          <p:sp>
            <p:nvSpPr>
              <p:cNvPr id="882" name="Google Shape;882;p134"/>
              <p:cNvSpPr txBox="1"/>
              <p:nvPr/>
            </p:nvSpPr>
            <p:spPr>
              <a:xfrm>
                <a:off x="1296503" y="4219760"/>
                <a:ext cx="3817800" cy="656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600" b="1">
                    <a:solidFill>
                      <a:schemeClr val="dk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Реальные задачи, зарплату и ноутбук</a:t>
                </a:r>
                <a:endParaRPr sz="1100"/>
              </a:p>
            </p:txBody>
          </p:sp>
          <p:grpSp>
            <p:nvGrpSpPr>
              <p:cNvPr id="883" name="Google Shape;883;p134"/>
              <p:cNvGrpSpPr/>
              <p:nvPr/>
            </p:nvGrpSpPr>
            <p:grpSpPr>
              <a:xfrm>
                <a:off x="706003" y="4275027"/>
                <a:ext cx="469900" cy="469900"/>
                <a:chOff x="706003" y="1376626"/>
                <a:chExt cx="469900" cy="469900"/>
              </a:xfrm>
            </p:grpSpPr>
            <p:sp>
              <p:nvSpPr>
                <p:cNvPr id="884" name="Google Shape;884;p134"/>
                <p:cNvSpPr/>
                <p:nvPr/>
              </p:nvSpPr>
              <p:spPr>
                <a:xfrm>
                  <a:off x="706003" y="1376626"/>
                  <a:ext cx="469900" cy="46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00" h="469900" extrusionOk="0">
                      <a:moveTo>
                        <a:pt x="469900" y="234950"/>
                      </a:moveTo>
                      <a:cubicBezTo>
                        <a:pt x="469900" y="364709"/>
                        <a:pt x="364709" y="469900"/>
                        <a:pt x="234950" y="469900"/>
                      </a:cubicBezTo>
                      <a:cubicBezTo>
                        <a:pt x="105191" y="469900"/>
                        <a:pt x="0" y="364709"/>
                        <a:pt x="0" y="234950"/>
                      </a:cubicBezTo>
                      <a:cubicBezTo>
                        <a:pt x="0" y="105191"/>
                        <a:pt x="105191" y="0"/>
                        <a:pt x="234950" y="0"/>
                      </a:cubicBezTo>
                      <a:cubicBezTo>
                        <a:pt x="364709" y="0"/>
                        <a:pt x="469900" y="105191"/>
                        <a:pt x="469900" y="2349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85" name="Google Shape;885;p134"/>
                <p:cNvSpPr/>
                <p:nvPr/>
              </p:nvSpPr>
              <p:spPr>
                <a:xfrm>
                  <a:off x="798925" y="1502344"/>
                  <a:ext cx="284065" cy="218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65" h="218433" extrusionOk="0">
                      <a:moveTo>
                        <a:pt x="281281" y="30983"/>
                      </a:moveTo>
                      <a:lnTo>
                        <a:pt x="252583" y="2286"/>
                      </a:lnTo>
                      <a:cubicBezTo>
                        <a:pt x="249573" y="-746"/>
                        <a:pt x="244675" y="-764"/>
                        <a:pt x="241643" y="2246"/>
                      </a:cubicBezTo>
                      <a:lnTo>
                        <a:pt x="241602" y="2286"/>
                      </a:lnTo>
                      <a:lnTo>
                        <a:pt x="101606" y="142282"/>
                      </a:lnTo>
                      <a:lnTo>
                        <a:pt x="41963" y="82640"/>
                      </a:lnTo>
                      <a:cubicBezTo>
                        <a:pt x="38954" y="79609"/>
                        <a:pt x="34056" y="79591"/>
                        <a:pt x="31024" y="82600"/>
                      </a:cubicBezTo>
                      <a:lnTo>
                        <a:pt x="30984" y="82640"/>
                      </a:lnTo>
                      <a:lnTo>
                        <a:pt x="2286" y="111338"/>
                      </a:lnTo>
                      <a:cubicBezTo>
                        <a:pt x="-746" y="114348"/>
                        <a:pt x="-764" y="119246"/>
                        <a:pt x="2246" y="122278"/>
                      </a:cubicBezTo>
                      <a:lnTo>
                        <a:pt x="2286" y="122319"/>
                      </a:lnTo>
                      <a:lnTo>
                        <a:pt x="96116" y="216148"/>
                      </a:lnTo>
                      <a:cubicBezTo>
                        <a:pt x="99126" y="219180"/>
                        <a:pt x="104024" y="219198"/>
                        <a:pt x="107056" y="216189"/>
                      </a:cubicBezTo>
                      <a:lnTo>
                        <a:pt x="107096" y="216148"/>
                      </a:lnTo>
                      <a:lnTo>
                        <a:pt x="281780" y="41465"/>
                      </a:lnTo>
                      <a:cubicBezTo>
                        <a:pt x="284812" y="38455"/>
                        <a:pt x="284829" y="33556"/>
                        <a:pt x="281819" y="30525"/>
                      </a:cubicBezTo>
                      <a:lnTo>
                        <a:pt x="281780" y="30484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886" name="Google Shape;886;p134"/>
          <p:cNvGrpSpPr/>
          <p:nvPr/>
        </p:nvGrpSpPr>
        <p:grpSpPr>
          <a:xfrm>
            <a:off x="4691062" y="2690813"/>
            <a:ext cx="4137660" cy="1911146"/>
            <a:chOff x="6254750" y="3587750"/>
            <a:chExt cx="5516880" cy="2548195"/>
          </a:xfrm>
        </p:grpSpPr>
        <p:sp>
          <p:nvSpPr>
            <p:cNvPr id="887" name="Google Shape;887;p134"/>
            <p:cNvSpPr/>
            <p:nvPr/>
          </p:nvSpPr>
          <p:spPr>
            <a:xfrm>
              <a:off x="6254750" y="3587750"/>
              <a:ext cx="5516880" cy="2548195"/>
            </a:xfrm>
            <a:custGeom>
              <a:avLst/>
              <a:gdLst/>
              <a:ahLst/>
              <a:cxnLst/>
              <a:rect l="l" t="t" r="r" b="b"/>
              <a:pathLst>
                <a:path w="5516880" h="2548195" extrusionOk="0">
                  <a:moveTo>
                    <a:pt x="1356794" y="0"/>
                  </a:moveTo>
                  <a:lnTo>
                    <a:pt x="5355299" y="0"/>
                  </a:lnTo>
                  <a:cubicBezTo>
                    <a:pt x="5444538" y="0"/>
                    <a:pt x="5516880" y="72342"/>
                    <a:pt x="5516880" y="161581"/>
                  </a:cubicBezTo>
                  <a:lnTo>
                    <a:pt x="5516880" y="2386614"/>
                  </a:lnTo>
                  <a:cubicBezTo>
                    <a:pt x="5516880" y="2475853"/>
                    <a:pt x="5444538" y="2548195"/>
                    <a:pt x="5355299" y="2548195"/>
                  </a:cubicBezTo>
                  <a:lnTo>
                    <a:pt x="161581" y="2548195"/>
                  </a:lnTo>
                  <a:cubicBezTo>
                    <a:pt x="72342" y="2548195"/>
                    <a:pt x="0" y="2475853"/>
                    <a:pt x="0" y="2386614"/>
                  </a:cubicBezTo>
                  <a:lnTo>
                    <a:pt x="0" y="1356794"/>
                  </a:lnTo>
                  <a:lnTo>
                    <a:pt x="148361" y="1334152"/>
                  </a:lnTo>
                  <a:cubicBezTo>
                    <a:pt x="743559" y="1212357"/>
                    <a:pt x="1212357" y="743559"/>
                    <a:pt x="1334152" y="14836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8" name="Google Shape;888;p134"/>
            <p:cNvGrpSpPr/>
            <p:nvPr/>
          </p:nvGrpSpPr>
          <p:grpSpPr>
            <a:xfrm>
              <a:off x="7548601" y="4508904"/>
              <a:ext cx="3817800" cy="705900"/>
              <a:chOff x="7468391" y="4195171"/>
              <a:chExt cx="3817800" cy="705900"/>
            </a:xfrm>
          </p:grpSpPr>
          <p:sp>
            <p:nvSpPr>
              <p:cNvPr id="889" name="Google Shape;889;p134"/>
              <p:cNvSpPr txBox="1"/>
              <p:nvPr/>
            </p:nvSpPr>
            <p:spPr>
              <a:xfrm>
                <a:off x="7468391" y="4195171"/>
                <a:ext cx="3817800" cy="705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lvl="0" indent="0" algn="r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800"/>
                  <a:buFont typeface="Arial"/>
                  <a:buNone/>
                </a:pPr>
                <a:r>
                  <a:rPr lang="ru" sz="1600" b="1">
                    <a:solidFill>
                      <a:schemeClr val="dk1"/>
                    </a:solidFill>
                    <a:latin typeface="Montserrat SemiBold"/>
                    <a:ea typeface="Montserrat SemiBold"/>
                    <a:cs typeface="Montserrat SemiBold"/>
                    <a:sym typeface="Montserrat SemiBold"/>
                  </a:rPr>
                  <a:t>Шанс стать частью сильной команды</a:t>
                </a:r>
                <a:endParaRPr sz="1100"/>
              </a:p>
            </p:txBody>
          </p:sp>
          <p:grpSp>
            <p:nvGrpSpPr>
              <p:cNvPr id="890" name="Google Shape;890;p134"/>
              <p:cNvGrpSpPr/>
              <p:nvPr/>
            </p:nvGrpSpPr>
            <p:grpSpPr>
              <a:xfrm>
                <a:off x="7892639" y="4313171"/>
                <a:ext cx="469900" cy="469900"/>
                <a:chOff x="919116" y="1199326"/>
                <a:chExt cx="469900" cy="469900"/>
              </a:xfrm>
            </p:grpSpPr>
            <p:sp>
              <p:nvSpPr>
                <p:cNvPr id="891" name="Google Shape;891;p134"/>
                <p:cNvSpPr/>
                <p:nvPr/>
              </p:nvSpPr>
              <p:spPr>
                <a:xfrm>
                  <a:off x="919116" y="1199326"/>
                  <a:ext cx="469900" cy="469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9900" h="469900" extrusionOk="0">
                      <a:moveTo>
                        <a:pt x="469900" y="234950"/>
                      </a:moveTo>
                      <a:cubicBezTo>
                        <a:pt x="469900" y="364709"/>
                        <a:pt x="364709" y="469900"/>
                        <a:pt x="234950" y="469900"/>
                      </a:cubicBezTo>
                      <a:cubicBezTo>
                        <a:pt x="105191" y="469900"/>
                        <a:pt x="0" y="364709"/>
                        <a:pt x="0" y="234950"/>
                      </a:cubicBezTo>
                      <a:cubicBezTo>
                        <a:pt x="0" y="105191"/>
                        <a:pt x="105191" y="0"/>
                        <a:pt x="234950" y="0"/>
                      </a:cubicBezTo>
                      <a:cubicBezTo>
                        <a:pt x="364709" y="0"/>
                        <a:pt x="469900" y="105191"/>
                        <a:pt x="469900" y="23495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2" name="Google Shape;892;p134"/>
                <p:cNvSpPr/>
                <p:nvPr/>
              </p:nvSpPr>
              <p:spPr>
                <a:xfrm>
                  <a:off x="1012034" y="1325044"/>
                  <a:ext cx="284065" cy="218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065" h="218433" extrusionOk="0">
                      <a:moveTo>
                        <a:pt x="281281" y="30983"/>
                      </a:moveTo>
                      <a:lnTo>
                        <a:pt x="252583" y="2286"/>
                      </a:lnTo>
                      <a:cubicBezTo>
                        <a:pt x="249573" y="-746"/>
                        <a:pt x="244675" y="-764"/>
                        <a:pt x="241643" y="2246"/>
                      </a:cubicBezTo>
                      <a:lnTo>
                        <a:pt x="241602" y="2286"/>
                      </a:lnTo>
                      <a:lnTo>
                        <a:pt x="101606" y="142282"/>
                      </a:lnTo>
                      <a:lnTo>
                        <a:pt x="41963" y="82640"/>
                      </a:lnTo>
                      <a:cubicBezTo>
                        <a:pt x="38954" y="79609"/>
                        <a:pt x="34056" y="79591"/>
                        <a:pt x="31024" y="82600"/>
                      </a:cubicBezTo>
                      <a:lnTo>
                        <a:pt x="30984" y="82640"/>
                      </a:lnTo>
                      <a:lnTo>
                        <a:pt x="2286" y="111338"/>
                      </a:lnTo>
                      <a:cubicBezTo>
                        <a:pt x="-746" y="114348"/>
                        <a:pt x="-764" y="119246"/>
                        <a:pt x="2246" y="122278"/>
                      </a:cubicBezTo>
                      <a:lnTo>
                        <a:pt x="2286" y="122319"/>
                      </a:lnTo>
                      <a:lnTo>
                        <a:pt x="96116" y="216148"/>
                      </a:lnTo>
                      <a:cubicBezTo>
                        <a:pt x="99126" y="219180"/>
                        <a:pt x="104024" y="219198"/>
                        <a:pt x="107056" y="216189"/>
                      </a:cubicBezTo>
                      <a:lnTo>
                        <a:pt x="107096" y="216148"/>
                      </a:lnTo>
                      <a:lnTo>
                        <a:pt x="281780" y="41465"/>
                      </a:lnTo>
                      <a:cubicBezTo>
                        <a:pt x="284812" y="38455"/>
                        <a:pt x="284829" y="33556"/>
                        <a:pt x="281819" y="30525"/>
                      </a:cubicBezTo>
                      <a:lnTo>
                        <a:pt x="281780" y="30484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68575" tIns="34275" rIns="68575" bIns="34275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1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pic>
        <p:nvPicPr>
          <p:cNvPr id="893" name="Google Shape;893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555693">
            <a:off x="7414107" y="-2045000"/>
            <a:ext cx="236181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4" name="Google Shape;894;p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118529">
            <a:off x="-53492" y="3169124"/>
            <a:ext cx="2361812" cy="51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95" name="Google Shape;895;p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7562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Google Shape;900;p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7763079">
            <a:off x="-1003973" y="1554367"/>
            <a:ext cx="4415645" cy="3775011"/>
          </a:xfrm>
          <a:prstGeom prst="rect">
            <a:avLst/>
          </a:prstGeom>
          <a:noFill/>
          <a:ln>
            <a:noFill/>
          </a:ln>
        </p:spPr>
      </p:pic>
      <p:sp>
        <p:nvSpPr>
          <p:cNvPr id="901" name="Google Shape;901;p135"/>
          <p:cNvSpPr/>
          <p:nvPr/>
        </p:nvSpPr>
        <p:spPr>
          <a:xfrm>
            <a:off x="7145500" y="3619125"/>
            <a:ext cx="1641000" cy="12597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135"/>
          <p:cNvSpPr/>
          <p:nvPr/>
        </p:nvSpPr>
        <p:spPr>
          <a:xfrm>
            <a:off x="7145500" y="1196450"/>
            <a:ext cx="1641000" cy="23124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3" name="Google Shape;903;p135"/>
          <p:cNvSpPr/>
          <p:nvPr/>
        </p:nvSpPr>
        <p:spPr>
          <a:xfrm>
            <a:off x="5446000" y="1196450"/>
            <a:ext cx="1641000" cy="23124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4" name="Google Shape;904;p135"/>
          <p:cNvSpPr/>
          <p:nvPr/>
        </p:nvSpPr>
        <p:spPr>
          <a:xfrm>
            <a:off x="3746500" y="1196438"/>
            <a:ext cx="1641000" cy="23124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135"/>
          <p:cNvSpPr/>
          <p:nvPr/>
        </p:nvSpPr>
        <p:spPr>
          <a:xfrm>
            <a:off x="2047013" y="1196450"/>
            <a:ext cx="1641000" cy="23124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135"/>
          <p:cNvSpPr/>
          <p:nvPr/>
        </p:nvSpPr>
        <p:spPr>
          <a:xfrm>
            <a:off x="357488" y="1202675"/>
            <a:ext cx="1641000" cy="2312400"/>
          </a:xfrm>
          <a:prstGeom prst="roundRect">
            <a:avLst>
              <a:gd name="adj" fmla="val 4208"/>
            </a:avLst>
          </a:prstGeom>
          <a:solidFill>
            <a:schemeClr val="lt1"/>
          </a:solidFill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5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p135"/>
          <p:cNvSpPr txBox="1"/>
          <p:nvPr/>
        </p:nvSpPr>
        <p:spPr>
          <a:xfrm>
            <a:off x="442231" y="1264879"/>
            <a:ext cx="14838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CV-скрининг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8" name="Google Shape;908;p135"/>
          <p:cNvSpPr txBox="1"/>
          <p:nvPr/>
        </p:nvSpPr>
        <p:spPr>
          <a:xfrm>
            <a:off x="399162" y="1482375"/>
            <a:ext cx="1589400" cy="20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3+ курс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Релевантные проекты/опыт работы/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образовательные курсы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Возможность работать от 25 часов в неделю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Владение необходимым  стеком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09" name="Google Shape;909;p135"/>
          <p:cNvSpPr txBox="1"/>
          <p:nvPr/>
        </p:nvSpPr>
        <p:spPr>
          <a:xfrm>
            <a:off x="3799014" y="1279069"/>
            <a:ext cx="14838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Helvetica Neue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Тестовое </a:t>
            </a:r>
            <a:r>
              <a:rPr lang="ru" sz="11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задание</a:t>
            </a:r>
            <a:endParaRPr sz="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0" name="Google Shape;910;p135"/>
          <p:cNvSpPr txBox="1"/>
          <p:nvPr/>
        </p:nvSpPr>
        <p:spPr>
          <a:xfrm>
            <a:off x="5496602" y="1267971"/>
            <a:ext cx="14820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Helvetica Neue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Тех.интервью </a:t>
            </a:r>
            <a:endParaRPr sz="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Helvetica Neue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с наставником</a:t>
            </a:r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1" name="Google Shape;911;p135"/>
          <p:cNvSpPr txBox="1"/>
          <p:nvPr/>
        </p:nvSpPr>
        <p:spPr>
          <a:xfrm>
            <a:off x="3799012" y="1582200"/>
            <a:ext cx="1536000" cy="12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Helvetica Neue"/>
              <a:buNone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Тестовое </a:t>
            </a: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задание</a:t>
            </a: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, основная цель — понять, </a:t>
            </a:r>
            <a:r>
              <a:rPr lang="ru" sz="1100" b="1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как </a:t>
            </a: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владеет стеком/работает с программами по выбранному  направлению</a:t>
            </a: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2" name="Google Shape;912;p135"/>
          <p:cNvSpPr txBox="1"/>
          <p:nvPr/>
        </p:nvSpPr>
        <p:spPr>
          <a:xfrm>
            <a:off x="5498525" y="1664225"/>
            <a:ext cx="1536000" cy="13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Погонять по домашке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Задать тех. вопросы</a:t>
            </a: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 по решению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Сформировать личное впечатление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3" name="Google Shape;913;p135"/>
          <p:cNvSpPr txBox="1"/>
          <p:nvPr/>
        </p:nvSpPr>
        <p:spPr>
          <a:xfrm>
            <a:off x="7173786" y="3671054"/>
            <a:ext cx="14820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Helvetica Neue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Оффер</a:t>
            </a:r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4" name="Google Shape;914;p135"/>
          <p:cNvSpPr txBox="1"/>
          <p:nvPr/>
        </p:nvSpPr>
        <p:spPr>
          <a:xfrm>
            <a:off x="7198012" y="1246626"/>
            <a:ext cx="14820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Helvetica Neue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Фит-интервью </a:t>
            </a:r>
            <a:endParaRPr sz="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Helvetica Neue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с лидом и HR</a:t>
            </a:r>
            <a:endParaRPr sz="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5" name="Google Shape;915;p135"/>
          <p:cNvSpPr txBox="1"/>
          <p:nvPr/>
        </p:nvSpPr>
        <p:spPr>
          <a:xfrm>
            <a:off x="7198012" y="1638638"/>
            <a:ext cx="1536000" cy="12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Проверить мотивацию на работу в Авито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Проверить soft skills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Оценить culture fit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6" name="Google Shape;916;p135"/>
          <p:cNvSpPr txBox="1"/>
          <p:nvPr/>
        </p:nvSpPr>
        <p:spPr>
          <a:xfrm>
            <a:off x="7185786" y="3875053"/>
            <a:ext cx="1458000" cy="88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Презентовать оффер стажеру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Определить дату старта стажировки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7" name="Google Shape;917;p135"/>
          <p:cNvSpPr txBox="1"/>
          <p:nvPr/>
        </p:nvSpPr>
        <p:spPr>
          <a:xfrm>
            <a:off x="2105653" y="1278519"/>
            <a:ext cx="1483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"/>
              <a:buFont typeface="Helvetica Neue"/>
              <a:buNone/>
            </a:pPr>
            <a:r>
              <a:rPr lang="ru" sz="11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Онлайн-тест и видеоинтервью</a:t>
            </a:r>
            <a:endParaRPr sz="50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8" name="Google Shape;918;p135"/>
          <p:cNvSpPr txBox="1"/>
          <p:nvPr/>
        </p:nvSpPr>
        <p:spPr>
          <a:xfrm>
            <a:off x="2104500" y="1651725"/>
            <a:ext cx="1536000" cy="17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17150" rIns="34275" bIns="17150" anchor="t" anchorCtr="0">
            <a:spAutoFit/>
          </a:bodyPr>
          <a:lstStyle/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Мини-тех.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скрининг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Базовая мотивация на работу в Авито</a:t>
            </a:r>
            <a:endParaRPr sz="11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Открытость, готовность учиться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marL="177800" marR="0" lvl="0" indent="-196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Montserrat"/>
              <a:buChar char="●"/>
            </a:pPr>
            <a:r>
              <a:rPr lang="ru" sz="11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Ориентированность на результат</a:t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19" name="Google Shape;919;p135"/>
          <p:cNvSpPr txBox="1"/>
          <p:nvPr/>
        </p:nvSpPr>
        <p:spPr>
          <a:xfrm>
            <a:off x="388903" y="316064"/>
            <a:ext cx="82590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Этапы отбора на стажировку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pic>
        <p:nvPicPr>
          <p:cNvPr id="920" name="Google Shape;920;p1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61188" y="2654950"/>
            <a:ext cx="2888299" cy="2888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" name="Google Shape;921;p1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06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p136"/>
          <p:cNvSpPr/>
          <p:nvPr/>
        </p:nvSpPr>
        <p:spPr>
          <a:xfrm>
            <a:off x="259194" y="1158538"/>
            <a:ext cx="8625600" cy="914400"/>
          </a:xfrm>
          <a:prstGeom prst="roundRect">
            <a:avLst>
              <a:gd name="adj" fmla="val 12022"/>
            </a:avLst>
          </a:prstGeom>
          <a:gradFill>
            <a:gsLst>
              <a:gs pos="0">
                <a:srgbClr val="00AAFF"/>
              </a:gs>
              <a:gs pos="16000">
                <a:schemeClr val="accent1"/>
              </a:gs>
              <a:gs pos="88000">
                <a:schemeClr val="accent2"/>
              </a:gs>
              <a:gs pos="100000">
                <a:schemeClr val="accent2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7" name="Google Shape;927;p136"/>
          <p:cNvSpPr txBox="1"/>
          <p:nvPr/>
        </p:nvSpPr>
        <p:spPr>
          <a:xfrm>
            <a:off x="388903" y="316064"/>
            <a:ext cx="82590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Лайфхаки, чтобы пройти отбор</a:t>
            </a:r>
            <a:endParaRPr sz="1400" b="1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928" name="Google Shape;928;p136"/>
          <p:cNvSpPr txBox="1"/>
          <p:nvPr/>
        </p:nvSpPr>
        <p:spPr>
          <a:xfrm>
            <a:off x="340225" y="1259700"/>
            <a:ext cx="13968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Написать хорошее резюме</a:t>
            </a:r>
            <a:endParaRPr b="1"/>
          </a:p>
        </p:txBody>
      </p:sp>
      <p:sp>
        <p:nvSpPr>
          <p:cNvPr id="929" name="Google Shape;929;p136"/>
          <p:cNvSpPr txBox="1"/>
          <p:nvPr/>
        </p:nvSpPr>
        <p:spPr>
          <a:xfrm>
            <a:off x="1906427" y="1276816"/>
            <a:ext cx="16962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Быть готовым рассказывать </a:t>
            </a:r>
            <a:endParaRPr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“о себе”</a:t>
            </a:r>
            <a:endParaRPr b="1"/>
          </a:p>
        </p:txBody>
      </p:sp>
      <p:sp>
        <p:nvSpPr>
          <p:cNvPr id="930" name="Google Shape;930;p136"/>
          <p:cNvSpPr txBox="1"/>
          <p:nvPr/>
        </p:nvSpPr>
        <p:spPr>
          <a:xfrm>
            <a:off x="7317475" y="1259700"/>
            <a:ext cx="1431000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Не забывать быть милашкой</a:t>
            </a:r>
            <a:endParaRPr b="1"/>
          </a:p>
        </p:txBody>
      </p:sp>
      <p:sp>
        <p:nvSpPr>
          <p:cNvPr id="931" name="Google Shape;931;p136"/>
          <p:cNvSpPr txBox="1"/>
          <p:nvPr/>
        </p:nvSpPr>
        <p:spPr>
          <a:xfrm>
            <a:off x="279400" y="2092500"/>
            <a:ext cx="1518300" cy="32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желаемая должность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контактные данные (верные!)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опыт работы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проекты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образование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читаемый формат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отсутствие опечаток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если пишете сопроводительное письмо, внимательно проверяйте название должности и компании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2" name="Google Shape;932;p136"/>
          <p:cNvSpPr txBox="1"/>
          <p:nvPr/>
        </p:nvSpPr>
        <p:spPr>
          <a:xfrm>
            <a:off x="2037989" y="2397938"/>
            <a:ext cx="14496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3" name="Google Shape;933;p136"/>
          <p:cNvSpPr txBox="1"/>
          <p:nvPr/>
        </p:nvSpPr>
        <p:spPr>
          <a:xfrm>
            <a:off x="3657975" y="2092500"/>
            <a:ext cx="16962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демонстрировать свои навыки изо всех сил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не проспать дедлайн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не откладывать на последний день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не выдавать чужую работу за свою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4" name="Google Shape;934;p136"/>
          <p:cNvSpPr txBox="1"/>
          <p:nvPr/>
        </p:nvSpPr>
        <p:spPr>
          <a:xfrm>
            <a:off x="5442950" y="2072950"/>
            <a:ext cx="1583100" cy="26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обосновать, почему именно так решил тестовое 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с какими сложностями столкнулся во время выполнения тестового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где брал информацию?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сколько времени заняло?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5" name="Google Shape;935;p136"/>
          <p:cNvSpPr txBox="1"/>
          <p:nvPr/>
        </p:nvSpPr>
        <p:spPr>
          <a:xfrm>
            <a:off x="7156150" y="2092500"/>
            <a:ext cx="1740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Авито очень важны soft skills и </a:t>
            </a:r>
            <a:r>
              <a:rPr lang="ru" sz="1100">
                <a:solidFill>
                  <a:srgbClr val="151319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Culture fit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36" name="Google Shape;936;p136"/>
          <p:cNvSpPr/>
          <p:nvPr/>
        </p:nvSpPr>
        <p:spPr>
          <a:xfrm>
            <a:off x="1732466" y="1009033"/>
            <a:ext cx="272100" cy="1213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7" name="Google Shape;937;p136"/>
          <p:cNvSpPr/>
          <p:nvPr/>
        </p:nvSpPr>
        <p:spPr>
          <a:xfrm>
            <a:off x="3479547" y="1009033"/>
            <a:ext cx="272100" cy="12135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8" name="Google Shape;938;p136"/>
          <p:cNvSpPr txBox="1"/>
          <p:nvPr/>
        </p:nvSpPr>
        <p:spPr>
          <a:xfrm>
            <a:off x="279497" y="877968"/>
            <a:ext cx="14310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>
                <a:solidFill>
                  <a:srgbClr val="00ABFF"/>
                </a:solidFill>
                <a:latin typeface="Montserrat"/>
                <a:ea typeface="Montserrat"/>
                <a:cs typeface="Montserrat"/>
                <a:sym typeface="Montserrat"/>
              </a:rPr>
              <a:t>01</a:t>
            </a:r>
            <a:endParaRPr b="1"/>
          </a:p>
        </p:txBody>
      </p:sp>
      <p:sp>
        <p:nvSpPr>
          <p:cNvPr id="939" name="Google Shape;939;p136"/>
          <p:cNvSpPr txBox="1"/>
          <p:nvPr/>
        </p:nvSpPr>
        <p:spPr>
          <a:xfrm>
            <a:off x="1906416" y="877968"/>
            <a:ext cx="14310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>
                <a:solidFill>
                  <a:srgbClr val="00ABFF"/>
                </a:solidFill>
                <a:latin typeface="Montserrat"/>
                <a:ea typeface="Montserrat"/>
                <a:cs typeface="Montserrat"/>
                <a:sym typeface="Montserrat"/>
              </a:rPr>
              <a:t>02</a:t>
            </a:r>
            <a:endParaRPr b="1"/>
          </a:p>
        </p:txBody>
      </p:sp>
      <p:sp>
        <p:nvSpPr>
          <p:cNvPr id="940" name="Google Shape;940;p136"/>
          <p:cNvSpPr txBox="1"/>
          <p:nvPr/>
        </p:nvSpPr>
        <p:spPr>
          <a:xfrm>
            <a:off x="3640213" y="877968"/>
            <a:ext cx="14310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>
                <a:solidFill>
                  <a:srgbClr val="00ABFF"/>
                </a:solidFill>
                <a:latin typeface="Montserrat"/>
                <a:ea typeface="Montserrat"/>
                <a:cs typeface="Montserrat"/>
                <a:sym typeface="Montserrat"/>
              </a:rPr>
              <a:t>03</a:t>
            </a:r>
            <a:endParaRPr b="1"/>
          </a:p>
        </p:txBody>
      </p:sp>
      <p:sp>
        <p:nvSpPr>
          <p:cNvPr id="941" name="Google Shape;941;p136"/>
          <p:cNvSpPr txBox="1"/>
          <p:nvPr/>
        </p:nvSpPr>
        <p:spPr>
          <a:xfrm>
            <a:off x="5397761" y="877968"/>
            <a:ext cx="14310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>
                <a:solidFill>
                  <a:srgbClr val="00ABFF"/>
                </a:solidFill>
                <a:latin typeface="Montserrat"/>
                <a:ea typeface="Montserrat"/>
                <a:cs typeface="Montserrat"/>
                <a:sym typeface="Montserrat"/>
              </a:rPr>
              <a:t>04</a:t>
            </a:r>
            <a:endParaRPr b="1"/>
          </a:p>
        </p:txBody>
      </p:sp>
      <p:sp>
        <p:nvSpPr>
          <p:cNvPr id="942" name="Google Shape;942;p136"/>
          <p:cNvSpPr txBox="1"/>
          <p:nvPr/>
        </p:nvSpPr>
        <p:spPr>
          <a:xfrm>
            <a:off x="7155309" y="877968"/>
            <a:ext cx="1431000" cy="2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1" i="0" u="none" strike="noStrike" cap="none">
                <a:solidFill>
                  <a:srgbClr val="00ABFF"/>
                </a:solidFill>
                <a:latin typeface="Montserrat"/>
                <a:ea typeface="Montserrat"/>
                <a:cs typeface="Montserrat"/>
                <a:sym typeface="Montserrat"/>
              </a:rPr>
              <a:t>05</a:t>
            </a:r>
            <a:endParaRPr b="1"/>
          </a:p>
        </p:txBody>
      </p:sp>
      <p:sp>
        <p:nvSpPr>
          <p:cNvPr id="943" name="Google Shape;943;p136"/>
          <p:cNvSpPr txBox="1"/>
          <p:nvPr/>
        </p:nvSpPr>
        <p:spPr>
          <a:xfrm>
            <a:off x="3912688" y="1356600"/>
            <a:ext cx="11529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Сделать тестовое</a:t>
            </a:r>
            <a:endParaRPr b="1"/>
          </a:p>
        </p:txBody>
      </p:sp>
      <p:sp>
        <p:nvSpPr>
          <p:cNvPr id="944" name="Google Shape;944;p136"/>
          <p:cNvSpPr txBox="1"/>
          <p:nvPr/>
        </p:nvSpPr>
        <p:spPr>
          <a:xfrm>
            <a:off x="5430022" y="1356603"/>
            <a:ext cx="1696200" cy="4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1050"/>
              </a:spcBef>
              <a:spcAft>
                <a:spcPts val="0"/>
              </a:spcAft>
              <a:buNone/>
            </a:pPr>
            <a:r>
              <a:rPr lang="ru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Подготовиться к интервью</a:t>
            </a:r>
            <a:endParaRPr b="1"/>
          </a:p>
        </p:txBody>
      </p:sp>
      <p:sp>
        <p:nvSpPr>
          <p:cNvPr id="945" name="Google Shape;945;p136"/>
          <p:cNvSpPr txBox="1"/>
          <p:nvPr/>
        </p:nvSpPr>
        <p:spPr>
          <a:xfrm>
            <a:off x="1873000" y="2063550"/>
            <a:ext cx="1696200" cy="31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почему интересно это направление?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опыт работы, реализованные проекты и/или участие в различных активностях (кейс-чемпионаты, олимпиады, конференции и другое)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 зона ответственности в каждом из проектов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– интересы, хобби, ценности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46" name="Google Shape;946;p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11353" y="3361725"/>
            <a:ext cx="1740901" cy="1740901"/>
          </a:xfrm>
          <a:prstGeom prst="rect">
            <a:avLst/>
          </a:prstGeom>
          <a:noFill/>
          <a:ln>
            <a:noFill/>
          </a:ln>
        </p:spPr>
      </p:pic>
      <p:sp>
        <p:nvSpPr>
          <p:cNvPr id="947" name="Google Shape;947;p136"/>
          <p:cNvSpPr/>
          <p:nvPr/>
        </p:nvSpPr>
        <p:spPr>
          <a:xfrm>
            <a:off x="5191400" y="1142225"/>
            <a:ext cx="272100" cy="9471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8" name="Google Shape;948;p136"/>
          <p:cNvSpPr/>
          <p:nvPr/>
        </p:nvSpPr>
        <p:spPr>
          <a:xfrm>
            <a:off x="7052275" y="1142225"/>
            <a:ext cx="272100" cy="947100"/>
          </a:xfrm>
          <a:prstGeom prst="chevron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9" name="Google Shape;949;p1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45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145"/>
          <p:cNvSpPr/>
          <p:nvPr/>
        </p:nvSpPr>
        <p:spPr>
          <a:xfrm>
            <a:off x="3765900" y="461625"/>
            <a:ext cx="5898900" cy="6465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blurRad="57150" dist="19050" dir="5400000" algn="bl" rotWithShape="0">
              <a:srgbClr val="000000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01" name="Google Shape;1101;p145"/>
          <p:cNvPicPr preferRelativeResize="0"/>
          <p:nvPr/>
        </p:nvPicPr>
        <p:blipFill rotWithShape="1">
          <a:blip r:embed="rId4">
            <a:alphaModFix/>
          </a:blip>
          <a:srcRect r="23318" b="46478"/>
          <a:stretch/>
        </p:blipFill>
        <p:spPr>
          <a:xfrm rot="7619994">
            <a:off x="5107460" y="244720"/>
            <a:ext cx="7623028" cy="5320812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145"/>
          <p:cNvSpPr/>
          <p:nvPr/>
        </p:nvSpPr>
        <p:spPr>
          <a:xfrm>
            <a:off x="232175" y="1439925"/>
            <a:ext cx="2679600" cy="3134400"/>
          </a:xfrm>
          <a:prstGeom prst="roundRect">
            <a:avLst>
              <a:gd name="adj" fmla="val 10385"/>
            </a:avLst>
          </a:prstGeom>
          <a:solidFill>
            <a:srgbClr val="E5F6F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p145"/>
          <p:cNvSpPr txBox="1"/>
          <p:nvPr/>
        </p:nvSpPr>
        <p:spPr>
          <a:xfrm>
            <a:off x="386975" y="299350"/>
            <a:ext cx="21093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800"/>
              <a:buFont typeface="Montserrat"/>
              <a:buNone/>
            </a:pPr>
            <a:r>
              <a:rPr lang="ru" sz="5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Q&amp;A</a:t>
            </a:r>
            <a:endParaRPr sz="590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106" name="Google Shape;1106;p145"/>
          <p:cNvSpPr txBox="1"/>
          <p:nvPr/>
        </p:nvSpPr>
        <p:spPr>
          <a:xfrm>
            <a:off x="386975" y="3793725"/>
            <a:ext cx="2347200" cy="4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Сайт стажировок </a:t>
            </a:r>
            <a:br>
              <a:rPr lang="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500" b="1" i="0" u="none" strike="noStrike" cap="none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 Авито</a:t>
            </a:r>
            <a:endParaRPr sz="15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7" name="Google Shape;1107;p145"/>
          <p:cNvSpPr/>
          <p:nvPr/>
        </p:nvSpPr>
        <p:spPr>
          <a:xfrm>
            <a:off x="3232199" y="1439925"/>
            <a:ext cx="2679600" cy="3134400"/>
          </a:xfrm>
          <a:prstGeom prst="roundRect">
            <a:avLst>
              <a:gd name="adj" fmla="val 10385"/>
            </a:avLst>
          </a:prstGeom>
          <a:solidFill>
            <a:srgbClr val="FFE8E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8" name="Google Shape;1108;p145"/>
          <p:cNvSpPr txBox="1"/>
          <p:nvPr/>
        </p:nvSpPr>
        <p:spPr>
          <a:xfrm>
            <a:off x="3591599" y="3793725"/>
            <a:ext cx="1960800" cy="692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ru" sz="1500" b="1" dirty="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Оставьте, пожалуйста, обратную связь</a:t>
            </a:r>
            <a:endParaRPr sz="1500" b="1" i="0" u="none" strike="noStrike" cap="none" dirty="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9" name="Google Shape;1109;p145"/>
          <p:cNvSpPr txBox="1"/>
          <p:nvPr/>
        </p:nvSpPr>
        <p:spPr>
          <a:xfrm>
            <a:off x="4087400" y="467975"/>
            <a:ext cx="4193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если остались вопросы, пишите нам на почту </a:t>
            </a:r>
            <a:r>
              <a:rPr lang="ru" sz="15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internships@avito.ru</a:t>
            </a:r>
            <a:endParaRPr sz="15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8942424-60DA-4182-6A10-AC4A05EE2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6049" y="1848600"/>
            <a:ext cx="1751900" cy="1751900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CB723A-FDB1-DF3C-2878-B4962FD59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922" y="1848600"/>
            <a:ext cx="1751900" cy="1751900"/>
          </a:xfrm>
          <a:prstGeom prst="round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1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0500" y="0"/>
            <a:ext cx="5143501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1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5905649" y="-104950"/>
            <a:ext cx="3582900" cy="5370050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124"/>
          <p:cNvSpPr txBox="1"/>
          <p:nvPr/>
        </p:nvSpPr>
        <p:spPr>
          <a:xfrm>
            <a:off x="380982" y="627933"/>
            <a:ext cx="3720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ru" sz="3000" b="1">
                <a:latin typeface="Montserrat"/>
                <a:ea typeface="Montserrat"/>
                <a:cs typeface="Montserrat"/>
                <a:sym typeface="Montserrat"/>
              </a:rPr>
              <a:t>Юлия Левкина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124"/>
          <p:cNvSpPr txBox="1"/>
          <p:nvPr/>
        </p:nvSpPr>
        <p:spPr>
          <a:xfrm>
            <a:off x="729900" y="1102025"/>
            <a:ext cx="30588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ru" sz="1100">
                <a:latin typeface="Montserrat"/>
                <a:ea typeface="Montserrat"/>
                <a:cs typeface="Montserrat"/>
                <a:sym typeface="Montserrat"/>
              </a:rPr>
              <a:t>Специалист по стажерским программам и подбору персонала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8" name="Google Shape;668;p124"/>
          <p:cNvSpPr txBox="1"/>
          <p:nvPr/>
        </p:nvSpPr>
        <p:spPr>
          <a:xfrm>
            <a:off x="901175" y="2101250"/>
            <a:ext cx="32007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Опыт в рекрутменте более 5 лет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9" name="Google Shape;669;p124"/>
          <p:cNvSpPr txBox="1"/>
          <p:nvPr/>
        </p:nvSpPr>
        <p:spPr>
          <a:xfrm>
            <a:off x="901175" y="2693756"/>
            <a:ext cx="32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Помогла трудоустроиться почти 500 кандидатам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0" name="Google Shape;670;p124"/>
          <p:cNvSpPr txBox="1"/>
          <p:nvPr/>
        </p:nvSpPr>
        <p:spPr>
          <a:xfrm>
            <a:off x="901175" y="3297838"/>
            <a:ext cx="320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Работаю с IT, Product, Analytics и Non-Tech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1" name="Google Shape;671;p124"/>
          <p:cNvSpPr/>
          <p:nvPr/>
        </p:nvSpPr>
        <p:spPr>
          <a:xfrm>
            <a:off x="672575" y="2121500"/>
            <a:ext cx="128700" cy="128700"/>
          </a:xfrm>
          <a:prstGeom prst="ellipse">
            <a:avLst/>
          </a:prstGeom>
          <a:solidFill>
            <a:srgbClr val="16A0E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2" name="Google Shape;672;p124"/>
          <p:cNvSpPr/>
          <p:nvPr/>
        </p:nvSpPr>
        <p:spPr>
          <a:xfrm>
            <a:off x="672575" y="2721733"/>
            <a:ext cx="128700" cy="128700"/>
          </a:xfrm>
          <a:prstGeom prst="ellipse">
            <a:avLst/>
          </a:prstGeom>
          <a:solidFill>
            <a:srgbClr val="16A0E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3" name="Google Shape;673;p124"/>
          <p:cNvSpPr/>
          <p:nvPr/>
        </p:nvSpPr>
        <p:spPr>
          <a:xfrm>
            <a:off x="672575" y="3321967"/>
            <a:ext cx="128700" cy="128700"/>
          </a:xfrm>
          <a:prstGeom prst="ellipse">
            <a:avLst/>
          </a:prstGeom>
          <a:solidFill>
            <a:srgbClr val="16A0EB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4" name="Google Shape;674;p124"/>
          <p:cNvSpPr/>
          <p:nvPr/>
        </p:nvSpPr>
        <p:spPr>
          <a:xfrm>
            <a:off x="897425" y="1772625"/>
            <a:ext cx="2535600" cy="30000"/>
          </a:xfrm>
          <a:prstGeom prst="roundRect">
            <a:avLst>
              <a:gd name="adj" fmla="val 451636"/>
            </a:avLst>
          </a:prstGeom>
          <a:solidFill>
            <a:srgbClr val="00ABFF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75" name="Google Shape;675;p1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6834" y="4506050"/>
            <a:ext cx="1850339" cy="86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0" name="Google Shape;680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69666" y="785761"/>
            <a:ext cx="4249307" cy="357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125"/>
          <p:cNvPicPr preferRelativeResize="0"/>
          <p:nvPr/>
        </p:nvPicPr>
        <p:blipFill rotWithShape="1">
          <a:blip r:embed="rId5">
            <a:alphaModFix/>
          </a:blip>
          <a:srcRect t="11613"/>
          <a:stretch/>
        </p:blipFill>
        <p:spPr>
          <a:xfrm>
            <a:off x="5251775" y="1459800"/>
            <a:ext cx="3196479" cy="2118924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125"/>
          <p:cNvSpPr/>
          <p:nvPr/>
        </p:nvSpPr>
        <p:spPr>
          <a:xfrm>
            <a:off x="243875" y="2132975"/>
            <a:ext cx="4249200" cy="786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4 офиса по России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3" name="Google Shape;683;p125"/>
          <p:cNvSpPr/>
          <p:nvPr/>
        </p:nvSpPr>
        <p:spPr>
          <a:xfrm>
            <a:off x="243775" y="3976050"/>
            <a:ext cx="4249200" cy="786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Топ-3 ИТ-работодателей</a:t>
            </a:r>
            <a:endParaRPr sz="13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4" name="Google Shape;684;p125"/>
          <p:cNvSpPr/>
          <p:nvPr/>
        </p:nvSpPr>
        <p:spPr>
          <a:xfrm>
            <a:off x="243775" y="3031400"/>
            <a:ext cx="4249200" cy="786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Более 11 тысяч сотрудников</a:t>
            </a:r>
            <a:b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работают в офисах по всей России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5" name="Google Shape;685;p125"/>
          <p:cNvSpPr/>
          <p:nvPr/>
        </p:nvSpPr>
        <p:spPr>
          <a:xfrm>
            <a:off x="243750" y="1234550"/>
            <a:ext cx="4249200" cy="786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28575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Топ-4 самых дорогих</a:t>
            </a:r>
            <a:b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интернет-компаний в России</a:t>
            </a:r>
            <a:endParaRPr sz="13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6" name="Google Shape;686;p125"/>
          <p:cNvSpPr txBox="1"/>
          <p:nvPr/>
        </p:nvSpPr>
        <p:spPr>
          <a:xfrm>
            <a:off x="310775" y="530625"/>
            <a:ext cx="4941000" cy="4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Наша компания</a:t>
            </a:r>
            <a:endParaRPr sz="15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7" name="Google Shape;687;p125" descr="Изображение выглядит как текст, монитор, электроника, компьютер&#10;&#10;Автоматически созданное описание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850350" y="1385775"/>
            <a:ext cx="4023475" cy="23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1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3275" y="3209976"/>
            <a:ext cx="385600" cy="385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89" name="Google Shape;689;p125"/>
          <p:cNvGrpSpPr/>
          <p:nvPr/>
        </p:nvGrpSpPr>
        <p:grpSpPr>
          <a:xfrm>
            <a:off x="503280" y="4240515"/>
            <a:ext cx="385602" cy="257048"/>
            <a:chOff x="4670911" y="2892136"/>
            <a:chExt cx="152400" cy="101600"/>
          </a:xfrm>
        </p:grpSpPr>
        <p:pic>
          <p:nvPicPr>
            <p:cNvPr id="690" name="Google Shape;690;p12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670911" y="2892136"/>
              <a:ext cx="152400" cy="76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1" name="Google Shape;691;p125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689961" y="2981036"/>
              <a:ext cx="114300" cy="12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92" name="Google Shape;692;p125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9588" y="2309851"/>
            <a:ext cx="385600" cy="38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125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9" y="1459797"/>
            <a:ext cx="298233" cy="33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1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800504">
            <a:off x="6314093" y="-600594"/>
            <a:ext cx="3827608" cy="32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1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8345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p126"/>
          <p:cNvSpPr/>
          <p:nvPr/>
        </p:nvSpPr>
        <p:spPr>
          <a:xfrm>
            <a:off x="4071433" y="1868369"/>
            <a:ext cx="1021800" cy="2446200"/>
          </a:xfrm>
          <a:prstGeom prst="can">
            <a:avLst>
              <a:gd name="adj" fmla="val 25000"/>
            </a:avLst>
          </a:prstGeom>
          <a:solidFill>
            <a:srgbClr val="009A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1" name="Google Shape;701;p126"/>
          <p:cNvSpPr/>
          <p:nvPr/>
        </p:nvSpPr>
        <p:spPr>
          <a:xfrm>
            <a:off x="2897908" y="2656783"/>
            <a:ext cx="1021800" cy="1672800"/>
          </a:xfrm>
          <a:prstGeom prst="can">
            <a:avLst>
              <a:gd name="adj" fmla="val 25000"/>
            </a:avLst>
          </a:prstGeom>
          <a:solidFill>
            <a:srgbClr val="965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2" name="Google Shape;702;p126"/>
          <p:cNvSpPr txBox="1"/>
          <p:nvPr/>
        </p:nvSpPr>
        <p:spPr>
          <a:xfrm>
            <a:off x="5270372" y="4414099"/>
            <a:ext cx="9093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B29"/>
              </a:buClr>
              <a:buSzPts val="900"/>
              <a:buFont typeface="Montserrat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Франция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3" name="Google Shape;703;p126"/>
          <p:cNvSpPr txBox="1"/>
          <p:nvPr/>
        </p:nvSpPr>
        <p:spPr>
          <a:xfrm>
            <a:off x="2943984" y="4414099"/>
            <a:ext cx="9093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B29"/>
              </a:buClr>
              <a:buSzPts val="900"/>
              <a:buFont typeface="Montserrat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США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4" name="Google Shape;704;p126"/>
          <p:cNvSpPr txBox="1"/>
          <p:nvPr/>
        </p:nvSpPr>
        <p:spPr>
          <a:xfrm>
            <a:off x="4131126" y="4414099"/>
            <a:ext cx="909300" cy="19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56B29"/>
              </a:buClr>
              <a:buSzPts val="900"/>
              <a:buFont typeface="Montserrat"/>
              <a:buNone/>
            </a:pPr>
            <a:r>
              <a:rPr lang="ru" sz="9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Россия</a:t>
            </a:r>
            <a:endParaRPr sz="9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05" name="Google Shape;705;p126"/>
          <p:cNvSpPr txBox="1"/>
          <p:nvPr/>
        </p:nvSpPr>
        <p:spPr>
          <a:xfrm>
            <a:off x="193800" y="3631625"/>
            <a:ext cx="2552400" cy="7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*</a:t>
            </a:r>
            <a:r>
              <a:rPr lang="ru" sz="900" b="0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среди классифайдов по всему миру </a:t>
            </a:r>
            <a:b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по MAU</a:t>
            </a:r>
            <a:r>
              <a:rPr lang="ru" sz="900" b="0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, Similar Web, </a:t>
            </a:r>
            <a: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Август</a:t>
            </a:r>
            <a:r>
              <a:rPr lang="ru" sz="900" b="0" i="0" u="none" strike="noStrike" cap="none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 202</a:t>
            </a:r>
            <a: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endParaRPr sz="900" b="0" i="0" u="none" strike="noStrike" cap="none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Источник: хранилище данных Avito, </a:t>
            </a:r>
            <a:b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900">
                <a:solidFill>
                  <a:srgbClr val="B7B7B7"/>
                </a:solidFill>
                <a:latin typeface="Montserrat"/>
                <a:ea typeface="Montserrat"/>
                <a:cs typeface="Montserrat"/>
                <a:sym typeface="Montserrat"/>
              </a:rPr>
              <a:t>расчеты LTM</a:t>
            </a:r>
            <a:endParaRPr sz="900" b="0" i="0" u="none" strike="noStrike" cap="none">
              <a:solidFill>
                <a:srgbClr val="B7B7B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6" name="Google Shape;706;p1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98031" y="2078845"/>
            <a:ext cx="821712" cy="2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7" name="Google Shape;707;p1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50461" y="2439266"/>
            <a:ext cx="769498" cy="434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1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79829" y="1324546"/>
            <a:ext cx="676452" cy="173743"/>
          </a:xfrm>
          <a:prstGeom prst="rect">
            <a:avLst/>
          </a:prstGeom>
          <a:noFill/>
          <a:ln>
            <a:noFill/>
          </a:ln>
        </p:spPr>
      </p:pic>
      <p:sp>
        <p:nvSpPr>
          <p:cNvPr id="709" name="Google Shape;709;p126"/>
          <p:cNvSpPr txBox="1"/>
          <p:nvPr/>
        </p:nvSpPr>
        <p:spPr>
          <a:xfrm>
            <a:off x="1876925" y="669775"/>
            <a:ext cx="5417700" cy="2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Платформы объявлений, посетители 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Август</a:t>
            </a:r>
            <a:r>
              <a:rPr lang="ru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’2</a:t>
            </a:r>
            <a:r>
              <a:rPr lang="ru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ru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, млн* </a:t>
            </a:r>
            <a:endParaRPr sz="17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0" name="Google Shape;710;p126"/>
          <p:cNvSpPr txBox="1"/>
          <p:nvPr/>
        </p:nvSpPr>
        <p:spPr>
          <a:xfrm>
            <a:off x="1541825" y="169675"/>
            <a:ext cx="6190800" cy="5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Авито классифайд №1 в мире</a:t>
            </a:r>
            <a:endParaRPr sz="28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1" name="Google Shape;711;p126"/>
          <p:cNvSpPr txBox="1"/>
          <p:nvPr/>
        </p:nvSpPr>
        <p:spPr>
          <a:xfrm>
            <a:off x="4061108" y="1472282"/>
            <a:ext cx="1021800" cy="5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>
                <a:latin typeface="Montserrat"/>
                <a:ea typeface="Montserrat"/>
                <a:cs typeface="Montserrat"/>
                <a:sym typeface="Montserrat"/>
              </a:rPr>
              <a:t>338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p126"/>
          <p:cNvSpPr txBox="1"/>
          <p:nvPr/>
        </p:nvSpPr>
        <p:spPr>
          <a:xfrm>
            <a:off x="2897899" y="2222071"/>
            <a:ext cx="10218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>
                <a:latin typeface="Montserrat"/>
                <a:ea typeface="Montserrat"/>
                <a:cs typeface="Montserrat"/>
                <a:sym typeface="Montserrat"/>
              </a:rPr>
              <a:t>169</a:t>
            </a: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3" name="Google Shape;713;p126"/>
          <p:cNvSpPr txBox="1"/>
          <p:nvPr/>
        </p:nvSpPr>
        <p:spPr>
          <a:xfrm>
            <a:off x="5244956" y="2702538"/>
            <a:ext cx="9555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100" b="1">
                <a:latin typeface="Montserrat"/>
                <a:ea typeface="Montserrat"/>
                <a:cs typeface="Montserrat"/>
                <a:sym typeface="Montserrat"/>
              </a:rPr>
              <a:t>133</a:t>
            </a: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4" name="Google Shape;714;p126"/>
          <p:cNvSpPr/>
          <p:nvPr/>
        </p:nvSpPr>
        <p:spPr>
          <a:xfrm>
            <a:off x="5224306" y="3090293"/>
            <a:ext cx="1021800" cy="1197900"/>
          </a:xfrm>
          <a:prstGeom prst="can">
            <a:avLst>
              <a:gd name="adj" fmla="val 25000"/>
            </a:avLst>
          </a:prstGeom>
          <a:solidFill>
            <a:srgbClr val="00E0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5" name="Google Shape;715;p126"/>
          <p:cNvSpPr txBox="1"/>
          <p:nvPr/>
        </p:nvSpPr>
        <p:spPr>
          <a:xfrm>
            <a:off x="7082126" y="3137250"/>
            <a:ext cx="1300500" cy="5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16" name="Google Shape;716;p1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321845" flipH="1">
            <a:off x="7331126" y="17059"/>
            <a:ext cx="2629509" cy="52789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1" name="Google Shape;721;p127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10" cy="51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722" name="Google Shape;722;p127"/>
          <p:cNvSpPr txBox="1">
            <a:spLocks noGrp="1"/>
          </p:cNvSpPr>
          <p:nvPr>
            <p:ph type="title"/>
          </p:nvPr>
        </p:nvSpPr>
        <p:spPr>
          <a:xfrm>
            <a:off x="1508850" y="1907700"/>
            <a:ext cx="6126300" cy="132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3200" b="1">
                <a:latin typeface="Montserrat"/>
                <a:ea typeface="Montserrat"/>
                <a:cs typeface="Montserrat"/>
                <a:sym typeface="Montserrat"/>
              </a:rPr>
              <a:t>Как мы устроены?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3" name="Google Shape;723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5411002" y="-1611925"/>
            <a:ext cx="3917650" cy="891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576675" flipH="1">
            <a:off x="-579471" y="-2087619"/>
            <a:ext cx="3878293" cy="8824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1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45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128"/>
          <p:cNvSpPr txBox="1"/>
          <p:nvPr/>
        </p:nvSpPr>
        <p:spPr>
          <a:xfrm>
            <a:off x="152400" y="153300"/>
            <a:ext cx="8324100" cy="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Авито</a:t>
            </a:r>
            <a:r>
              <a:rPr lang="ru" sz="2200" b="1">
                <a:solidFill>
                  <a:srgbClr val="333333"/>
                </a:solidFill>
                <a:latin typeface="Montserrat"/>
                <a:ea typeface="Montserrat"/>
                <a:cs typeface="Montserrat"/>
                <a:sym typeface="Montserrat"/>
              </a:rPr>
              <a:t> — </a:t>
            </a:r>
            <a:r>
              <a:rPr lang="ru"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лидер во всех вертикалях в РФ</a:t>
            </a:r>
            <a:endParaRPr sz="2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ru" sz="22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расширяется за пределы доски объявлений</a:t>
            </a:r>
            <a:endParaRPr sz="22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1" name="Google Shape;731;p128"/>
          <p:cNvSpPr/>
          <p:nvPr/>
        </p:nvSpPr>
        <p:spPr>
          <a:xfrm>
            <a:off x="765730" y="1223566"/>
            <a:ext cx="1566000" cy="3919800"/>
          </a:xfrm>
          <a:prstGeom prst="round2SameRect">
            <a:avLst>
              <a:gd name="adj1" fmla="val 12559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2" name="Google Shape;732;p128"/>
          <p:cNvSpPr/>
          <p:nvPr/>
        </p:nvSpPr>
        <p:spPr>
          <a:xfrm>
            <a:off x="2412436" y="1223566"/>
            <a:ext cx="1566000" cy="3919800"/>
          </a:xfrm>
          <a:prstGeom prst="round2SameRect">
            <a:avLst>
              <a:gd name="adj1" fmla="val 12559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3" name="Google Shape;733;p128"/>
          <p:cNvSpPr/>
          <p:nvPr/>
        </p:nvSpPr>
        <p:spPr>
          <a:xfrm>
            <a:off x="4066706" y="1223566"/>
            <a:ext cx="1566000" cy="3919800"/>
          </a:xfrm>
          <a:prstGeom prst="round2SameRect">
            <a:avLst>
              <a:gd name="adj1" fmla="val 12559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4" name="Google Shape;734;p128"/>
          <p:cNvSpPr/>
          <p:nvPr/>
        </p:nvSpPr>
        <p:spPr>
          <a:xfrm>
            <a:off x="5713411" y="1223566"/>
            <a:ext cx="1566000" cy="3919800"/>
          </a:xfrm>
          <a:prstGeom prst="round2SameRect">
            <a:avLst>
              <a:gd name="adj1" fmla="val 12559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5" name="Google Shape;735;p128"/>
          <p:cNvSpPr/>
          <p:nvPr/>
        </p:nvSpPr>
        <p:spPr>
          <a:xfrm>
            <a:off x="7364838" y="1223566"/>
            <a:ext cx="1566000" cy="3919800"/>
          </a:xfrm>
          <a:prstGeom prst="round2SameRect">
            <a:avLst>
              <a:gd name="adj1" fmla="val 12559"/>
              <a:gd name="adj2" fmla="val 0"/>
            </a:avLst>
          </a:prstGeom>
          <a:solidFill>
            <a:schemeClr val="lt1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36" name="Google Shape;736;p128"/>
          <p:cNvSpPr/>
          <p:nvPr/>
        </p:nvSpPr>
        <p:spPr>
          <a:xfrm>
            <a:off x="7412173" y="1125180"/>
            <a:ext cx="1477241" cy="35341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</a:t>
            </a:r>
            <a:r>
              <a:rPr lang="ru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Услуги</a:t>
            </a:r>
            <a:endParaRPr sz="1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7" name="Google Shape;737;p1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46876" y="1186616"/>
            <a:ext cx="201724" cy="230542"/>
          </a:xfrm>
          <a:prstGeom prst="rect">
            <a:avLst/>
          </a:prstGeom>
          <a:noFill/>
          <a:ln>
            <a:noFill/>
          </a:ln>
        </p:spPr>
      </p:pic>
      <p:sp>
        <p:nvSpPr>
          <p:cNvPr id="738" name="Google Shape;738;p128"/>
          <p:cNvSpPr/>
          <p:nvPr/>
        </p:nvSpPr>
        <p:spPr>
          <a:xfrm>
            <a:off x="2455442" y="1125217"/>
            <a:ext cx="1477241" cy="35341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ru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Авто</a:t>
            </a:r>
            <a:endParaRPr sz="1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39" name="Google Shape;739;p1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743200" y="1206674"/>
            <a:ext cx="184855" cy="184855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128"/>
          <p:cNvSpPr/>
          <p:nvPr/>
        </p:nvSpPr>
        <p:spPr>
          <a:xfrm>
            <a:off x="5759149" y="1125298"/>
            <a:ext cx="1477241" cy="35341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</a:t>
            </a:r>
            <a:r>
              <a:rPr lang="ru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</a:t>
            </a:r>
            <a:endParaRPr sz="1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1" name="Google Shape;741;p1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3600" y="1176645"/>
            <a:ext cx="250721" cy="25072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28"/>
          <p:cNvSpPr/>
          <p:nvPr/>
        </p:nvSpPr>
        <p:spPr>
          <a:xfrm>
            <a:off x="4111204" y="1125227"/>
            <a:ext cx="1477241" cy="35341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</a:t>
            </a: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Недвижимость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3" name="Google Shape;743;p1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08003" y="1169676"/>
            <a:ext cx="250721" cy="250721"/>
          </a:xfrm>
          <a:prstGeom prst="rect">
            <a:avLst/>
          </a:prstGeom>
          <a:noFill/>
          <a:ln>
            <a:noFill/>
          </a:ln>
        </p:spPr>
      </p:pic>
      <p:sp>
        <p:nvSpPr>
          <p:cNvPr id="744" name="Google Shape;744;p128"/>
          <p:cNvSpPr/>
          <p:nvPr/>
        </p:nvSpPr>
        <p:spPr>
          <a:xfrm>
            <a:off x="718576" y="1125175"/>
            <a:ext cx="1565920" cy="353415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127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0" rIns="68575" bIns="270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      </a:t>
            </a:r>
            <a:r>
              <a:rPr lang="ru" sz="13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Товары</a:t>
            </a:r>
            <a:endParaRPr sz="13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5" name="Google Shape;745;p1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9999" y="1181863"/>
            <a:ext cx="245401" cy="245401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746" name="Google Shape;746;p128"/>
          <p:cNvSpPr txBox="1"/>
          <p:nvPr/>
        </p:nvSpPr>
        <p:spPr>
          <a:xfrm>
            <a:off x="762000" y="1967400"/>
            <a:ext cx="7152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№1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7" name="Google Shape;747;p128"/>
          <p:cNvSpPr txBox="1"/>
          <p:nvPr/>
        </p:nvSpPr>
        <p:spPr>
          <a:xfrm>
            <a:off x="1371600" y="1752600"/>
            <a:ext cx="9144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Площадка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p2p торговли </a:t>
            </a:r>
            <a:b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трафику </a:t>
            </a:r>
            <a:b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сделкам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8" name="Google Shape;748;p128"/>
          <p:cNvSpPr txBox="1"/>
          <p:nvPr/>
        </p:nvSpPr>
        <p:spPr>
          <a:xfrm>
            <a:off x="2438400" y="1967400"/>
            <a:ext cx="6723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№1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9" name="Google Shape;749;p128"/>
          <p:cNvSpPr txBox="1"/>
          <p:nvPr/>
        </p:nvSpPr>
        <p:spPr>
          <a:xfrm>
            <a:off x="2944343" y="1752600"/>
            <a:ext cx="987900" cy="11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Площадка </a:t>
            </a:r>
            <a:b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продажам автомобилей по трафику </a:t>
            </a:r>
            <a:b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контенту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0" name="Google Shape;750;p128"/>
          <p:cNvSpPr txBox="1"/>
          <p:nvPr/>
        </p:nvSpPr>
        <p:spPr>
          <a:xfrm>
            <a:off x="4086600" y="1967400"/>
            <a:ext cx="705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№1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1" name="Google Shape;751;p128"/>
          <p:cNvSpPr txBox="1"/>
          <p:nvPr/>
        </p:nvSpPr>
        <p:spPr>
          <a:xfrm>
            <a:off x="4572000" y="1752600"/>
            <a:ext cx="11124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№1 площадка для выбора недвижимости по аудитории 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контенту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2" name="Google Shape;752;p128"/>
          <p:cNvSpPr txBox="1"/>
          <p:nvPr/>
        </p:nvSpPr>
        <p:spPr>
          <a:xfrm>
            <a:off x="7391400" y="1967400"/>
            <a:ext cx="6858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№1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3" name="Google Shape;753;p128"/>
          <p:cNvSpPr txBox="1"/>
          <p:nvPr/>
        </p:nvSpPr>
        <p:spPr>
          <a:xfrm>
            <a:off x="8011500" y="1752600"/>
            <a:ext cx="9039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Площадка </a:t>
            </a:r>
            <a:b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поиску услуг </a:t>
            </a:r>
            <a:b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по трафику </a:t>
            </a:r>
            <a:b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контенту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4" name="Google Shape;754;p128"/>
          <p:cNvSpPr txBox="1"/>
          <p:nvPr/>
        </p:nvSpPr>
        <p:spPr>
          <a:xfrm>
            <a:off x="5713256" y="1967400"/>
            <a:ext cx="663600" cy="3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№1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5" name="Google Shape;755;p128"/>
          <p:cNvSpPr txBox="1"/>
          <p:nvPr/>
        </p:nvSpPr>
        <p:spPr>
          <a:xfrm>
            <a:off x="6304922" y="1752600"/>
            <a:ext cx="9309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Сервис 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для подбора сотрудников массовых профессий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56" name="Google Shape;756;p128"/>
          <p:cNvCxnSpPr/>
          <p:nvPr/>
        </p:nvCxnSpPr>
        <p:spPr>
          <a:xfrm rot="10800000">
            <a:off x="765738" y="2819400"/>
            <a:ext cx="8165100" cy="0"/>
          </a:xfrm>
          <a:prstGeom prst="straightConnector1">
            <a:avLst/>
          </a:prstGeom>
          <a:noFill/>
          <a:ln w="9525" cap="rnd" cmpd="sng">
            <a:solidFill>
              <a:srgbClr val="BFBFBF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757" name="Google Shape;757;p128"/>
          <p:cNvSpPr txBox="1"/>
          <p:nvPr/>
        </p:nvSpPr>
        <p:spPr>
          <a:xfrm>
            <a:off x="762000" y="3948606"/>
            <a:ext cx="15699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6,6 млн</a:t>
            </a:r>
            <a:endParaRPr sz="19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сделок через Авито Доставку/мес</a:t>
            </a:r>
            <a:endParaRPr sz="7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8" name="Google Shape;758;p128"/>
          <p:cNvSpPr txBox="1"/>
          <p:nvPr/>
        </p:nvSpPr>
        <p:spPr>
          <a:xfrm>
            <a:off x="2438400" y="3016500"/>
            <a:ext cx="16002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7</a:t>
            </a: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30</a:t>
            </a: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тыс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объявлений 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 продаже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легковых авто</a:t>
            </a:r>
            <a:endParaRPr sz="10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59" name="Google Shape;759;p128"/>
          <p:cNvSpPr txBox="1"/>
          <p:nvPr/>
        </p:nvSpPr>
        <p:spPr>
          <a:xfrm>
            <a:off x="2438400" y="3948606"/>
            <a:ext cx="1524000" cy="8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38%</a:t>
            </a:r>
            <a:endParaRPr sz="19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доля рынка</a:t>
            </a:r>
            <a:b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Авито в сегменте новых авто</a:t>
            </a:r>
            <a:endParaRPr sz="10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0" name="Google Shape;760;p128"/>
          <p:cNvSpPr txBox="1"/>
          <p:nvPr/>
        </p:nvSpPr>
        <p:spPr>
          <a:xfrm>
            <a:off x="4086600" y="3016500"/>
            <a:ext cx="12486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3,1 </a:t>
            </a: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млн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активных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объявлений</a:t>
            </a:r>
            <a:endParaRPr sz="2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1" name="Google Shape;761;p128"/>
          <p:cNvSpPr txBox="1"/>
          <p:nvPr/>
        </p:nvSpPr>
        <p:spPr>
          <a:xfrm>
            <a:off x="4086600" y="3948606"/>
            <a:ext cx="1399800" cy="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45</a:t>
            </a:r>
            <a:r>
              <a:rPr lang="ru" sz="19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9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млн</a:t>
            </a:r>
            <a:endParaRPr sz="19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человек заходят </a:t>
            </a:r>
            <a:b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 раздел «Недвижимость» каждый месяц</a:t>
            </a:r>
            <a:endParaRPr sz="7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2" name="Google Shape;762;p128"/>
          <p:cNvSpPr txBox="1"/>
          <p:nvPr/>
        </p:nvSpPr>
        <p:spPr>
          <a:xfrm>
            <a:off x="5713256" y="3016500"/>
            <a:ext cx="14703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1,9 млн </a:t>
            </a: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работодателей </a:t>
            </a:r>
            <a:b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 платформе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p128"/>
          <p:cNvSpPr txBox="1"/>
          <p:nvPr/>
        </p:nvSpPr>
        <p:spPr>
          <a:xfrm>
            <a:off x="5713256" y="3948600"/>
            <a:ext cx="16236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4,5 млн</a:t>
            </a:r>
            <a:r>
              <a:rPr lang="ru"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вакансий </a:t>
            </a:r>
            <a:b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на платформе </a:t>
            </a:r>
            <a:b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0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прямо сейчас</a:t>
            </a:r>
            <a:endParaRPr sz="11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4" name="Google Shape;764;p128"/>
          <p:cNvSpPr txBox="1"/>
          <p:nvPr/>
        </p:nvSpPr>
        <p:spPr>
          <a:xfrm>
            <a:off x="7417400" y="3948600"/>
            <a:ext cx="15963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300</a:t>
            </a:r>
            <a:r>
              <a:rPr lang="ru" sz="19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тыс</a:t>
            </a:r>
            <a:endParaRPr sz="19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сделок через бронирования/мес</a:t>
            </a:r>
            <a:endParaRPr sz="400" b="0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5" name="Google Shape;765;p128"/>
          <p:cNvSpPr txBox="1"/>
          <p:nvPr/>
        </p:nvSpPr>
        <p:spPr>
          <a:xfrm>
            <a:off x="762000" y="3016500"/>
            <a:ext cx="14478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28,7</a:t>
            </a: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активных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продавцов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6" name="Google Shape;766;p128"/>
          <p:cNvSpPr/>
          <p:nvPr/>
        </p:nvSpPr>
        <p:spPr>
          <a:xfrm rot="-5400000">
            <a:off x="-85475" y="2966161"/>
            <a:ext cx="1076700" cy="457200"/>
          </a:xfrm>
          <a:prstGeom prst="roundRect">
            <a:avLst>
              <a:gd name="adj" fmla="val 26979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2400" tIns="34275" rIns="32400" bIns="342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00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Доска объявлений</a:t>
            </a:r>
            <a:endParaRPr sz="100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7" name="Google Shape;767;p128"/>
          <p:cNvSpPr/>
          <p:nvPr/>
        </p:nvSpPr>
        <p:spPr>
          <a:xfrm rot="-5400000">
            <a:off x="-22025" y="4162575"/>
            <a:ext cx="949800" cy="457200"/>
          </a:xfrm>
          <a:prstGeom prst="roundRect">
            <a:avLst>
              <a:gd name="adj" fmla="val 21643"/>
            </a:avLst>
          </a:prstGeom>
          <a:solidFill>
            <a:schemeClr val="lt2"/>
          </a:solidFill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2400" tIns="34275" rIns="32400" bIns="34275" anchor="ctr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ru" sz="1000" i="0" u="none" strike="noStrike" cap="none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Транзакция</a:t>
            </a:r>
            <a:endParaRPr sz="1000" i="0" u="none" strike="noStrike" cap="none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68" name="Google Shape;768;p128"/>
          <p:cNvSpPr txBox="1"/>
          <p:nvPr/>
        </p:nvSpPr>
        <p:spPr>
          <a:xfrm>
            <a:off x="7391400" y="3016500"/>
            <a:ext cx="15051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r>
              <a:rPr lang="ru" sz="19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4</a:t>
            </a:r>
            <a:r>
              <a:rPr lang="ru" sz="19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млн</a:t>
            </a:r>
            <a:endParaRPr sz="19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активных продавцов</a:t>
            </a:r>
            <a:endParaRPr sz="1000" b="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69" name="Google Shape;769;p1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848600" y="-54025"/>
            <a:ext cx="1474899" cy="69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1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-1807057" y="-2758000"/>
            <a:ext cx="2674363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5" name="Google Shape;775;p129" descr=" 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10" cy="5142863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129"/>
          <p:cNvSpPr txBox="1"/>
          <p:nvPr/>
        </p:nvSpPr>
        <p:spPr>
          <a:xfrm>
            <a:off x="1343850" y="2232888"/>
            <a:ext cx="6456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Наша культура и ценности</a:t>
            </a:r>
            <a:endParaRPr sz="3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77" name="Google Shape;777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80357" y="0"/>
            <a:ext cx="267436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6902393" y="0"/>
            <a:ext cx="2674363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1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45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oogle Shape;784;p1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467970">
            <a:off x="6831403" y="130299"/>
            <a:ext cx="2489420" cy="542137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12987" y="1378025"/>
            <a:ext cx="2729346" cy="32312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786" name="Google Shape;786;p1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91250" y="1679075"/>
            <a:ext cx="2172799" cy="2191676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130"/>
          <p:cNvSpPr txBox="1"/>
          <p:nvPr/>
        </p:nvSpPr>
        <p:spPr>
          <a:xfrm>
            <a:off x="386975" y="232175"/>
            <a:ext cx="8370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ru" sz="2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Как нам удается нанимать </a:t>
            </a:r>
            <a:br>
              <a:rPr lang="ru" sz="2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удерживать лучших сотрудников, </a:t>
            </a:r>
            <a:br>
              <a:rPr lang="ru" sz="2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1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которые гордятся брендом?</a:t>
            </a:r>
            <a:endParaRPr sz="2100" b="1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8" name="Google Shape;788;p130"/>
          <p:cNvSpPr txBox="1"/>
          <p:nvPr/>
        </p:nvSpPr>
        <p:spPr>
          <a:xfrm>
            <a:off x="5745913" y="4092225"/>
            <a:ext cx="2263500" cy="2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ru" sz="1700" b="1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Манифест Авито</a:t>
            </a:r>
            <a:endParaRPr sz="1700" b="1" i="0" u="none" strike="noStrike" cap="none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789" name="Google Shape;789;p130"/>
          <p:cNvGrpSpPr/>
          <p:nvPr/>
        </p:nvGrpSpPr>
        <p:grpSpPr>
          <a:xfrm>
            <a:off x="463174" y="1520649"/>
            <a:ext cx="4301811" cy="505579"/>
            <a:chOff x="-83250" y="1491125"/>
            <a:chExt cx="4939500" cy="580525"/>
          </a:xfrm>
        </p:grpSpPr>
        <p:sp>
          <p:nvSpPr>
            <p:cNvPr id="790" name="Google Shape;790;p130"/>
            <p:cNvSpPr txBox="1"/>
            <p:nvPr/>
          </p:nvSpPr>
          <p:spPr>
            <a:xfrm>
              <a:off x="-83250" y="1845450"/>
              <a:ext cx="4939500" cy="2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lang="ru" sz="1600" i="0" u="none" strike="noStrike" cap="none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к общей цели и миссии</a:t>
              </a:r>
              <a:endPara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1" name="Google Shape;791;p130"/>
            <p:cNvSpPr txBox="1"/>
            <p:nvPr/>
          </p:nvSpPr>
          <p:spPr>
            <a:xfrm>
              <a:off x="429775" y="1491125"/>
              <a:ext cx="2443500" cy="2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Причастность</a:t>
              </a:r>
              <a:endParaRPr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92" name="Google Shape;792;p1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4417" y="1472925"/>
            <a:ext cx="309856" cy="3098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130"/>
          <p:cNvGrpSpPr/>
          <p:nvPr/>
        </p:nvGrpSpPr>
        <p:grpSpPr>
          <a:xfrm>
            <a:off x="463174" y="2282269"/>
            <a:ext cx="4483132" cy="801076"/>
            <a:chOff x="-83250" y="1491125"/>
            <a:chExt cx="5147700" cy="919825"/>
          </a:xfrm>
        </p:grpSpPr>
        <p:sp>
          <p:nvSpPr>
            <p:cNvPr id="794" name="Google Shape;794;p130"/>
            <p:cNvSpPr txBox="1"/>
            <p:nvPr/>
          </p:nvSpPr>
          <p:spPr>
            <a:xfrm>
              <a:off x="-83250" y="1845450"/>
              <a:ext cx="51477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помочь каждому улучшить собственную жизнь и жизнь людей вокруг</a:t>
              </a:r>
              <a:endPara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5" name="Google Shape;795;p130"/>
            <p:cNvSpPr txBox="1"/>
            <p:nvPr/>
          </p:nvSpPr>
          <p:spPr>
            <a:xfrm>
              <a:off x="429775" y="1491125"/>
              <a:ext cx="2443800" cy="2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Наша миссия</a:t>
              </a:r>
              <a:endParaRPr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796" name="Google Shape;796;p130"/>
          <p:cNvGrpSpPr/>
          <p:nvPr/>
        </p:nvGrpSpPr>
        <p:grpSpPr>
          <a:xfrm>
            <a:off x="463174" y="3292522"/>
            <a:ext cx="4561513" cy="1293570"/>
            <a:chOff x="-83250" y="1491125"/>
            <a:chExt cx="5237700" cy="1485325"/>
          </a:xfrm>
        </p:grpSpPr>
        <p:sp>
          <p:nvSpPr>
            <p:cNvPr id="797" name="Google Shape;797;p130"/>
            <p:cNvSpPr txBox="1"/>
            <p:nvPr/>
          </p:nvSpPr>
          <p:spPr>
            <a:xfrm>
              <a:off x="-83250" y="1845450"/>
              <a:ext cx="5237700" cy="113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Нанимаем, оцениваем, развиваем и повышаем сотрудников через лидерские компетенции (закреплены в Манифесте Авито)</a:t>
              </a:r>
              <a:endPara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798" name="Google Shape;798;p130"/>
            <p:cNvSpPr txBox="1"/>
            <p:nvPr/>
          </p:nvSpPr>
          <p:spPr>
            <a:xfrm>
              <a:off x="429775" y="1491125"/>
              <a:ext cx="3792000" cy="22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lvl="0" indent="0" algn="l" rtl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 b="1">
                  <a:solidFill>
                    <a:schemeClr val="dk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Лидерские компетенции</a:t>
              </a:r>
              <a:endParaRPr sz="16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799" name="Google Shape;799;p13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0327" y="2230780"/>
            <a:ext cx="258038" cy="25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0" name="Google Shape;800;p13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0326" y="3284989"/>
            <a:ext cx="258038" cy="25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1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25562" y="1922837"/>
            <a:ext cx="1704175" cy="170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1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8345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71300" y="-1099150"/>
            <a:ext cx="4953850" cy="7341803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131"/>
          <p:cNvSpPr/>
          <p:nvPr/>
        </p:nvSpPr>
        <p:spPr>
          <a:xfrm>
            <a:off x="1284250" y="2950221"/>
            <a:ext cx="3030600" cy="1825500"/>
          </a:xfrm>
          <a:prstGeom prst="roundRect">
            <a:avLst>
              <a:gd name="adj" fmla="val 10073"/>
            </a:avLst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9" name="Google Shape;809;p131"/>
          <p:cNvSpPr/>
          <p:nvPr/>
        </p:nvSpPr>
        <p:spPr>
          <a:xfrm>
            <a:off x="4829175" y="2936050"/>
            <a:ext cx="3030600" cy="1825500"/>
          </a:xfrm>
          <a:prstGeom prst="roundRect">
            <a:avLst>
              <a:gd name="adj" fmla="val 10073"/>
            </a:avLst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0" name="Google Shape;810;p131"/>
          <p:cNvSpPr/>
          <p:nvPr/>
        </p:nvSpPr>
        <p:spPr>
          <a:xfrm>
            <a:off x="386975" y="1174825"/>
            <a:ext cx="2590800" cy="1566900"/>
          </a:xfrm>
          <a:prstGeom prst="roundRect">
            <a:avLst>
              <a:gd name="adj" fmla="val 10073"/>
            </a:avLst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1" name="Google Shape;811;p131"/>
          <p:cNvSpPr/>
          <p:nvPr/>
        </p:nvSpPr>
        <p:spPr>
          <a:xfrm>
            <a:off x="3276600" y="1174825"/>
            <a:ext cx="2590800" cy="1566900"/>
          </a:xfrm>
          <a:prstGeom prst="roundRect">
            <a:avLst>
              <a:gd name="adj" fmla="val 10073"/>
            </a:avLst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2" name="Google Shape;812;p131"/>
          <p:cNvSpPr/>
          <p:nvPr/>
        </p:nvSpPr>
        <p:spPr>
          <a:xfrm>
            <a:off x="6166225" y="1174825"/>
            <a:ext cx="2590800" cy="1566900"/>
          </a:xfrm>
          <a:prstGeom prst="roundRect">
            <a:avLst>
              <a:gd name="adj" fmla="val 10073"/>
            </a:avLst>
          </a:prstGeom>
          <a:solidFill>
            <a:schemeClr val="lt1"/>
          </a:solidFill>
          <a:ln w="2857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23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3" name="Google Shape;813;p131"/>
          <p:cNvSpPr/>
          <p:nvPr/>
        </p:nvSpPr>
        <p:spPr>
          <a:xfrm>
            <a:off x="477275" y="1728925"/>
            <a:ext cx="23703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избегаем ненужной сложности, а где сложность неизбежна — прячем её от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наших пользователей и коллег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4" name="Google Shape;814;p131"/>
          <p:cNvSpPr/>
          <p:nvPr/>
        </p:nvSpPr>
        <p:spPr>
          <a:xfrm>
            <a:off x="3354000" y="1763925"/>
            <a:ext cx="24360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Аргументы — это данные. В отдельных случаях данные — экспертный опыт и решения аналогичных задач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5" name="Google Shape;815;p131"/>
          <p:cNvSpPr/>
          <p:nvPr/>
        </p:nvSpPr>
        <p:spPr>
          <a:xfrm>
            <a:off x="6166225" y="1728925"/>
            <a:ext cx="2590800" cy="8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не ищем оправдания,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а показываем результаты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делаем всё, чтобы их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добиться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6" name="Google Shape;816;p131"/>
          <p:cNvSpPr/>
          <p:nvPr/>
        </p:nvSpPr>
        <p:spPr>
          <a:xfrm>
            <a:off x="1403625" y="3741775"/>
            <a:ext cx="273900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Ожидания пользователей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всегда растут и меняются. Нам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важно их предвосхищать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постоянно улучшать сервисы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7" name="Google Shape;817;p131"/>
          <p:cNvSpPr/>
          <p:nvPr/>
        </p:nvSpPr>
        <p:spPr>
          <a:xfrm>
            <a:off x="4864150" y="3699550"/>
            <a:ext cx="29955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Мы объединяемся, делимся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опытом и помогаем друг другу достигать целей, даже если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находимся в разных местах </a:t>
            </a:r>
            <a:b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работаем в разных командах</a:t>
            </a:r>
            <a:endParaRPr sz="12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8" name="Google Shape;818;p131"/>
          <p:cNvSpPr txBox="1"/>
          <p:nvPr/>
        </p:nvSpPr>
        <p:spPr>
          <a:xfrm>
            <a:off x="1408050" y="222650"/>
            <a:ext cx="63279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</a:pPr>
            <a:r>
              <a:rPr lang="ru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Нам нужны люди, которые </a:t>
            </a:r>
            <a:br>
              <a:rPr lang="ru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ru" sz="22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разделяют наши ценности</a:t>
            </a:r>
            <a:endParaRPr sz="2200"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19" name="Google Shape;819;p131"/>
          <p:cNvSpPr txBox="1"/>
          <p:nvPr/>
        </p:nvSpPr>
        <p:spPr>
          <a:xfrm>
            <a:off x="1045025" y="1208900"/>
            <a:ext cx="1234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Упрощай</a:t>
            </a:r>
            <a:endParaRPr sz="1500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0" name="Google Shape;820;p131"/>
          <p:cNvSpPr txBox="1"/>
          <p:nvPr/>
        </p:nvSpPr>
        <p:spPr>
          <a:xfrm>
            <a:off x="3386850" y="1174825"/>
            <a:ext cx="2370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Решай быстро и аргументированно</a:t>
            </a:r>
            <a:endParaRPr sz="1500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1" name="Google Shape;821;p131"/>
          <p:cNvSpPr txBox="1"/>
          <p:nvPr/>
        </p:nvSpPr>
        <p:spPr>
          <a:xfrm>
            <a:off x="6276475" y="1208900"/>
            <a:ext cx="2370300" cy="2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5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Главное</a:t>
            </a:r>
            <a:r>
              <a:rPr lang="ru" sz="15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— </a:t>
            </a:r>
            <a:r>
              <a:rPr lang="ru" sz="15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результат</a:t>
            </a:r>
            <a:endParaRPr sz="1500" i="0" u="none" strike="noStrike" cap="none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2" name="Google Shape;822;p131"/>
          <p:cNvSpPr txBox="1"/>
          <p:nvPr/>
        </p:nvSpPr>
        <p:spPr>
          <a:xfrm>
            <a:off x="4937775" y="2985888"/>
            <a:ext cx="2813400" cy="4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5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Вместе мы можем </a:t>
            </a:r>
            <a:br>
              <a:rPr lang="ru" sz="15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500" i="0" u="none" strike="noStrike" cap="none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больше</a:t>
            </a:r>
            <a:endParaRPr sz="1500" i="0" u="none" strike="noStrike" cap="none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23" name="Google Shape;823;p131"/>
          <p:cNvSpPr txBox="1"/>
          <p:nvPr/>
        </p:nvSpPr>
        <p:spPr>
          <a:xfrm>
            <a:off x="938200" y="2940183"/>
            <a:ext cx="3722700" cy="8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Всё начинается </a:t>
            </a:r>
            <a:br>
              <a:rPr lang="ru" sz="15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</a:br>
            <a:r>
              <a:rPr lang="ru" sz="15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с потребностей </a:t>
            </a:r>
            <a:endParaRPr sz="1500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>
                <a:solidFill>
                  <a:schemeClr val="accent3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пользователей </a:t>
            </a:r>
            <a:endParaRPr sz="1500">
              <a:solidFill>
                <a:schemeClr val="accent3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824" name="Google Shape;824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3072" y="3959775"/>
            <a:ext cx="1617850" cy="161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5" name="Google Shape;825;p1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190650" y="4575675"/>
            <a:ext cx="1474899" cy="69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vito 22">
  <a:themeElements>
    <a:clrScheme name="Avito'22 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00AAFF"/>
      </a:accent1>
      <a:accent2>
        <a:srgbClr val="04E061"/>
      </a:accent2>
      <a:accent3>
        <a:srgbClr val="965EEB"/>
      </a:accent3>
      <a:accent4>
        <a:srgbClr val="FF4053"/>
      </a:accent4>
      <a:accent5>
        <a:srgbClr val="FFCF24"/>
      </a:accent5>
      <a:accent6>
        <a:srgbClr val="C2B69B"/>
      </a:accent6>
      <a:hlink>
        <a:srgbClr val="00AAFF"/>
      </a:hlink>
      <a:folHlink>
        <a:srgbClr val="FF40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vito 22">
  <a:themeElements>
    <a:clrScheme name="Avito'22 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00AAFF"/>
      </a:accent1>
      <a:accent2>
        <a:srgbClr val="04E061"/>
      </a:accent2>
      <a:accent3>
        <a:srgbClr val="965EEB"/>
      </a:accent3>
      <a:accent4>
        <a:srgbClr val="FF4053"/>
      </a:accent4>
      <a:accent5>
        <a:srgbClr val="FFCF24"/>
      </a:accent5>
      <a:accent6>
        <a:srgbClr val="C2B69B"/>
      </a:accent6>
      <a:hlink>
        <a:srgbClr val="00AAFF"/>
      </a:hlink>
      <a:folHlink>
        <a:srgbClr val="FF40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vito 22">
  <a:themeElements>
    <a:clrScheme name="Avito'22 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00AAFF"/>
      </a:accent1>
      <a:accent2>
        <a:srgbClr val="04E061"/>
      </a:accent2>
      <a:accent3>
        <a:srgbClr val="965EEB"/>
      </a:accent3>
      <a:accent4>
        <a:srgbClr val="FF4053"/>
      </a:accent4>
      <a:accent5>
        <a:srgbClr val="FFCF24"/>
      </a:accent5>
      <a:accent6>
        <a:srgbClr val="C2B69B"/>
      </a:accent6>
      <a:hlink>
        <a:srgbClr val="00AAFF"/>
      </a:hlink>
      <a:folHlink>
        <a:srgbClr val="FF40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Avito 22">
  <a:themeElements>
    <a:clrScheme name="Avito'22 ">
      <a:dk1>
        <a:srgbClr val="000000"/>
      </a:dk1>
      <a:lt1>
        <a:srgbClr val="FFFFFF"/>
      </a:lt1>
      <a:dk2>
        <a:srgbClr val="44546A"/>
      </a:dk2>
      <a:lt2>
        <a:srgbClr val="FFFFFF"/>
      </a:lt2>
      <a:accent1>
        <a:srgbClr val="00AAFF"/>
      </a:accent1>
      <a:accent2>
        <a:srgbClr val="04E061"/>
      </a:accent2>
      <a:accent3>
        <a:srgbClr val="965EEB"/>
      </a:accent3>
      <a:accent4>
        <a:srgbClr val="FF4053"/>
      </a:accent4>
      <a:accent5>
        <a:srgbClr val="FFCF24"/>
      </a:accent5>
      <a:accent6>
        <a:srgbClr val="C2B69B"/>
      </a:accent6>
      <a:hlink>
        <a:srgbClr val="00AAFF"/>
      </a:hlink>
      <a:folHlink>
        <a:srgbClr val="FF405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1012</Words>
  <Application>Microsoft Macintosh PowerPoint</Application>
  <PresentationFormat>Экран (16:9)</PresentationFormat>
  <Paragraphs>175</Paragraphs>
  <Slides>15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15</vt:i4>
      </vt:variant>
    </vt:vector>
  </HeadingPairs>
  <TitlesOfParts>
    <vt:vector size="27" baseType="lpstr">
      <vt:lpstr>Montserrat SemiBold</vt:lpstr>
      <vt:lpstr>Calibri</vt:lpstr>
      <vt:lpstr>Montserrat</vt:lpstr>
      <vt:lpstr>Courier New</vt:lpstr>
      <vt:lpstr>Montserrat Medium</vt:lpstr>
      <vt:lpstr>Helvetica Neue</vt:lpstr>
      <vt:lpstr>Arial</vt:lpstr>
      <vt:lpstr>Simple Light</vt:lpstr>
      <vt:lpstr>Avito 22</vt:lpstr>
      <vt:lpstr>Avito 22</vt:lpstr>
      <vt:lpstr>Avito 22</vt:lpstr>
      <vt:lpstr>Avito 22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мы устроены?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yydanilicheva</cp:lastModifiedBy>
  <cp:revision>2</cp:revision>
  <dcterms:modified xsi:type="dcterms:W3CDTF">2025-04-11T09:11:46Z</dcterms:modified>
</cp:coreProperties>
</file>