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1" r:id="rId4"/>
    <p:sldId id="270" r:id="rId5"/>
    <p:sldId id="258" r:id="rId6"/>
    <p:sldId id="262" r:id="rId7"/>
    <p:sldId id="263" r:id="rId8"/>
    <p:sldId id="276" r:id="rId9"/>
    <p:sldId id="277" r:id="rId10"/>
    <p:sldId id="274" r:id="rId11"/>
    <p:sldId id="278" r:id="rId12"/>
    <p:sldId id="275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5" autoAdjust="0"/>
    <p:restoredTop sz="94660"/>
  </p:normalViewPr>
  <p:slideViewPr>
    <p:cSldViewPr snapToGrid="0">
      <p:cViewPr>
        <p:scale>
          <a:sx n="115" d="100"/>
          <a:sy n="115" d="100"/>
        </p:scale>
        <p:origin x="-328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510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170FD7-6B04-4C84-9A84-1062B813F3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676B14-E86F-4677-830A-A6E90A8BCC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D0332-8048-4258-AB75-944BCF0855E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57AF6F-1C34-4181-95D8-5F14FDE59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829381-4EC5-4D03-A3F8-83253E96B6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52FB-2303-45FA-8061-E59AD11B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61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53B6-211F-44BE-9B00-7F8056472DDA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188DB-EBD4-4590-8479-A2AD1C0D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2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88DB-EBD4-4590-8479-A2AD1C0DE6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5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CC1C0-167C-1465-3FBF-411E37005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E781801-41A9-FAF3-B9E3-4C87A8C68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E0C854-1301-633D-0E96-330373FD3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315777-78CC-4B61-E8AE-E6A5F565A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88DB-EBD4-4590-8479-A2AD1C0DE6E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C8CE8-4D43-4A62-8124-F27455C5F0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3110" y="3745230"/>
            <a:ext cx="6177280" cy="853440"/>
          </a:xfrm>
        </p:spPr>
        <p:txBody>
          <a:bodyPr anchor="b">
            <a:normAutofit/>
          </a:bodyPr>
          <a:lstStyle>
            <a:lvl1pPr algn="l">
              <a:defRPr sz="2400">
                <a:latin typeface="+mn-lt"/>
              </a:defRPr>
            </a:lvl1pPr>
          </a:lstStyle>
          <a:p>
            <a:r>
              <a:rPr lang="ru-RU" dirty="0">
                <a:effectLst/>
              </a:rPr>
              <a:t>Если нужно больше места, то используйте подзаголовок 24 </a:t>
            </a:r>
            <a:r>
              <a:rPr lang="ru-RU" dirty="0" err="1">
                <a:effectLst/>
              </a:rPr>
              <a:t>pt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AE1C6B95-41E5-4EDE-8E2B-5C62D900C462}"/>
              </a:ext>
            </a:extLst>
          </p:cNvPr>
          <p:cNvSpPr/>
          <p:nvPr userDrawn="1"/>
        </p:nvSpPr>
        <p:spPr>
          <a:xfrm>
            <a:off x="9896987" y="431701"/>
            <a:ext cx="213259" cy="322771"/>
          </a:xfrm>
          <a:custGeom>
            <a:avLst/>
            <a:gdLst>
              <a:gd name="connsiteX0" fmla="*/ 0 w 213259"/>
              <a:gd name="connsiteY0" fmla="*/ 0 h 322771"/>
              <a:gd name="connsiteX1" fmla="*/ 213260 w 213259"/>
              <a:gd name="connsiteY1" fmla="*/ 0 h 322771"/>
              <a:gd name="connsiteX2" fmla="*/ 213260 w 213259"/>
              <a:gd name="connsiteY2" fmla="*/ 322771 h 322771"/>
              <a:gd name="connsiteX3" fmla="*/ 0 w 213259"/>
              <a:gd name="connsiteY3" fmla="*/ 322771 h 32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259" h="322771">
                <a:moveTo>
                  <a:pt x="0" y="0"/>
                </a:moveTo>
                <a:lnTo>
                  <a:pt x="213260" y="0"/>
                </a:lnTo>
                <a:lnTo>
                  <a:pt x="213260" y="322771"/>
                </a:lnTo>
                <a:lnTo>
                  <a:pt x="0" y="322771"/>
                </a:lnTo>
                <a:close/>
              </a:path>
            </a:pathLst>
          </a:custGeom>
          <a:solidFill>
            <a:srgbClr val="FFFFFF"/>
          </a:solidFill>
          <a:ln w="57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B072D3B9-BFB6-4CAA-AE31-D62AE3BB7E5D}"/>
              </a:ext>
            </a:extLst>
          </p:cNvPr>
          <p:cNvSpPr/>
          <p:nvPr/>
        </p:nvSpPr>
        <p:spPr>
          <a:xfrm>
            <a:off x="9788205" y="383546"/>
            <a:ext cx="1924370" cy="419079"/>
          </a:xfrm>
          <a:custGeom>
            <a:avLst/>
            <a:gdLst>
              <a:gd name="connsiteX0" fmla="*/ 419780 w 1924370"/>
              <a:gd name="connsiteY0" fmla="*/ 251772 h 419079"/>
              <a:gd name="connsiteX1" fmla="*/ 212044 w 1924370"/>
              <a:gd name="connsiteY1" fmla="*/ 419079 h 419079"/>
              <a:gd name="connsiteX2" fmla="*/ 4308 w 1924370"/>
              <a:gd name="connsiteY2" fmla="*/ 251765 h 419079"/>
              <a:gd name="connsiteX3" fmla="*/ 0 w 1924370"/>
              <a:gd name="connsiteY3" fmla="*/ 209540 h 419079"/>
              <a:gd name="connsiteX4" fmla="*/ 212044 w 1924370"/>
              <a:gd name="connsiteY4" fmla="*/ 0 h 419079"/>
              <a:gd name="connsiteX5" fmla="*/ 424087 w 1924370"/>
              <a:gd name="connsiteY5" fmla="*/ 209540 h 419079"/>
              <a:gd name="connsiteX6" fmla="*/ 419780 w 1924370"/>
              <a:gd name="connsiteY6" fmla="*/ 251772 h 419079"/>
              <a:gd name="connsiteX7" fmla="*/ 248323 w 1924370"/>
              <a:gd name="connsiteY7" fmla="*/ 190665 h 419079"/>
              <a:gd name="connsiteX8" fmla="*/ 275975 w 1924370"/>
              <a:gd name="connsiteY8" fmla="*/ 169992 h 419079"/>
              <a:gd name="connsiteX9" fmla="*/ 290787 w 1924370"/>
              <a:gd name="connsiteY9" fmla="*/ 129607 h 419079"/>
              <a:gd name="connsiteX10" fmla="*/ 267822 w 1924370"/>
              <a:gd name="connsiteY10" fmla="*/ 80770 h 419079"/>
              <a:gd name="connsiteX11" fmla="*/ 213315 w 1924370"/>
              <a:gd name="connsiteY11" fmla="*/ 65370 h 419079"/>
              <a:gd name="connsiteX12" fmla="*/ 198728 w 1924370"/>
              <a:gd name="connsiteY12" fmla="*/ 65370 h 419079"/>
              <a:gd name="connsiteX13" fmla="*/ 197282 w 1924370"/>
              <a:gd name="connsiteY13" fmla="*/ 65345 h 419079"/>
              <a:gd name="connsiteX14" fmla="*/ 137115 w 1924370"/>
              <a:gd name="connsiteY14" fmla="*/ 65345 h 419079"/>
              <a:gd name="connsiteX15" fmla="*/ 137115 w 1924370"/>
              <a:gd name="connsiteY15" fmla="*/ 345948 h 419079"/>
              <a:gd name="connsiteX16" fmla="*/ 308790 w 1924370"/>
              <a:gd name="connsiteY16" fmla="*/ 345948 h 419079"/>
              <a:gd name="connsiteX17" fmla="*/ 308790 w 1924370"/>
              <a:gd name="connsiteY17" fmla="*/ 292084 h 419079"/>
              <a:gd name="connsiteX18" fmla="*/ 248323 w 1924370"/>
              <a:gd name="connsiteY18" fmla="*/ 190665 h 419079"/>
              <a:gd name="connsiteX19" fmla="*/ 219576 w 1924370"/>
              <a:gd name="connsiteY19" fmla="*/ 198596 h 419079"/>
              <a:gd name="connsiteX20" fmla="*/ 269892 w 1924370"/>
              <a:gd name="connsiteY20" fmla="*/ 286836 h 419079"/>
              <a:gd name="connsiteX21" fmla="*/ 269892 w 1924370"/>
              <a:gd name="connsiteY21" fmla="*/ 330449 h 419079"/>
              <a:gd name="connsiteX22" fmla="*/ 238948 w 1924370"/>
              <a:gd name="connsiteY22" fmla="*/ 330449 h 419079"/>
              <a:gd name="connsiteX23" fmla="*/ 238948 w 1924370"/>
              <a:gd name="connsiteY23" fmla="*/ 236792 h 419079"/>
              <a:gd name="connsiteX24" fmla="*/ 203217 w 1924370"/>
              <a:gd name="connsiteY24" fmla="*/ 236792 h 419079"/>
              <a:gd name="connsiteX25" fmla="*/ 203217 w 1924370"/>
              <a:gd name="connsiteY25" fmla="*/ 330547 h 419079"/>
              <a:gd name="connsiteX26" fmla="*/ 175839 w 1924370"/>
              <a:gd name="connsiteY26" fmla="*/ 330547 h 419079"/>
              <a:gd name="connsiteX27" fmla="*/ 175839 w 1924370"/>
              <a:gd name="connsiteY27" fmla="*/ 79317 h 419079"/>
              <a:gd name="connsiteX28" fmla="*/ 203965 w 1924370"/>
              <a:gd name="connsiteY28" fmla="*/ 79342 h 419079"/>
              <a:gd name="connsiteX29" fmla="*/ 241740 w 1924370"/>
              <a:gd name="connsiteY29" fmla="*/ 95505 h 419079"/>
              <a:gd name="connsiteX30" fmla="*/ 252488 w 1924370"/>
              <a:gd name="connsiteY30" fmla="*/ 121205 h 419079"/>
              <a:gd name="connsiteX31" fmla="*/ 203217 w 1924370"/>
              <a:gd name="connsiteY31" fmla="*/ 121205 h 419079"/>
              <a:gd name="connsiteX32" fmla="*/ 203217 w 1924370"/>
              <a:gd name="connsiteY32" fmla="*/ 135028 h 419079"/>
              <a:gd name="connsiteX33" fmla="*/ 252886 w 1924370"/>
              <a:gd name="connsiteY33" fmla="*/ 135028 h 419079"/>
              <a:gd name="connsiteX34" fmla="*/ 241791 w 1924370"/>
              <a:gd name="connsiteY34" fmla="*/ 164572 h 419079"/>
              <a:gd name="connsiteX35" fmla="*/ 203167 w 1924370"/>
              <a:gd name="connsiteY35" fmla="*/ 183126 h 419079"/>
              <a:gd name="connsiteX36" fmla="*/ 202842 w 1924370"/>
              <a:gd name="connsiteY36" fmla="*/ 183126 h 419079"/>
              <a:gd name="connsiteX37" fmla="*/ 202842 w 1924370"/>
              <a:gd name="connsiteY37" fmla="*/ 197121 h 419079"/>
              <a:gd name="connsiteX38" fmla="*/ 219576 w 1924370"/>
              <a:gd name="connsiteY38" fmla="*/ 198596 h 419079"/>
              <a:gd name="connsiteX39" fmla="*/ 887243 w 1924370"/>
              <a:gd name="connsiteY39" fmla="*/ 87242 h 419079"/>
              <a:gd name="connsiteX40" fmla="*/ 870977 w 1924370"/>
              <a:gd name="connsiteY40" fmla="*/ 98682 h 419079"/>
              <a:gd name="connsiteX41" fmla="*/ 838274 w 1924370"/>
              <a:gd name="connsiteY41" fmla="*/ 81685 h 419079"/>
              <a:gd name="connsiteX42" fmla="*/ 798999 w 1924370"/>
              <a:gd name="connsiteY42" fmla="*/ 121561 h 419079"/>
              <a:gd name="connsiteX43" fmla="*/ 838274 w 1924370"/>
              <a:gd name="connsiteY43" fmla="*/ 161438 h 419079"/>
              <a:gd name="connsiteX44" fmla="*/ 870977 w 1924370"/>
              <a:gd name="connsiteY44" fmla="*/ 144441 h 419079"/>
              <a:gd name="connsiteX45" fmla="*/ 887243 w 1924370"/>
              <a:gd name="connsiteY45" fmla="*/ 155881 h 419079"/>
              <a:gd name="connsiteX46" fmla="*/ 838274 w 1924370"/>
              <a:gd name="connsiteY46" fmla="*/ 181212 h 419079"/>
              <a:gd name="connsiteX47" fmla="*/ 778290 w 1924370"/>
              <a:gd name="connsiteY47" fmla="*/ 121561 h 419079"/>
              <a:gd name="connsiteX48" fmla="*/ 838274 w 1924370"/>
              <a:gd name="connsiteY48" fmla="*/ 61911 h 419079"/>
              <a:gd name="connsiteX49" fmla="*/ 887243 w 1924370"/>
              <a:gd name="connsiteY49" fmla="*/ 87242 h 419079"/>
              <a:gd name="connsiteX50" fmla="*/ 597671 w 1924370"/>
              <a:gd name="connsiteY50" fmla="*/ 64362 h 419079"/>
              <a:gd name="connsiteX51" fmla="*/ 559055 w 1924370"/>
              <a:gd name="connsiteY51" fmla="*/ 64362 h 419079"/>
              <a:gd name="connsiteX52" fmla="*/ 559055 w 1924370"/>
              <a:gd name="connsiteY52" fmla="*/ 178761 h 419079"/>
              <a:gd name="connsiteX53" fmla="*/ 600795 w 1924370"/>
              <a:gd name="connsiteY53" fmla="*/ 178761 h 419079"/>
              <a:gd name="connsiteX54" fmla="*/ 634812 w 1924370"/>
              <a:gd name="connsiteY54" fmla="*/ 148036 h 419079"/>
              <a:gd name="connsiteX55" fmla="*/ 610985 w 1924370"/>
              <a:gd name="connsiteY55" fmla="*/ 118783 h 419079"/>
              <a:gd name="connsiteX56" fmla="*/ 628403 w 1924370"/>
              <a:gd name="connsiteY56" fmla="*/ 92471 h 419079"/>
              <a:gd name="connsiteX57" fmla="*/ 597671 w 1924370"/>
              <a:gd name="connsiteY57" fmla="*/ 64362 h 419079"/>
              <a:gd name="connsiteX58" fmla="*/ 579434 w 1924370"/>
              <a:gd name="connsiteY58" fmla="*/ 111756 h 419079"/>
              <a:gd name="connsiteX59" fmla="*/ 579434 w 1924370"/>
              <a:gd name="connsiteY59" fmla="*/ 81522 h 419079"/>
              <a:gd name="connsiteX60" fmla="*/ 591429 w 1924370"/>
              <a:gd name="connsiteY60" fmla="*/ 81522 h 419079"/>
              <a:gd name="connsiteX61" fmla="*/ 608847 w 1924370"/>
              <a:gd name="connsiteY61" fmla="*/ 96557 h 419079"/>
              <a:gd name="connsiteX62" fmla="*/ 593567 w 1924370"/>
              <a:gd name="connsiteY62" fmla="*/ 111756 h 419079"/>
              <a:gd name="connsiteX63" fmla="*/ 579434 w 1924370"/>
              <a:gd name="connsiteY63" fmla="*/ 111756 h 419079"/>
              <a:gd name="connsiteX64" fmla="*/ 579434 w 1924370"/>
              <a:gd name="connsiteY64" fmla="*/ 161601 h 419079"/>
              <a:gd name="connsiteX65" fmla="*/ 579434 w 1924370"/>
              <a:gd name="connsiteY65" fmla="*/ 128098 h 419079"/>
              <a:gd name="connsiteX66" fmla="*/ 594224 w 1924370"/>
              <a:gd name="connsiteY66" fmla="*/ 128098 h 419079"/>
              <a:gd name="connsiteX67" fmla="*/ 614438 w 1924370"/>
              <a:gd name="connsiteY67" fmla="*/ 144932 h 419079"/>
              <a:gd name="connsiteX68" fmla="*/ 594224 w 1924370"/>
              <a:gd name="connsiteY68" fmla="*/ 161601 h 419079"/>
              <a:gd name="connsiteX69" fmla="*/ 579434 w 1924370"/>
              <a:gd name="connsiteY69" fmla="*/ 161601 h 419079"/>
              <a:gd name="connsiteX70" fmla="*/ 689926 w 1924370"/>
              <a:gd name="connsiteY70" fmla="*/ 178761 h 419079"/>
              <a:gd name="connsiteX71" fmla="*/ 726900 w 1924370"/>
              <a:gd name="connsiteY71" fmla="*/ 142970 h 419079"/>
              <a:gd name="connsiteX72" fmla="*/ 689926 w 1924370"/>
              <a:gd name="connsiteY72" fmla="*/ 107180 h 419079"/>
              <a:gd name="connsiteX73" fmla="*/ 671026 w 1924370"/>
              <a:gd name="connsiteY73" fmla="*/ 107343 h 419079"/>
              <a:gd name="connsiteX74" fmla="*/ 671026 w 1924370"/>
              <a:gd name="connsiteY74" fmla="*/ 64362 h 419079"/>
              <a:gd name="connsiteX75" fmla="*/ 650651 w 1924370"/>
              <a:gd name="connsiteY75" fmla="*/ 64362 h 419079"/>
              <a:gd name="connsiteX76" fmla="*/ 650651 w 1924370"/>
              <a:gd name="connsiteY76" fmla="*/ 178761 h 419079"/>
              <a:gd name="connsiteX77" fmla="*/ 689926 w 1924370"/>
              <a:gd name="connsiteY77" fmla="*/ 178761 h 419079"/>
              <a:gd name="connsiteX78" fmla="*/ 739390 w 1924370"/>
              <a:gd name="connsiteY78" fmla="*/ 64362 h 419079"/>
              <a:gd name="connsiteX79" fmla="*/ 739390 w 1924370"/>
              <a:gd name="connsiteY79" fmla="*/ 178761 h 419079"/>
              <a:gd name="connsiteX80" fmla="*/ 759771 w 1924370"/>
              <a:gd name="connsiteY80" fmla="*/ 178761 h 419079"/>
              <a:gd name="connsiteX81" fmla="*/ 759771 w 1924370"/>
              <a:gd name="connsiteY81" fmla="*/ 64362 h 419079"/>
              <a:gd name="connsiteX82" fmla="*/ 739390 w 1924370"/>
              <a:gd name="connsiteY82" fmla="*/ 64362 h 419079"/>
              <a:gd name="connsiteX83" fmla="*/ 687465 w 1924370"/>
              <a:gd name="connsiteY83" fmla="*/ 126138 h 419079"/>
              <a:gd name="connsiteX84" fmla="*/ 706525 w 1924370"/>
              <a:gd name="connsiteY84" fmla="*/ 143134 h 419079"/>
              <a:gd name="connsiteX85" fmla="*/ 687465 w 1924370"/>
              <a:gd name="connsiteY85" fmla="*/ 159967 h 419079"/>
              <a:gd name="connsiteX86" fmla="*/ 671026 w 1924370"/>
              <a:gd name="connsiteY86" fmla="*/ 159967 h 419079"/>
              <a:gd name="connsiteX87" fmla="*/ 671026 w 1924370"/>
              <a:gd name="connsiteY87" fmla="*/ 126138 h 419079"/>
              <a:gd name="connsiteX88" fmla="*/ 687465 w 1924370"/>
              <a:gd name="connsiteY88" fmla="*/ 126138 h 419079"/>
              <a:gd name="connsiteX89" fmla="*/ 903491 w 1924370"/>
              <a:gd name="connsiteY89" fmla="*/ 178761 h 419079"/>
              <a:gd name="connsiteX90" fmla="*/ 1048767 w 1924370"/>
              <a:gd name="connsiteY90" fmla="*/ 178761 h 419079"/>
              <a:gd name="connsiteX91" fmla="*/ 1048767 w 1924370"/>
              <a:gd name="connsiteY91" fmla="*/ 64362 h 419079"/>
              <a:gd name="connsiteX92" fmla="*/ 1028386 w 1924370"/>
              <a:gd name="connsiteY92" fmla="*/ 64362 h 419079"/>
              <a:gd name="connsiteX93" fmla="*/ 1028386 w 1924370"/>
              <a:gd name="connsiteY93" fmla="*/ 159967 h 419079"/>
              <a:gd name="connsiteX94" fmla="*/ 986316 w 1924370"/>
              <a:gd name="connsiteY94" fmla="*/ 159967 h 419079"/>
              <a:gd name="connsiteX95" fmla="*/ 986316 w 1924370"/>
              <a:gd name="connsiteY95" fmla="*/ 64362 h 419079"/>
              <a:gd name="connsiteX96" fmla="*/ 965941 w 1924370"/>
              <a:gd name="connsiteY96" fmla="*/ 64362 h 419079"/>
              <a:gd name="connsiteX97" fmla="*/ 965941 w 1924370"/>
              <a:gd name="connsiteY97" fmla="*/ 159967 h 419079"/>
              <a:gd name="connsiteX98" fmla="*/ 923871 w 1924370"/>
              <a:gd name="connsiteY98" fmla="*/ 159967 h 419079"/>
              <a:gd name="connsiteX99" fmla="*/ 923871 w 1924370"/>
              <a:gd name="connsiteY99" fmla="*/ 64362 h 419079"/>
              <a:gd name="connsiteX100" fmla="*/ 903491 w 1924370"/>
              <a:gd name="connsiteY100" fmla="*/ 64362 h 419079"/>
              <a:gd name="connsiteX101" fmla="*/ 903491 w 1924370"/>
              <a:gd name="connsiteY101" fmla="*/ 178761 h 419079"/>
              <a:gd name="connsiteX102" fmla="*/ 1106347 w 1924370"/>
              <a:gd name="connsiteY102" fmla="*/ 64362 h 419079"/>
              <a:gd name="connsiteX103" fmla="*/ 1122618 w 1924370"/>
              <a:gd name="connsiteY103" fmla="*/ 64362 h 419079"/>
              <a:gd name="connsiteX104" fmla="*/ 1167644 w 1924370"/>
              <a:gd name="connsiteY104" fmla="*/ 178761 h 419079"/>
              <a:gd name="connsiteX105" fmla="*/ 1146284 w 1924370"/>
              <a:gd name="connsiteY105" fmla="*/ 178761 h 419079"/>
              <a:gd name="connsiteX106" fmla="*/ 1134779 w 1924370"/>
              <a:gd name="connsiteY106" fmla="*/ 149181 h 419079"/>
              <a:gd name="connsiteX107" fmla="*/ 1094024 w 1924370"/>
              <a:gd name="connsiteY107" fmla="*/ 149181 h 419079"/>
              <a:gd name="connsiteX108" fmla="*/ 1082519 w 1924370"/>
              <a:gd name="connsiteY108" fmla="*/ 178761 h 419079"/>
              <a:gd name="connsiteX109" fmla="*/ 1061159 w 1924370"/>
              <a:gd name="connsiteY109" fmla="*/ 178761 h 419079"/>
              <a:gd name="connsiteX110" fmla="*/ 1106347 w 1924370"/>
              <a:gd name="connsiteY110" fmla="*/ 64362 h 419079"/>
              <a:gd name="connsiteX111" fmla="*/ 1100433 w 1924370"/>
              <a:gd name="connsiteY111" fmla="*/ 131531 h 419079"/>
              <a:gd name="connsiteX112" fmla="*/ 1128203 w 1924370"/>
              <a:gd name="connsiteY112" fmla="*/ 131531 h 419079"/>
              <a:gd name="connsiteX113" fmla="*/ 1114399 w 1924370"/>
              <a:gd name="connsiteY113" fmla="*/ 96394 h 419079"/>
              <a:gd name="connsiteX114" fmla="*/ 1100433 w 1924370"/>
              <a:gd name="connsiteY114" fmla="*/ 131531 h 419079"/>
              <a:gd name="connsiteX115" fmla="*/ 1219369 w 1924370"/>
              <a:gd name="connsiteY115" fmla="*/ 64362 h 419079"/>
              <a:gd name="connsiteX116" fmla="*/ 1180913 w 1924370"/>
              <a:gd name="connsiteY116" fmla="*/ 102114 h 419079"/>
              <a:gd name="connsiteX117" fmla="*/ 1207368 w 1924370"/>
              <a:gd name="connsiteY117" fmla="*/ 136270 h 419079"/>
              <a:gd name="connsiteX118" fmla="*/ 1197512 w 1924370"/>
              <a:gd name="connsiteY118" fmla="*/ 146333 h 419079"/>
              <a:gd name="connsiteX119" fmla="*/ 1179431 w 1924370"/>
              <a:gd name="connsiteY119" fmla="*/ 160621 h 419079"/>
              <a:gd name="connsiteX120" fmla="*/ 1174503 w 1924370"/>
              <a:gd name="connsiteY120" fmla="*/ 159803 h 419079"/>
              <a:gd name="connsiteX121" fmla="*/ 1174503 w 1924370"/>
              <a:gd name="connsiteY121" fmla="*/ 178761 h 419079"/>
              <a:gd name="connsiteX122" fmla="*/ 1184527 w 1924370"/>
              <a:gd name="connsiteY122" fmla="*/ 180232 h 419079"/>
              <a:gd name="connsiteX123" fmla="*/ 1217882 w 1924370"/>
              <a:gd name="connsiteY123" fmla="*/ 152435 h 419079"/>
              <a:gd name="connsiteX124" fmla="*/ 1227582 w 1924370"/>
              <a:gd name="connsiteY124" fmla="*/ 139212 h 419079"/>
              <a:gd name="connsiteX125" fmla="*/ 1236948 w 1924370"/>
              <a:gd name="connsiteY125" fmla="*/ 139212 h 419079"/>
              <a:gd name="connsiteX126" fmla="*/ 1236948 w 1924370"/>
              <a:gd name="connsiteY126" fmla="*/ 178761 h 419079"/>
              <a:gd name="connsiteX127" fmla="*/ 1257329 w 1924370"/>
              <a:gd name="connsiteY127" fmla="*/ 178761 h 419079"/>
              <a:gd name="connsiteX128" fmla="*/ 1257329 w 1924370"/>
              <a:gd name="connsiteY128" fmla="*/ 64362 h 419079"/>
              <a:gd name="connsiteX129" fmla="*/ 1219369 w 1924370"/>
              <a:gd name="connsiteY129" fmla="*/ 64362 h 419079"/>
              <a:gd name="connsiteX130" fmla="*/ 1221340 w 1924370"/>
              <a:gd name="connsiteY130" fmla="*/ 120418 h 419079"/>
              <a:gd name="connsiteX131" fmla="*/ 1201288 w 1924370"/>
              <a:gd name="connsiteY131" fmla="*/ 101950 h 419079"/>
              <a:gd name="connsiteX132" fmla="*/ 1221340 w 1924370"/>
              <a:gd name="connsiteY132" fmla="*/ 83156 h 419079"/>
              <a:gd name="connsiteX133" fmla="*/ 1236948 w 1924370"/>
              <a:gd name="connsiteY133" fmla="*/ 83156 h 419079"/>
              <a:gd name="connsiteX134" fmla="*/ 1236948 w 1924370"/>
              <a:gd name="connsiteY134" fmla="*/ 120418 h 419079"/>
              <a:gd name="connsiteX135" fmla="*/ 1221340 w 1924370"/>
              <a:gd name="connsiteY135" fmla="*/ 120418 h 419079"/>
              <a:gd name="connsiteX136" fmla="*/ 1463453 w 1924370"/>
              <a:gd name="connsiteY136" fmla="*/ 178761 h 419079"/>
              <a:gd name="connsiteX137" fmla="*/ 1318183 w 1924370"/>
              <a:gd name="connsiteY137" fmla="*/ 178761 h 419079"/>
              <a:gd name="connsiteX138" fmla="*/ 1318183 w 1924370"/>
              <a:gd name="connsiteY138" fmla="*/ 64362 h 419079"/>
              <a:gd name="connsiteX139" fmla="*/ 1338563 w 1924370"/>
              <a:gd name="connsiteY139" fmla="*/ 64362 h 419079"/>
              <a:gd name="connsiteX140" fmla="*/ 1338563 w 1924370"/>
              <a:gd name="connsiteY140" fmla="*/ 159967 h 419079"/>
              <a:gd name="connsiteX141" fmla="*/ 1380633 w 1924370"/>
              <a:gd name="connsiteY141" fmla="*/ 159967 h 419079"/>
              <a:gd name="connsiteX142" fmla="*/ 1380633 w 1924370"/>
              <a:gd name="connsiteY142" fmla="*/ 64362 h 419079"/>
              <a:gd name="connsiteX143" fmla="*/ 1401008 w 1924370"/>
              <a:gd name="connsiteY143" fmla="*/ 64362 h 419079"/>
              <a:gd name="connsiteX144" fmla="*/ 1401008 w 1924370"/>
              <a:gd name="connsiteY144" fmla="*/ 159967 h 419079"/>
              <a:gd name="connsiteX145" fmla="*/ 1443078 w 1924370"/>
              <a:gd name="connsiteY145" fmla="*/ 159967 h 419079"/>
              <a:gd name="connsiteX146" fmla="*/ 1443078 w 1924370"/>
              <a:gd name="connsiteY146" fmla="*/ 64362 h 419079"/>
              <a:gd name="connsiteX147" fmla="*/ 1463453 w 1924370"/>
              <a:gd name="connsiteY147" fmla="*/ 64362 h 419079"/>
              <a:gd name="connsiteX148" fmla="*/ 1463453 w 1924370"/>
              <a:gd name="connsiteY148" fmla="*/ 178761 h 419079"/>
              <a:gd name="connsiteX149" fmla="*/ 1505263 w 1924370"/>
              <a:gd name="connsiteY149" fmla="*/ 64362 h 419079"/>
              <a:gd name="connsiteX150" fmla="*/ 1484888 w 1924370"/>
              <a:gd name="connsiteY150" fmla="*/ 64362 h 419079"/>
              <a:gd name="connsiteX151" fmla="*/ 1484888 w 1924370"/>
              <a:gd name="connsiteY151" fmla="*/ 178761 h 419079"/>
              <a:gd name="connsiteX152" fmla="*/ 1505263 w 1924370"/>
              <a:gd name="connsiteY152" fmla="*/ 178761 h 419079"/>
              <a:gd name="connsiteX153" fmla="*/ 1505263 w 1924370"/>
              <a:gd name="connsiteY153" fmla="*/ 128916 h 419079"/>
              <a:gd name="connsiteX154" fmla="*/ 1514629 w 1924370"/>
              <a:gd name="connsiteY154" fmla="*/ 128916 h 419079"/>
              <a:gd name="connsiteX155" fmla="*/ 1532024 w 1924370"/>
              <a:gd name="connsiteY155" fmla="*/ 147701 h 419079"/>
              <a:gd name="connsiteX156" fmla="*/ 1570671 w 1924370"/>
              <a:gd name="connsiteY156" fmla="*/ 180232 h 419079"/>
              <a:gd name="connsiteX157" fmla="*/ 1580365 w 1924370"/>
              <a:gd name="connsiteY157" fmla="*/ 178761 h 419079"/>
              <a:gd name="connsiteX158" fmla="*/ 1580365 w 1924370"/>
              <a:gd name="connsiteY158" fmla="*/ 159803 h 419079"/>
              <a:gd name="connsiteX159" fmla="*/ 1579524 w 1924370"/>
              <a:gd name="connsiteY159" fmla="*/ 160016 h 419079"/>
              <a:gd name="connsiteX160" fmla="*/ 1575109 w 1924370"/>
              <a:gd name="connsiteY160" fmla="*/ 160784 h 419079"/>
              <a:gd name="connsiteX161" fmla="*/ 1550192 w 1924370"/>
              <a:gd name="connsiteY161" fmla="*/ 138126 h 419079"/>
              <a:gd name="connsiteX162" fmla="*/ 1532215 w 1924370"/>
              <a:gd name="connsiteY162" fmla="*/ 118947 h 419079"/>
              <a:gd name="connsiteX163" fmla="*/ 1575927 w 1924370"/>
              <a:gd name="connsiteY163" fmla="*/ 64362 h 419079"/>
              <a:gd name="connsiteX164" fmla="*/ 1552100 w 1924370"/>
              <a:gd name="connsiteY164" fmla="*/ 64362 h 419079"/>
              <a:gd name="connsiteX165" fmla="*/ 1515615 w 1924370"/>
              <a:gd name="connsiteY165" fmla="*/ 109958 h 419079"/>
              <a:gd name="connsiteX166" fmla="*/ 1505263 w 1924370"/>
              <a:gd name="connsiteY166" fmla="*/ 109958 h 419079"/>
              <a:gd name="connsiteX167" fmla="*/ 1505263 w 1924370"/>
              <a:gd name="connsiteY167" fmla="*/ 64362 h 419079"/>
              <a:gd name="connsiteX168" fmla="*/ 1583316 w 1924370"/>
              <a:gd name="connsiteY168" fmla="*/ 121561 h 419079"/>
              <a:gd name="connsiteX169" fmla="*/ 1642481 w 1924370"/>
              <a:gd name="connsiteY169" fmla="*/ 61911 h 419079"/>
              <a:gd name="connsiteX170" fmla="*/ 1701802 w 1924370"/>
              <a:gd name="connsiteY170" fmla="*/ 121561 h 419079"/>
              <a:gd name="connsiteX171" fmla="*/ 1642481 w 1924370"/>
              <a:gd name="connsiteY171" fmla="*/ 181212 h 419079"/>
              <a:gd name="connsiteX172" fmla="*/ 1583316 w 1924370"/>
              <a:gd name="connsiteY172" fmla="*/ 121561 h 419079"/>
              <a:gd name="connsiteX173" fmla="*/ 1604026 w 1924370"/>
              <a:gd name="connsiteY173" fmla="*/ 121561 h 419079"/>
              <a:gd name="connsiteX174" fmla="*/ 1642481 w 1924370"/>
              <a:gd name="connsiteY174" fmla="*/ 161438 h 419079"/>
              <a:gd name="connsiteX175" fmla="*/ 1681099 w 1924370"/>
              <a:gd name="connsiteY175" fmla="*/ 121561 h 419079"/>
              <a:gd name="connsiteX176" fmla="*/ 1642481 w 1924370"/>
              <a:gd name="connsiteY176" fmla="*/ 81685 h 419079"/>
              <a:gd name="connsiteX177" fmla="*/ 1604026 w 1924370"/>
              <a:gd name="connsiteY177" fmla="*/ 121561 h 419079"/>
              <a:gd name="connsiteX178" fmla="*/ 1785417 w 1924370"/>
              <a:gd name="connsiteY178" fmla="*/ 178761 h 419079"/>
              <a:gd name="connsiteX179" fmla="*/ 1805625 w 1924370"/>
              <a:gd name="connsiteY179" fmla="*/ 178761 h 419079"/>
              <a:gd name="connsiteX180" fmla="*/ 1805625 w 1924370"/>
              <a:gd name="connsiteY180" fmla="*/ 64362 h 419079"/>
              <a:gd name="connsiteX181" fmla="*/ 1728886 w 1924370"/>
              <a:gd name="connsiteY181" fmla="*/ 64362 h 419079"/>
              <a:gd name="connsiteX182" fmla="*/ 1705053 w 1924370"/>
              <a:gd name="connsiteY182" fmla="*/ 160784 h 419079"/>
              <a:gd name="connsiteX183" fmla="*/ 1700828 w 1924370"/>
              <a:gd name="connsiteY183" fmla="*/ 160067 h 419079"/>
              <a:gd name="connsiteX184" fmla="*/ 1699301 w 1924370"/>
              <a:gd name="connsiteY184" fmla="*/ 159640 h 419079"/>
              <a:gd name="connsiteX185" fmla="*/ 1699301 w 1924370"/>
              <a:gd name="connsiteY185" fmla="*/ 178761 h 419079"/>
              <a:gd name="connsiteX186" fmla="*/ 1709987 w 1924370"/>
              <a:gd name="connsiteY186" fmla="*/ 180232 h 419079"/>
              <a:gd name="connsiteX187" fmla="*/ 1746961 w 1924370"/>
              <a:gd name="connsiteY187" fmla="*/ 82829 h 419079"/>
              <a:gd name="connsiteX188" fmla="*/ 1785417 w 1924370"/>
              <a:gd name="connsiteY188" fmla="*/ 82829 h 419079"/>
              <a:gd name="connsiteX189" fmla="*/ 1785417 w 1924370"/>
              <a:gd name="connsiteY189" fmla="*/ 178761 h 419079"/>
              <a:gd name="connsiteX190" fmla="*/ 1863073 w 1924370"/>
              <a:gd name="connsiteY190" fmla="*/ 64362 h 419079"/>
              <a:gd name="connsiteX191" fmla="*/ 1879344 w 1924370"/>
              <a:gd name="connsiteY191" fmla="*/ 64362 h 419079"/>
              <a:gd name="connsiteX192" fmla="*/ 1924370 w 1924370"/>
              <a:gd name="connsiteY192" fmla="*/ 178761 h 419079"/>
              <a:gd name="connsiteX193" fmla="*/ 1903004 w 1924370"/>
              <a:gd name="connsiteY193" fmla="*/ 178761 h 419079"/>
              <a:gd name="connsiteX194" fmla="*/ 1891500 w 1924370"/>
              <a:gd name="connsiteY194" fmla="*/ 149181 h 419079"/>
              <a:gd name="connsiteX195" fmla="*/ 1850750 w 1924370"/>
              <a:gd name="connsiteY195" fmla="*/ 149181 h 419079"/>
              <a:gd name="connsiteX196" fmla="*/ 1839245 w 1924370"/>
              <a:gd name="connsiteY196" fmla="*/ 178761 h 419079"/>
              <a:gd name="connsiteX197" fmla="*/ 1817879 w 1924370"/>
              <a:gd name="connsiteY197" fmla="*/ 178761 h 419079"/>
              <a:gd name="connsiteX198" fmla="*/ 1863073 w 1924370"/>
              <a:gd name="connsiteY198" fmla="*/ 64362 h 419079"/>
              <a:gd name="connsiteX199" fmla="*/ 1857159 w 1924370"/>
              <a:gd name="connsiteY199" fmla="*/ 131531 h 419079"/>
              <a:gd name="connsiteX200" fmla="*/ 1884929 w 1924370"/>
              <a:gd name="connsiteY200" fmla="*/ 131531 h 419079"/>
              <a:gd name="connsiteX201" fmla="*/ 1871125 w 1924370"/>
              <a:gd name="connsiteY201" fmla="*/ 96394 h 419079"/>
              <a:gd name="connsiteX202" fmla="*/ 1857159 w 1924370"/>
              <a:gd name="connsiteY202" fmla="*/ 131531 h 419079"/>
              <a:gd name="connsiteX203" fmla="*/ 592086 w 1924370"/>
              <a:gd name="connsiteY203" fmla="*/ 283281 h 419079"/>
              <a:gd name="connsiteX204" fmla="*/ 592086 w 1924370"/>
              <a:gd name="connsiteY204" fmla="*/ 300604 h 419079"/>
              <a:gd name="connsiteX205" fmla="*/ 641879 w 1924370"/>
              <a:gd name="connsiteY205" fmla="*/ 300604 h 419079"/>
              <a:gd name="connsiteX206" fmla="*/ 603423 w 1924370"/>
              <a:gd name="connsiteY206" fmla="*/ 333943 h 419079"/>
              <a:gd name="connsiteX207" fmla="*/ 570722 w 1924370"/>
              <a:gd name="connsiteY207" fmla="*/ 316947 h 419079"/>
              <a:gd name="connsiteX208" fmla="*/ 554453 w 1924370"/>
              <a:gd name="connsiteY208" fmla="*/ 328387 h 419079"/>
              <a:gd name="connsiteX209" fmla="*/ 603423 w 1924370"/>
              <a:gd name="connsiteY209" fmla="*/ 353718 h 419079"/>
              <a:gd name="connsiteX210" fmla="*/ 663407 w 1924370"/>
              <a:gd name="connsiteY210" fmla="*/ 294067 h 419079"/>
              <a:gd name="connsiteX211" fmla="*/ 603423 w 1924370"/>
              <a:gd name="connsiteY211" fmla="*/ 234416 h 419079"/>
              <a:gd name="connsiteX212" fmla="*/ 554453 w 1924370"/>
              <a:gd name="connsiteY212" fmla="*/ 259748 h 419079"/>
              <a:gd name="connsiteX213" fmla="*/ 570722 w 1924370"/>
              <a:gd name="connsiteY213" fmla="*/ 271187 h 419079"/>
              <a:gd name="connsiteX214" fmla="*/ 603423 w 1924370"/>
              <a:gd name="connsiteY214" fmla="*/ 254191 h 419079"/>
              <a:gd name="connsiteX215" fmla="*/ 640893 w 1924370"/>
              <a:gd name="connsiteY215" fmla="*/ 283281 h 419079"/>
              <a:gd name="connsiteX216" fmla="*/ 592086 w 1924370"/>
              <a:gd name="connsiteY216" fmla="*/ 283281 h 419079"/>
              <a:gd name="connsiteX217" fmla="*/ 681943 w 1924370"/>
              <a:gd name="connsiteY217" fmla="*/ 236868 h 419079"/>
              <a:gd name="connsiteX218" fmla="*/ 702324 w 1924370"/>
              <a:gd name="connsiteY218" fmla="*/ 236868 h 419079"/>
              <a:gd name="connsiteX219" fmla="*/ 702324 w 1924370"/>
              <a:gd name="connsiteY219" fmla="*/ 282464 h 419079"/>
              <a:gd name="connsiteX220" fmla="*/ 712675 w 1924370"/>
              <a:gd name="connsiteY220" fmla="*/ 282464 h 419079"/>
              <a:gd name="connsiteX221" fmla="*/ 749160 w 1924370"/>
              <a:gd name="connsiteY221" fmla="*/ 236868 h 419079"/>
              <a:gd name="connsiteX222" fmla="*/ 772987 w 1924370"/>
              <a:gd name="connsiteY222" fmla="*/ 236868 h 419079"/>
              <a:gd name="connsiteX223" fmla="*/ 729275 w 1924370"/>
              <a:gd name="connsiteY223" fmla="*/ 291452 h 419079"/>
              <a:gd name="connsiteX224" fmla="*/ 747252 w 1924370"/>
              <a:gd name="connsiteY224" fmla="*/ 310632 h 419079"/>
              <a:gd name="connsiteX225" fmla="*/ 772163 w 1924370"/>
              <a:gd name="connsiteY225" fmla="*/ 333290 h 419079"/>
              <a:gd name="connsiteX226" fmla="*/ 776578 w 1924370"/>
              <a:gd name="connsiteY226" fmla="*/ 332522 h 419079"/>
              <a:gd name="connsiteX227" fmla="*/ 776982 w 1924370"/>
              <a:gd name="connsiteY227" fmla="*/ 332419 h 419079"/>
              <a:gd name="connsiteX228" fmla="*/ 777426 w 1924370"/>
              <a:gd name="connsiteY228" fmla="*/ 332309 h 419079"/>
              <a:gd name="connsiteX229" fmla="*/ 777426 w 1924370"/>
              <a:gd name="connsiteY229" fmla="*/ 351266 h 419079"/>
              <a:gd name="connsiteX230" fmla="*/ 767725 w 1924370"/>
              <a:gd name="connsiteY230" fmla="*/ 352737 h 419079"/>
              <a:gd name="connsiteX231" fmla="*/ 729085 w 1924370"/>
              <a:gd name="connsiteY231" fmla="*/ 320207 h 419079"/>
              <a:gd name="connsiteX232" fmla="*/ 711690 w 1924370"/>
              <a:gd name="connsiteY232" fmla="*/ 301421 h 419079"/>
              <a:gd name="connsiteX233" fmla="*/ 702324 w 1924370"/>
              <a:gd name="connsiteY233" fmla="*/ 301421 h 419079"/>
              <a:gd name="connsiteX234" fmla="*/ 702324 w 1924370"/>
              <a:gd name="connsiteY234" fmla="*/ 351266 h 419079"/>
              <a:gd name="connsiteX235" fmla="*/ 681943 w 1924370"/>
              <a:gd name="connsiteY235" fmla="*/ 351266 h 419079"/>
              <a:gd name="connsiteX236" fmla="*/ 681943 w 1924370"/>
              <a:gd name="connsiteY236" fmla="*/ 236868 h 419079"/>
              <a:gd name="connsiteX237" fmla="*/ 839536 w 1924370"/>
              <a:gd name="connsiteY237" fmla="*/ 234416 h 419079"/>
              <a:gd name="connsiteX238" fmla="*/ 780377 w 1924370"/>
              <a:gd name="connsiteY238" fmla="*/ 294067 h 419079"/>
              <a:gd name="connsiteX239" fmla="*/ 839536 w 1924370"/>
              <a:gd name="connsiteY239" fmla="*/ 353718 h 419079"/>
              <a:gd name="connsiteX240" fmla="*/ 898862 w 1924370"/>
              <a:gd name="connsiteY240" fmla="*/ 294067 h 419079"/>
              <a:gd name="connsiteX241" fmla="*/ 839536 w 1924370"/>
              <a:gd name="connsiteY241" fmla="*/ 234416 h 419079"/>
              <a:gd name="connsiteX242" fmla="*/ 839536 w 1924370"/>
              <a:gd name="connsiteY242" fmla="*/ 333943 h 419079"/>
              <a:gd name="connsiteX243" fmla="*/ 801080 w 1924370"/>
              <a:gd name="connsiteY243" fmla="*/ 294067 h 419079"/>
              <a:gd name="connsiteX244" fmla="*/ 839536 w 1924370"/>
              <a:gd name="connsiteY244" fmla="*/ 254191 h 419079"/>
              <a:gd name="connsiteX245" fmla="*/ 878153 w 1924370"/>
              <a:gd name="connsiteY245" fmla="*/ 294067 h 419079"/>
              <a:gd name="connsiteX246" fmla="*/ 839536 w 1924370"/>
              <a:gd name="connsiteY246" fmla="*/ 333943 h 419079"/>
              <a:gd name="connsiteX247" fmla="*/ 917456 w 1924370"/>
              <a:gd name="connsiteY247" fmla="*/ 236868 h 419079"/>
              <a:gd name="connsiteX248" fmla="*/ 937831 w 1924370"/>
              <a:gd name="connsiteY248" fmla="*/ 236868 h 419079"/>
              <a:gd name="connsiteX249" fmla="*/ 937831 w 1924370"/>
              <a:gd name="connsiteY249" fmla="*/ 282464 h 419079"/>
              <a:gd name="connsiteX250" fmla="*/ 997486 w 1924370"/>
              <a:gd name="connsiteY250" fmla="*/ 282464 h 419079"/>
              <a:gd name="connsiteX251" fmla="*/ 997486 w 1924370"/>
              <a:gd name="connsiteY251" fmla="*/ 236868 h 419079"/>
              <a:gd name="connsiteX252" fmla="*/ 1017861 w 1924370"/>
              <a:gd name="connsiteY252" fmla="*/ 236868 h 419079"/>
              <a:gd name="connsiteX253" fmla="*/ 1017861 w 1924370"/>
              <a:gd name="connsiteY253" fmla="*/ 351266 h 419079"/>
              <a:gd name="connsiteX254" fmla="*/ 997486 w 1924370"/>
              <a:gd name="connsiteY254" fmla="*/ 351266 h 419079"/>
              <a:gd name="connsiteX255" fmla="*/ 997486 w 1924370"/>
              <a:gd name="connsiteY255" fmla="*/ 301421 h 419079"/>
              <a:gd name="connsiteX256" fmla="*/ 937831 w 1924370"/>
              <a:gd name="connsiteY256" fmla="*/ 301421 h 419079"/>
              <a:gd name="connsiteX257" fmla="*/ 937831 w 1924370"/>
              <a:gd name="connsiteY257" fmla="*/ 351266 h 419079"/>
              <a:gd name="connsiteX258" fmla="*/ 917456 w 1924370"/>
              <a:gd name="connsiteY258" fmla="*/ 351266 h 419079"/>
              <a:gd name="connsiteX259" fmla="*/ 917456 w 1924370"/>
              <a:gd name="connsiteY259" fmla="*/ 236868 h 419079"/>
              <a:gd name="connsiteX260" fmla="*/ 1095592 w 1924370"/>
              <a:gd name="connsiteY260" fmla="*/ 234416 h 419079"/>
              <a:gd name="connsiteX261" fmla="*/ 1036426 w 1924370"/>
              <a:gd name="connsiteY261" fmla="*/ 294067 h 419079"/>
              <a:gd name="connsiteX262" fmla="*/ 1095592 w 1924370"/>
              <a:gd name="connsiteY262" fmla="*/ 353718 h 419079"/>
              <a:gd name="connsiteX263" fmla="*/ 1154912 w 1924370"/>
              <a:gd name="connsiteY263" fmla="*/ 294067 h 419079"/>
              <a:gd name="connsiteX264" fmla="*/ 1095592 w 1924370"/>
              <a:gd name="connsiteY264" fmla="*/ 234416 h 419079"/>
              <a:gd name="connsiteX265" fmla="*/ 1095592 w 1924370"/>
              <a:gd name="connsiteY265" fmla="*/ 333943 h 419079"/>
              <a:gd name="connsiteX266" fmla="*/ 1057136 w 1924370"/>
              <a:gd name="connsiteY266" fmla="*/ 294067 h 419079"/>
              <a:gd name="connsiteX267" fmla="*/ 1095592 w 1924370"/>
              <a:gd name="connsiteY267" fmla="*/ 254191 h 419079"/>
              <a:gd name="connsiteX268" fmla="*/ 1134209 w 1924370"/>
              <a:gd name="connsiteY268" fmla="*/ 294067 h 419079"/>
              <a:gd name="connsiteX269" fmla="*/ 1095592 w 1924370"/>
              <a:gd name="connsiteY269" fmla="*/ 333943 h 419079"/>
              <a:gd name="connsiteX270" fmla="*/ 1294205 w 1924370"/>
              <a:gd name="connsiteY270" fmla="*/ 351266 h 419079"/>
              <a:gd name="connsiteX271" fmla="*/ 1273831 w 1924370"/>
              <a:gd name="connsiteY271" fmla="*/ 351266 h 419079"/>
              <a:gd name="connsiteX272" fmla="*/ 1267911 w 1924370"/>
              <a:gd name="connsiteY272" fmla="*/ 283281 h 419079"/>
              <a:gd name="connsiteX273" fmla="*/ 1235865 w 1924370"/>
              <a:gd name="connsiteY273" fmla="*/ 351266 h 419079"/>
              <a:gd name="connsiteX274" fmla="*/ 1225841 w 1924370"/>
              <a:gd name="connsiteY274" fmla="*/ 351266 h 419079"/>
              <a:gd name="connsiteX275" fmla="*/ 1193962 w 1924370"/>
              <a:gd name="connsiteY275" fmla="*/ 283281 h 419079"/>
              <a:gd name="connsiteX276" fmla="*/ 1188048 w 1924370"/>
              <a:gd name="connsiteY276" fmla="*/ 351266 h 419079"/>
              <a:gd name="connsiteX277" fmla="*/ 1167668 w 1924370"/>
              <a:gd name="connsiteY277" fmla="*/ 351266 h 419079"/>
              <a:gd name="connsiteX278" fmla="*/ 1177529 w 1924370"/>
              <a:gd name="connsiteY278" fmla="*/ 236868 h 419079"/>
              <a:gd name="connsiteX279" fmla="*/ 1192648 w 1924370"/>
              <a:gd name="connsiteY279" fmla="*/ 236868 h 419079"/>
              <a:gd name="connsiteX280" fmla="*/ 1230775 w 1924370"/>
              <a:gd name="connsiteY280" fmla="*/ 315639 h 419079"/>
              <a:gd name="connsiteX281" fmla="*/ 1269064 w 1924370"/>
              <a:gd name="connsiteY281" fmla="*/ 236868 h 419079"/>
              <a:gd name="connsiteX282" fmla="*/ 1284344 w 1924370"/>
              <a:gd name="connsiteY282" fmla="*/ 236868 h 419079"/>
              <a:gd name="connsiteX283" fmla="*/ 1294205 w 1924370"/>
              <a:gd name="connsiteY283" fmla="*/ 351266 h 419079"/>
              <a:gd name="connsiteX284" fmla="*/ 1332823 w 1924370"/>
              <a:gd name="connsiteY284" fmla="*/ 236868 h 419079"/>
              <a:gd name="connsiteX285" fmla="*/ 1312448 w 1924370"/>
              <a:gd name="connsiteY285" fmla="*/ 236868 h 419079"/>
              <a:gd name="connsiteX286" fmla="*/ 1312448 w 1924370"/>
              <a:gd name="connsiteY286" fmla="*/ 351266 h 419079"/>
              <a:gd name="connsiteX287" fmla="*/ 1329537 w 1924370"/>
              <a:gd name="connsiteY287" fmla="*/ 351266 h 419079"/>
              <a:gd name="connsiteX288" fmla="*/ 1389192 w 1924370"/>
              <a:gd name="connsiteY288" fmla="*/ 272495 h 419079"/>
              <a:gd name="connsiteX289" fmla="*/ 1389192 w 1924370"/>
              <a:gd name="connsiteY289" fmla="*/ 351266 h 419079"/>
              <a:gd name="connsiteX290" fmla="*/ 1409567 w 1924370"/>
              <a:gd name="connsiteY290" fmla="*/ 351266 h 419079"/>
              <a:gd name="connsiteX291" fmla="*/ 1409567 w 1924370"/>
              <a:gd name="connsiteY291" fmla="*/ 236868 h 419079"/>
              <a:gd name="connsiteX292" fmla="*/ 1392478 w 1924370"/>
              <a:gd name="connsiteY292" fmla="*/ 236868 h 419079"/>
              <a:gd name="connsiteX293" fmla="*/ 1332823 w 1924370"/>
              <a:gd name="connsiteY293" fmla="*/ 315803 h 419079"/>
              <a:gd name="connsiteX294" fmla="*/ 1332823 w 1924370"/>
              <a:gd name="connsiteY294" fmla="*/ 236868 h 419079"/>
              <a:gd name="connsiteX295" fmla="*/ 1431003 w 1924370"/>
              <a:gd name="connsiteY295" fmla="*/ 236868 h 419079"/>
              <a:gd name="connsiteX296" fmla="*/ 1451384 w 1924370"/>
              <a:gd name="connsiteY296" fmla="*/ 236868 h 419079"/>
              <a:gd name="connsiteX297" fmla="*/ 1451384 w 1924370"/>
              <a:gd name="connsiteY297" fmla="*/ 282464 h 419079"/>
              <a:gd name="connsiteX298" fmla="*/ 1461735 w 1924370"/>
              <a:gd name="connsiteY298" fmla="*/ 282464 h 419079"/>
              <a:gd name="connsiteX299" fmla="*/ 1498214 w 1924370"/>
              <a:gd name="connsiteY299" fmla="*/ 236868 h 419079"/>
              <a:gd name="connsiteX300" fmla="*/ 1522042 w 1924370"/>
              <a:gd name="connsiteY300" fmla="*/ 236868 h 419079"/>
              <a:gd name="connsiteX301" fmla="*/ 1478329 w 1924370"/>
              <a:gd name="connsiteY301" fmla="*/ 291452 h 419079"/>
              <a:gd name="connsiteX302" fmla="*/ 1496312 w 1924370"/>
              <a:gd name="connsiteY302" fmla="*/ 310632 h 419079"/>
              <a:gd name="connsiteX303" fmla="*/ 1521223 w 1924370"/>
              <a:gd name="connsiteY303" fmla="*/ 333290 h 419079"/>
              <a:gd name="connsiteX304" fmla="*/ 1525638 w 1924370"/>
              <a:gd name="connsiteY304" fmla="*/ 332522 h 419079"/>
              <a:gd name="connsiteX305" fmla="*/ 1526480 w 1924370"/>
              <a:gd name="connsiteY305" fmla="*/ 332309 h 419079"/>
              <a:gd name="connsiteX306" fmla="*/ 1526480 w 1924370"/>
              <a:gd name="connsiteY306" fmla="*/ 351266 h 419079"/>
              <a:gd name="connsiteX307" fmla="*/ 1516785 w 1924370"/>
              <a:gd name="connsiteY307" fmla="*/ 352737 h 419079"/>
              <a:gd name="connsiteX308" fmla="*/ 1478145 w 1924370"/>
              <a:gd name="connsiteY308" fmla="*/ 320207 h 419079"/>
              <a:gd name="connsiteX309" fmla="*/ 1460750 w 1924370"/>
              <a:gd name="connsiteY309" fmla="*/ 301421 h 419079"/>
              <a:gd name="connsiteX310" fmla="*/ 1451384 w 1924370"/>
              <a:gd name="connsiteY310" fmla="*/ 301421 h 419079"/>
              <a:gd name="connsiteX311" fmla="*/ 1451384 w 1924370"/>
              <a:gd name="connsiteY311" fmla="*/ 351266 h 419079"/>
              <a:gd name="connsiteX312" fmla="*/ 1431003 w 1924370"/>
              <a:gd name="connsiteY312" fmla="*/ 351266 h 419079"/>
              <a:gd name="connsiteX313" fmla="*/ 1431003 w 1924370"/>
              <a:gd name="connsiteY313" fmla="*/ 236868 h 419079"/>
              <a:gd name="connsiteX314" fmla="*/ 1558866 w 1924370"/>
              <a:gd name="connsiteY314" fmla="*/ 236868 h 419079"/>
              <a:gd name="connsiteX315" fmla="*/ 1538486 w 1924370"/>
              <a:gd name="connsiteY315" fmla="*/ 236868 h 419079"/>
              <a:gd name="connsiteX316" fmla="*/ 1538486 w 1924370"/>
              <a:gd name="connsiteY316" fmla="*/ 351266 h 419079"/>
              <a:gd name="connsiteX317" fmla="*/ 1555581 w 1924370"/>
              <a:gd name="connsiteY317" fmla="*/ 351266 h 419079"/>
              <a:gd name="connsiteX318" fmla="*/ 1615230 w 1924370"/>
              <a:gd name="connsiteY318" fmla="*/ 272495 h 419079"/>
              <a:gd name="connsiteX319" fmla="*/ 1615230 w 1924370"/>
              <a:gd name="connsiteY319" fmla="*/ 351266 h 419079"/>
              <a:gd name="connsiteX320" fmla="*/ 1635611 w 1924370"/>
              <a:gd name="connsiteY320" fmla="*/ 351266 h 419079"/>
              <a:gd name="connsiteX321" fmla="*/ 1635611 w 1924370"/>
              <a:gd name="connsiteY321" fmla="*/ 236868 h 419079"/>
              <a:gd name="connsiteX322" fmla="*/ 1618516 w 1924370"/>
              <a:gd name="connsiteY322" fmla="*/ 236868 h 419079"/>
              <a:gd name="connsiteX323" fmla="*/ 1558866 w 1924370"/>
              <a:gd name="connsiteY323" fmla="*/ 315803 h 419079"/>
              <a:gd name="connsiteX324" fmla="*/ 1558866 w 1924370"/>
              <a:gd name="connsiteY324" fmla="*/ 236868 h 4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924370" h="419079">
                <a:moveTo>
                  <a:pt x="419780" y="251772"/>
                </a:moveTo>
                <a:cubicBezTo>
                  <a:pt x="400009" y="347260"/>
                  <a:pt x="314522" y="419079"/>
                  <a:pt x="212044" y="419079"/>
                </a:cubicBezTo>
                <a:cubicBezTo>
                  <a:pt x="109566" y="419079"/>
                  <a:pt x="24078" y="347241"/>
                  <a:pt x="4308" y="251765"/>
                </a:cubicBezTo>
                <a:cubicBezTo>
                  <a:pt x="1483" y="238125"/>
                  <a:pt x="0" y="224004"/>
                  <a:pt x="0" y="209540"/>
                </a:cubicBezTo>
                <a:cubicBezTo>
                  <a:pt x="0" y="93830"/>
                  <a:pt x="94926" y="0"/>
                  <a:pt x="212044" y="0"/>
                </a:cubicBezTo>
                <a:cubicBezTo>
                  <a:pt x="329161" y="0"/>
                  <a:pt x="424087" y="93805"/>
                  <a:pt x="424087" y="209540"/>
                </a:cubicBezTo>
                <a:cubicBezTo>
                  <a:pt x="424087" y="224006"/>
                  <a:pt x="422604" y="238131"/>
                  <a:pt x="419780" y="251772"/>
                </a:cubicBezTo>
                <a:close/>
                <a:moveTo>
                  <a:pt x="248323" y="190665"/>
                </a:moveTo>
                <a:cubicBezTo>
                  <a:pt x="262087" y="185072"/>
                  <a:pt x="270465" y="176497"/>
                  <a:pt x="275975" y="169992"/>
                </a:cubicBezTo>
                <a:cubicBezTo>
                  <a:pt x="286498" y="158067"/>
                  <a:pt x="290787" y="143455"/>
                  <a:pt x="290787" y="129607"/>
                </a:cubicBezTo>
                <a:cubicBezTo>
                  <a:pt x="290787" y="118445"/>
                  <a:pt x="287670" y="96121"/>
                  <a:pt x="267822" y="80770"/>
                </a:cubicBezTo>
                <a:cubicBezTo>
                  <a:pt x="254183" y="70372"/>
                  <a:pt x="242114" y="65370"/>
                  <a:pt x="213315" y="65370"/>
                </a:cubicBezTo>
                <a:lnTo>
                  <a:pt x="198728" y="65370"/>
                </a:lnTo>
                <a:cubicBezTo>
                  <a:pt x="198254" y="65345"/>
                  <a:pt x="197831" y="65345"/>
                  <a:pt x="197282" y="65345"/>
                </a:cubicBezTo>
                <a:lnTo>
                  <a:pt x="137115" y="65345"/>
                </a:lnTo>
                <a:lnTo>
                  <a:pt x="137115" y="345948"/>
                </a:lnTo>
                <a:lnTo>
                  <a:pt x="308790" y="345948"/>
                </a:lnTo>
                <a:lnTo>
                  <a:pt x="308790" y="292084"/>
                </a:lnTo>
                <a:cubicBezTo>
                  <a:pt x="308790" y="240537"/>
                  <a:pt x="291984" y="205893"/>
                  <a:pt x="248323" y="190665"/>
                </a:cubicBezTo>
                <a:close/>
                <a:moveTo>
                  <a:pt x="219576" y="198596"/>
                </a:moveTo>
                <a:cubicBezTo>
                  <a:pt x="255497" y="205455"/>
                  <a:pt x="269892" y="236062"/>
                  <a:pt x="269892" y="286836"/>
                </a:cubicBezTo>
                <a:lnTo>
                  <a:pt x="269892" y="330449"/>
                </a:lnTo>
                <a:lnTo>
                  <a:pt x="238948" y="330449"/>
                </a:lnTo>
                <a:lnTo>
                  <a:pt x="238948" y="236792"/>
                </a:lnTo>
                <a:lnTo>
                  <a:pt x="203217" y="236792"/>
                </a:lnTo>
                <a:lnTo>
                  <a:pt x="203217" y="330547"/>
                </a:lnTo>
                <a:lnTo>
                  <a:pt x="175839" y="330547"/>
                </a:lnTo>
                <a:lnTo>
                  <a:pt x="175839" y="79317"/>
                </a:lnTo>
                <a:lnTo>
                  <a:pt x="203965" y="79342"/>
                </a:lnTo>
                <a:cubicBezTo>
                  <a:pt x="214487" y="79342"/>
                  <a:pt x="230445" y="81657"/>
                  <a:pt x="241740" y="95505"/>
                </a:cubicBezTo>
                <a:cubicBezTo>
                  <a:pt x="247625" y="102527"/>
                  <a:pt x="251215" y="111842"/>
                  <a:pt x="252488" y="121205"/>
                </a:cubicBezTo>
                <a:lnTo>
                  <a:pt x="203217" y="121205"/>
                </a:lnTo>
                <a:lnTo>
                  <a:pt x="203217" y="135028"/>
                </a:lnTo>
                <a:lnTo>
                  <a:pt x="252886" y="135028"/>
                </a:lnTo>
                <a:cubicBezTo>
                  <a:pt x="252512" y="143948"/>
                  <a:pt x="250642" y="153952"/>
                  <a:pt x="241791" y="164572"/>
                </a:cubicBezTo>
                <a:cubicBezTo>
                  <a:pt x="234011" y="174181"/>
                  <a:pt x="221194" y="183126"/>
                  <a:pt x="203167" y="183126"/>
                </a:cubicBezTo>
                <a:lnTo>
                  <a:pt x="202842" y="183126"/>
                </a:lnTo>
                <a:lnTo>
                  <a:pt x="202842" y="197121"/>
                </a:lnTo>
                <a:cubicBezTo>
                  <a:pt x="208874" y="197121"/>
                  <a:pt x="214444" y="197616"/>
                  <a:pt x="219576" y="198596"/>
                </a:cubicBezTo>
                <a:close/>
                <a:moveTo>
                  <a:pt x="887243" y="87242"/>
                </a:moveTo>
                <a:lnTo>
                  <a:pt x="870977" y="98682"/>
                </a:lnTo>
                <a:cubicBezTo>
                  <a:pt x="864072" y="88386"/>
                  <a:pt x="852406" y="81685"/>
                  <a:pt x="838274" y="81685"/>
                </a:cubicBezTo>
                <a:cubicBezTo>
                  <a:pt x="815265" y="81685"/>
                  <a:pt x="798999" y="99335"/>
                  <a:pt x="798999" y="121561"/>
                </a:cubicBezTo>
                <a:cubicBezTo>
                  <a:pt x="798999" y="143787"/>
                  <a:pt x="815265" y="161438"/>
                  <a:pt x="838274" y="161438"/>
                </a:cubicBezTo>
                <a:cubicBezTo>
                  <a:pt x="852406" y="161438"/>
                  <a:pt x="864072" y="154737"/>
                  <a:pt x="870977" y="144441"/>
                </a:cubicBezTo>
                <a:lnTo>
                  <a:pt x="887243" y="155881"/>
                </a:lnTo>
                <a:cubicBezTo>
                  <a:pt x="876395" y="171243"/>
                  <a:pt x="858487" y="181212"/>
                  <a:pt x="838274" y="181212"/>
                </a:cubicBezTo>
                <a:cubicBezTo>
                  <a:pt x="805074" y="181212"/>
                  <a:pt x="778290" y="154574"/>
                  <a:pt x="778290" y="121561"/>
                </a:cubicBezTo>
                <a:cubicBezTo>
                  <a:pt x="778290" y="88549"/>
                  <a:pt x="805074" y="61911"/>
                  <a:pt x="838274" y="61911"/>
                </a:cubicBezTo>
                <a:cubicBezTo>
                  <a:pt x="858487" y="61911"/>
                  <a:pt x="876395" y="71880"/>
                  <a:pt x="887243" y="87242"/>
                </a:cubicBezTo>
                <a:close/>
                <a:moveTo>
                  <a:pt x="597671" y="64362"/>
                </a:moveTo>
                <a:lnTo>
                  <a:pt x="559055" y="64362"/>
                </a:lnTo>
                <a:lnTo>
                  <a:pt x="559055" y="178761"/>
                </a:lnTo>
                <a:lnTo>
                  <a:pt x="600795" y="178761"/>
                </a:lnTo>
                <a:cubicBezTo>
                  <a:pt x="620023" y="178761"/>
                  <a:pt x="634812" y="165523"/>
                  <a:pt x="634812" y="148036"/>
                </a:cubicBezTo>
                <a:cubicBezTo>
                  <a:pt x="634812" y="135126"/>
                  <a:pt x="627418" y="122542"/>
                  <a:pt x="610985" y="118783"/>
                </a:cubicBezTo>
                <a:cubicBezTo>
                  <a:pt x="621504" y="114534"/>
                  <a:pt x="628403" y="104402"/>
                  <a:pt x="628403" y="92471"/>
                </a:cubicBezTo>
                <a:cubicBezTo>
                  <a:pt x="628403" y="76782"/>
                  <a:pt x="615256" y="64362"/>
                  <a:pt x="597671" y="64362"/>
                </a:cubicBezTo>
                <a:close/>
                <a:moveTo>
                  <a:pt x="579434" y="111756"/>
                </a:moveTo>
                <a:lnTo>
                  <a:pt x="579434" y="81522"/>
                </a:lnTo>
                <a:lnTo>
                  <a:pt x="591429" y="81522"/>
                </a:lnTo>
                <a:cubicBezTo>
                  <a:pt x="601619" y="81522"/>
                  <a:pt x="608847" y="86915"/>
                  <a:pt x="608847" y="96557"/>
                </a:cubicBezTo>
                <a:cubicBezTo>
                  <a:pt x="608847" y="105545"/>
                  <a:pt x="602766" y="111756"/>
                  <a:pt x="593567" y="111756"/>
                </a:cubicBezTo>
                <a:lnTo>
                  <a:pt x="579434" y="111756"/>
                </a:lnTo>
                <a:close/>
                <a:moveTo>
                  <a:pt x="579434" y="161601"/>
                </a:moveTo>
                <a:lnTo>
                  <a:pt x="579434" y="128098"/>
                </a:lnTo>
                <a:lnTo>
                  <a:pt x="594224" y="128098"/>
                </a:lnTo>
                <a:cubicBezTo>
                  <a:pt x="605561" y="128098"/>
                  <a:pt x="614438" y="135126"/>
                  <a:pt x="614438" y="144932"/>
                </a:cubicBezTo>
                <a:cubicBezTo>
                  <a:pt x="614438" y="155718"/>
                  <a:pt x="605394" y="161601"/>
                  <a:pt x="594224" y="161601"/>
                </a:cubicBezTo>
                <a:lnTo>
                  <a:pt x="579434" y="161601"/>
                </a:lnTo>
                <a:close/>
                <a:moveTo>
                  <a:pt x="689926" y="178761"/>
                </a:moveTo>
                <a:cubicBezTo>
                  <a:pt x="711453" y="178761"/>
                  <a:pt x="726900" y="163562"/>
                  <a:pt x="726900" y="142970"/>
                </a:cubicBezTo>
                <a:cubicBezTo>
                  <a:pt x="726900" y="122378"/>
                  <a:pt x="710796" y="107180"/>
                  <a:pt x="689926" y="107180"/>
                </a:cubicBezTo>
                <a:lnTo>
                  <a:pt x="671026" y="107343"/>
                </a:lnTo>
                <a:lnTo>
                  <a:pt x="671026" y="64362"/>
                </a:lnTo>
                <a:lnTo>
                  <a:pt x="650651" y="64362"/>
                </a:lnTo>
                <a:lnTo>
                  <a:pt x="650651" y="178761"/>
                </a:lnTo>
                <a:lnTo>
                  <a:pt x="689926" y="178761"/>
                </a:lnTo>
                <a:close/>
                <a:moveTo>
                  <a:pt x="739390" y="64362"/>
                </a:moveTo>
                <a:lnTo>
                  <a:pt x="739390" y="178761"/>
                </a:lnTo>
                <a:lnTo>
                  <a:pt x="759771" y="178761"/>
                </a:lnTo>
                <a:lnTo>
                  <a:pt x="759771" y="64362"/>
                </a:lnTo>
                <a:lnTo>
                  <a:pt x="739390" y="64362"/>
                </a:lnTo>
                <a:close/>
                <a:moveTo>
                  <a:pt x="687465" y="126138"/>
                </a:moveTo>
                <a:cubicBezTo>
                  <a:pt x="698802" y="126138"/>
                  <a:pt x="706525" y="133328"/>
                  <a:pt x="706525" y="143134"/>
                </a:cubicBezTo>
                <a:cubicBezTo>
                  <a:pt x="706525" y="153920"/>
                  <a:pt x="698635" y="159967"/>
                  <a:pt x="687465" y="159967"/>
                </a:cubicBezTo>
                <a:lnTo>
                  <a:pt x="671026" y="159967"/>
                </a:lnTo>
                <a:lnTo>
                  <a:pt x="671026" y="126138"/>
                </a:lnTo>
                <a:lnTo>
                  <a:pt x="687465" y="126138"/>
                </a:lnTo>
                <a:close/>
                <a:moveTo>
                  <a:pt x="903491" y="178761"/>
                </a:moveTo>
                <a:lnTo>
                  <a:pt x="1048767" y="178761"/>
                </a:lnTo>
                <a:lnTo>
                  <a:pt x="1048767" y="64362"/>
                </a:lnTo>
                <a:lnTo>
                  <a:pt x="1028386" y="64362"/>
                </a:lnTo>
                <a:lnTo>
                  <a:pt x="1028386" y="159967"/>
                </a:lnTo>
                <a:lnTo>
                  <a:pt x="986316" y="159967"/>
                </a:lnTo>
                <a:lnTo>
                  <a:pt x="986316" y="64362"/>
                </a:lnTo>
                <a:lnTo>
                  <a:pt x="965941" y="64362"/>
                </a:lnTo>
                <a:lnTo>
                  <a:pt x="965941" y="159967"/>
                </a:lnTo>
                <a:lnTo>
                  <a:pt x="923871" y="159967"/>
                </a:lnTo>
                <a:lnTo>
                  <a:pt x="923871" y="64362"/>
                </a:lnTo>
                <a:lnTo>
                  <a:pt x="903491" y="64362"/>
                </a:lnTo>
                <a:lnTo>
                  <a:pt x="903491" y="178761"/>
                </a:lnTo>
                <a:close/>
                <a:moveTo>
                  <a:pt x="1106347" y="64362"/>
                </a:moveTo>
                <a:lnTo>
                  <a:pt x="1122618" y="64362"/>
                </a:lnTo>
                <a:lnTo>
                  <a:pt x="1167644" y="178761"/>
                </a:lnTo>
                <a:lnTo>
                  <a:pt x="1146284" y="178761"/>
                </a:lnTo>
                <a:lnTo>
                  <a:pt x="1134779" y="149181"/>
                </a:lnTo>
                <a:lnTo>
                  <a:pt x="1094024" y="149181"/>
                </a:lnTo>
                <a:lnTo>
                  <a:pt x="1082519" y="178761"/>
                </a:lnTo>
                <a:lnTo>
                  <a:pt x="1061159" y="178761"/>
                </a:lnTo>
                <a:lnTo>
                  <a:pt x="1106347" y="64362"/>
                </a:lnTo>
                <a:close/>
                <a:moveTo>
                  <a:pt x="1100433" y="131531"/>
                </a:moveTo>
                <a:lnTo>
                  <a:pt x="1128203" y="131531"/>
                </a:lnTo>
                <a:lnTo>
                  <a:pt x="1114399" y="96394"/>
                </a:lnTo>
                <a:lnTo>
                  <a:pt x="1100433" y="131531"/>
                </a:lnTo>
                <a:close/>
                <a:moveTo>
                  <a:pt x="1219369" y="64362"/>
                </a:moveTo>
                <a:cubicBezTo>
                  <a:pt x="1197841" y="64362"/>
                  <a:pt x="1180913" y="81195"/>
                  <a:pt x="1180913" y="102114"/>
                </a:cubicBezTo>
                <a:cubicBezTo>
                  <a:pt x="1180913" y="118620"/>
                  <a:pt x="1192089" y="132021"/>
                  <a:pt x="1207368" y="136270"/>
                </a:cubicBezTo>
                <a:cubicBezTo>
                  <a:pt x="1204014" y="137405"/>
                  <a:pt x="1200901" y="141677"/>
                  <a:pt x="1197512" y="146333"/>
                </a:cubicBezTo>
                <a:cubicBezTo>
                  <a:pt x="1192607" y="153074"/>
                  <a:pt x="1187115" y="160621"/>
                  <a:pt x="1179431" y="160621"/>
                </a:cubicBezTo>
                <a:cubicBezTo>
                  <a:pt x="1177956" y="160621"/>
                  <a:pt x="1176313" y="160457"/>
                  <a:pt x="1174503" y="159803"/>
                </a:cubicBezTo>
                <a:lnTo>
                  <a:pt x="1174503" y="178761"/>
                </a:lnTo>
                <a:cubicBezTo>
                  <a:pt x="1178284" y="179905"/>
                  <a:pt x="1181408" y="180232"/>
                  <a:pt x="1184527" y="180232"/>
                </a:cubicBezTo>
                <a:cubicBezTo>
                  <a:pt x="1202654" y="180232"/>
                  <a:pt x="1211247" y="164546"/>
                  <a:pt x="1217882" y="152435"/>
                </a:cubicBezTo>
                <a:cubicBezTo>
                  <a:pt x="1221288" y="146211"/>
                  <a:pt x="1224181" y="140931"/>
                  <a:pt x="1227582" y="139212"/>
                </a:cubicBezTo>
                <a:lnTo>
                  <a:pt x="1236948" y="139212"/>
                </a:lnTo>
                <a:lnTo>
                  <a:pt x="1236948" y="178761"/>
                </a:lnTo>
                <a:lnTo>
                  <a:pt x="1257329" y="178761"/>
                </a:lnTo>
                <a:lnTo>
                  <a:pt x="1257329" y="64362"/>
                </a:lnTo>
                <a:lnTo>
                  <a:pt x="1219369" y="64362"/>
                </a:lnTo>
                <a:close/>
                <a:moveTo>
                  <a:pt x="1221340" y="120418"/>
                </a:moveTo>
                <a:cubicBezTo>
                  <a:pt x="1210164" y="120418"/>
                  <a:pt x="1201288" y="112736"/>
                  <a:pt x="1201288" y="101950"/>
                </a:cubicBezTo>
                <a:cubicBezTo>
                  <a:pt x="1201288" y="91164"/>
                  <a:pt x="1210164" y="83156"/>
                  <a:pt x="1221340" y="83156"/>
                </a:cubicBezTo>
                <a:lnTo>
                  <a:pt x="1236948" y="83156"/>
                </a:lnTo>
                <a:lnTo>
                  <a:pt x="1236948" y="120418"/>
                </a:lnTo>
                <a:lnTo>
                  <a:pt x="1221340" y="120418"/>
                </a:lnTo>
                <a:close/>
                <a:moveTo>
                  <a:pt x="1463453" y="178761"/>
                </a:moveTo>
                <a:lnTo>
                  <a:pt x="1318183" y="178761"/>
                </a:lnTo>
                <a:lnTo>
                  <a:pt x="1318183" y="64362"/>
                </a:lnTo>
                <a:lnTo>
                  <a:pt x="1338563" y="64362"/>
                </a:lnTo>
                <a:lnTo>
                  <a:pt x="1338563" y="159967"/>
                </a:lnTo>
                <a:lnTo>
                  <a:pt x="1380633" y="159967"/>
                </a:lnTo>
                <a:lnTo>
                  <a:pt x="1380633" y="64362"/>
                </a:lnTo>
                <a:lnTo>
                  <a:pt x="1401008" y="64362"/>
                </a:lnTo>
                <a:lnTo>
                  <a:pt x="1401008" y="159967"/>
                </a:lnTo>
                <a:lnTo>
                  <a:pt x="1443078" y="159967"/>
                </a:lnTo>
                <a:lnTo>
                  <a:pt x="1443078" y="64362"/>
                </a:lnTo>
                <a:lnTo>
                  <a:pt x="1463453" y="64362"/>
                </a:lnTo>
                <a:lnTo>
                  <a:pt x="1463453" y="178761"/>
                </a:lnTo>
                <a:close/>
                <a:moveTo>
                  <a:pt x="1505263" y="64362"/>
                </a:moveTo>
                <a:lnTo>
                  <a:pt x="1484888" y="64362"/>
                </a:lnTo>
                <a:lnTo>
                  <a:pt x="1484888" y="178761"/>
                </a:lnTo>
                <a:lnTo>
                  <a:pt x="1505263" y="178761"/>
                </a:lnTo>
                <a:lnTo>
                  <a:pt x="1505263" y="128916"/>
                </a:lnTo>
                <a:lnTo>
                  <a:pt x="1514629" y="128916"/>
                </a:lnTo>
                <a:cubicBezTo>
                  <a:pt x="1520756" y="129247"/>
                  <a:pt x="1525932" y="137727"/>
                  <a:pt x="1532024" y="147701"/>
                </a:cubicBezTo>
                <a:cubicBezTo>
                  <a:pt x="1540976" y="162354"/>
                  <a:pt x="1551898" y="180232"/>
                  <a:pt x="1570671" y="180232"/>
                </a:cubicBezTo>
                <a:cubicBezTo>
                  <a:pt x="1573789" y="180232"/>
                  <a:pt x="1577080" y="179578"/>
                  <a:pt x="1580365" y="178761"/>
                </a:cubicBezTo>
                <a:lnTo>
                  <a:pt x="1580365" y="159803"/>
                </a:lnTo>
                <a:cubicBezTo>
                  <a:pt x="1580077" y="159875"/>
                  <a:pt x="1579795" y="159946"/>
                  <a:pt x="1579524" y="160016"/>
                </a:cubicBezTo>
                <a:cubicBezTo>
                  <a:pt x="1577916" y="160426"/>
                  <a:pt x="1576509" y="160784"/>
                  <a:pt x="1575109" y="160784"/>
                </a:cubicBezTo>
                <a:cubicBezTo>
                  <a:pt x="1564209" y="160784"/>
                  <a:pt x="1557016" y="149152"/>
                  <a:pt x="1550192" y="138126"/>
                </a:cubicBezTo>
                <a:cubicBezTo>
                  <a:pt x="1544566" y="129032"/>
                  <a:pt x="1539195" y="120350"/>
                  <a:pt x="1532215" y="118947"/>
                </a:cubicBezTo>
                <a:lnTo>
                  <a:pt x="1575927" y="64362"/>
                </a:lnTo>
                <a:lnTo>
                  <a:pt x="1552100" y="64362"/>
                </a:lnTo>
                <a:lnTo>
                  <a:pt x="1515615" y="109958"/>
                </a:lnTo>
                <a:lnTo>
                  <a:pt x="1505263" y="109958"/>
                </a:lnTo>
                <a:lnTo>
                  <a:pt x="1505263" y="64362"/>
                </a:lnTo>
                <a:close/>
                <a:moveTo>
                  <a:pt x="1583316" y="121561"/>
                </a:moveTo>
                <a:cubicBezTo>
                  <a:pt x="1583316" y="88549"/>
                  <a:pt x="1609282" y="61911"/>
                  <a:pt x="1642481" y="61911"/>
                </a:cubicBezTo>
                <a:cubicBezTo>
                  <a:pt x="1675508" y="61911"/>
                  <a:pt x="1701802" y="88549"/>
                  <a:pt x="1701802" y="121561"/>
                </a:cubicBezTo>
                <a:cubicBezTo>
                  <a:pt x="1701802" y="154574"/>
                  <a:pt x="1675508" y="181212"/>
                  <a:pt x="1642481" y="181212"/>
                </a:cubicBezTo>
                <a:cubicBezTo>
                  <a:pt x="1609282" y="181212"/>
                  <a:pt x="1583316" y="154574"/>
                  <a:pt x="1583316" y="121561"/>
                </a:cubicBezTo>
                <a:close/>
                <a:moveTo>
                  <a:pt x="1604026" y="121561"/>
                </a:moveTo>
                <a:cubicBezTo>
                  <a:pt x="1604026" y="143787"/>
                  <a:pt x="1619472" y="161438"/>
                  <a:pt x="1642481" y="161438"/>
                </a:cubicBezTo>
                <a:cubicBezTo>
                  <a:pt x="1665652" y="161438"/>
                  <a:pt x="1681099" y="143787"/>
                  <a:pt x="1681099" y="121561"/>
                </a:cubicBezTo>
                <a:cubicBezTo>
                  <a:pt x="1681099" y="99335"/>
                  <a:pt x="1665652" y="81685"/>
                  <a:pt x="1642481" y="81685"/>
                </a:cubicBezTo>
                <a:cubicBezTo>
                  <a:pt x="1619472" y="81685"/>
                  <a:pt x="1604026" y="99335"/>
                  <a:pt x="1604026" y="121561"/>
                </a:cubicBezTo>
                <a:close/>
                <a:moveTo>
                  <a:pt x="1785417" y="178761"/>
                </a:moveTo>
                <a:lnTo>
                  <a:pt x="1805625" y="178761"/>
                </a:lnTo>
                <a:lnTo>
                  <a:pt x="1805625" y="64362"/>
                </a:lnTo>
                <a:lnTo>
                  <a:pt x="1728886" y="64362"/>
                </a:lnTo>
                <a:cubicBezTo>
                  <a:pt x="1728886" y="144605"/>
                  <a:pt x="1720667" y="160784"/>
                  <a:pt x="1705053" y="160784"/>
                </a:cubicBezTo>
                <a:cubicBezTo>
                  <a:pt x="1703295" y="160784"/>
                  <a:pt x="1702304" y="160496"/>
                  <a:pt x="1700828" y="160067"/>
                </a:cubicBezTo>
                <a:cubicBezTo>
                  <a:pt x="1700373" y="159936"/>
                  <a:pt x="1699877" y="159793"/>
                  <a:pt x="1699301" y="159640"/>
                </a:cubicBezTo>
                <a:lnTo>
                  <a:pt x="1699301" y="178761"/>
                </a:lnTo>
                <a:cubicBezTo>
                  <a:pt x="1703577" y="179741"/>
                  <a:pt x="1706373" y="180232"/>
                  <a:pt x="1709987" y="180232"/>
                </a:cubicBezTo>
                <a:cubicBezTo>
                  <a:pt x="1734967" y="180232"/>
                  <a:pt x="1746961" y="156861"/>
                  <a:pt x="1746961" y="82829"/>
                </a:cubicBezTo>
                <a:lnTo>
                  <a:pt x="1785417" y="82829"/>
                </a:lnTo>
                <a:lnTo>
                  <a:pt x="1785417" y="178761"/>
                </a:lnTo>
                <a:close/>
                <a:moveTo>
                  <a:pt x="1863073" y="64362"/>
                </a:moveTo>
                <a:lnTo>
                  <a:pt x="1879344" y="64362"/>
                </a:lnTo>
                <a:lnTo>
                  <a:pt x="1924370" y="178761"/>
                </a:lnTo>
                <a:lnTo>
                  <a:pt x="1903004" y="178761"/>
                </a:lnTo>
                <a:lnTo>
                  <a:pt x="1891500" y="149181"/>
                </a:lnTo>
                <a:lnTo>
                  <a:pt x="1850750" y="149181"/>
                </a:lnTo>
                <a:lnTo>
                  <a:pt x="1839245" y="178761"/>
                </a:lnTo>
                <a:lnTo>
                  <a:pt x="1817879" y="178761"/>
                </a:lnTo>
                <a:lnTo>
                  <a:pt x="1863073" y="64362"/>
                </a:lnTo>
                <a:close/>
                <a:moveTo>
                  <a:pt x="1857159" y="131531"/>
                </a:moveTo>
                <a:lnTo>
                  <a:pt x="1884929" y="131531"/>
                </a:lnTo>
                <a:lnTo>
                  <a:pt x="1871125" y="96394"/>
                </a:lnTo>
                <a:lnTo>
                  <a:pt x="1857159" y="131531"/>
                </a:lnTo>
                <a:close/>
                <a:moveTo>
                  <a:pt x="592086" y="283281"/>
                </a:moveTo>
                <a:lnTo>
                  <a:pt x="592086" y="300604"/>
                </a:lnTo>
                <a:lnTo>
                  <a:pt x="641879" y="300604"/>
                </a:lnTo>
                <a:cubicBezTo>
                  <a:pt x="639412" y="319562"/>
                  <a:pt x="624132" y="333943"/>
                  <a:pt x="603423" y="333943"/>
                </a:cubicBezTo>
                <a:cubicBezTo>
                  <a:pt x="589290" y="333943"/>
                  <a:pt x="577624" y="327243"/>
                  <a:pt x="570722" y="316947"/>
                </a:cubicBezTo>
                <a:lnTo>
                  <a:pt x="554453" y="328387"/>
                </a:lnTo>
                <a:cubicBezTo>
                  <a:pt x="565299" y="343749"/>
                  <a:pt x="583209" y="353718"/>
                  <a:pt x="603423" y="353718"/>
                </a:cubicBezTo>
                <a:cubicBezTo>
                  <a:pt x="636622" y="353718"/>
                  <a:pt x="663407" y="327079"/>
                  <a:pt x="663407" y="294067"/>
                </a:cubicBezTo>
                <a:cubicBezTo>
                  <a:pt x="663407" y="261055"/>
                  <a:pt x="636622" y="234416"/>
                  <a:pt x="603423" y="234416"/>
                </a:cubicBezTo>
                <a:cubicBezTo>
                  <a:pt x="583209" y="234416"/>
                  <a:pt x="565299" y="244385"/>
                  <a:pt x="554453" y="259748"/>
                </a:cubicBezTo>
                <a:lnTo>
                  <a:pt x="570722" y="271187"/>
                </a:lnTo>
                <a:cubicBezTo>
                  <a:pt x="577624" y="260892"/>
                  <a:pt x="589290" y="254191"/>
                  <a:pt x="603423" y="254191"/>
                </a:cubicBezTo>
                <a:cubicBezTo>
                  <a:pt x="622322" y="254191"/>
                  <a:pt x="636951" y="266612"/>
                  <a:pt x="640893" y="283281"/>
                </a:cubicBezTo>
                <a:lnTo>
                  <a:pt x="592086" y="283281"/>
                </a:lnTo>
                <a:close/>
                <a:moveTo>
                  <a:pt x="681943" y="236868"/>
                </a:moveTo>
                <a:lnTo>
                  <a:pt x="702324" y="236868"/>
                </a:lnTo>
                <a:lnTo>
                  <a:pt x="702324" y="282464"/>
                </a:lnTo>
                <a:lnTo>
                  <a:pt x="712675" y="282464"/>
                </a:lnTo>
                <a:lnTo>
                  <a:pt x="749160" y="236868"/>
                </a:lnTo>
                <a:lnTo>
                  <a:pt x="772987" y="236868"/>
                </a:lnTo>
                <a:lnTo>
                  <a:pt x="729275" y="291452"/>
                </a:lnTo>
                <a:cubicBezTo>
                  <a:pt x="736255" y="292856"/>
                  <a:pt x="741627" y="301538"/>
                  <a:pt x="747252" y="310632"/>
                </a:cubicBezTo>
                <a:cubicBezTo>
                  <a:pt x="754071" y="321657"/>
                  <a:pt x="761270" y="333290"/>
                  <a:pt x="772163" y="333290"/>
                </a:cubicBezTo>
                <a:cubicBezTo>
                  <a:pt x="773570" y="333290"/>
                  <a:pt x="774970" y="332932"/>
                  <a:pt x="776578" y="332522"/>
                </a:cubicBezTo>
                <a:lnTo>
                  <a:pt x="776982" y="332419"/>
                </a:lnTo>
                <a:lnTo>
                  <a:pt x="777426" y="332309"/>
                </a:lnTo>
                <a:lnTo>
                  <a:pt x="777426" y="351266"/>
                </a:lnTo>
                <a:cubicBezTo>
                  <a:pt x="774134" y="352084"/>
                  <a:pt x="770849" y="352737"/>
                  <a:pt x="767725" y="352737"/>
                </a:cubicBezTo>
                <a:cubicBezTo>
                  <a:pt x="748952" y="352737"/>
                  <a:pt x="738036" y="334860"/>
                  <a:pt x="729085" y="320207"/>
                </a:cubicBezTo>
                <a:cubicBezTo>
                  <a:pt x="722992" y="310232"/>
                  <a:pt x="717811" y="301752"/>
                  <a:pt x="711690" y="301421"/>
                </a:cubicBezTo>
                <a:lnTo>
                  <a:pt x="702324" y="301421"/>
                </a:lnTo>
                <a:lnTo>
                  <a:pt x="702324" y="351266"/>
                </a:lnTo>
                <a:lnTo>
                  <a:pt x="681943" y="351266"/>
                </a:lnTo>
                <a:lnTo>
                  <a:pt x="681943" y="236868"/>
                </a:lnTo>
                <a:close/>
                <a:moveTo>
                  <a:pt x="839536" y="234416"/>
                </a:moveTo>
                <a:cubicBezTo>
                  <a:pt x="806342" y="234416"/>
                  <a:pt x="780377" y="261055"/>
                  <a:pt x="780377" y="294067"/>
                </a:cubicBezTo>
                <a:cubicBezTo>
                  <a:pt x="780377" y="327079"/>
                  <a:pt x="806342" y="353718"/>
                  <a:pt x="839536" y="353718"/>
                </a:cubicBezTo>
                <a:cubicBezTo>
                  <a:pt x="872568" y="353718"/>
                  <a:pt x="898862" y="327079"/>
                  <a:pt x="898862" y="294067"/>
                </a:cubicBezTo>
                <a:cubicBezTo>
                  <a:pt x="898862" y="261055"/>
                  <a:pt x="872568" y="234416"/>
                  <a:pt x="839536" y="234416"/>
                </a:cubicBezTo>
                <a:close/>
                <a:moveTo>
                  <a:pt x="839536" y="333943"/>
                </a:moveTo>
                <a:cubicBezTo>
                  <a:pt x="816533" y="333943"/>
                  <a:pt x="801080" y="316293"/>
                  <a:pt x="801080" y="294067"/>
                </a:cubicBezTo>
                <a:cubicBezTo>
                  <a:pt x="801080" y="271841"/>
                  <a:pt x="816533" y="254191"/>
                  <a:pt x="839536" y="254191"/>
                </a:cubicBezTo>
                <a:cubicBezTo>
                  <a:pt x="862706" y="254191"/>
                  <a:pt x="878153" y="271841"/>
                  <a:pt x="878153" y="294067"/>
                </a:cubicBezTo>
                <a:cubicBezTo>
                  <a:pt x="878153" y="316293"/>
                  <a:pt x="862706" y="333943"/>
                  <a:pt x="839536" y="333943"/>
                </a:cubicBezTo>
                <a:close/>
                <a:moveTo>
                  <a:pt x="917456" y="236868"/>
                </a:moveTo>
                <a:lnTo>
                  <a:pt x="937831" y="236868"/>
                </a:lnTo>
                <a:lnTo>
                  <a:pt x="937831" y="282464"/>
                </a:lnTo>
                <a:lnTo>
                  <a:pt x="997486" y="282464"/>
                </a:lnTo>
                <a:lnTo>
                  <a:pt x="997486" y="236868"/>
                </a:lnTo>
                <a:lnTo>
                  <a:pt x="1017861" y="236868"/>
                </a:lnTo>
                <a:lnTo>
                  <a:pt x="1017861" y="351266"/>
                </a:lnTo>
                <a:lnTo>
                  <a:pt x="997486" y="351266"/>
                </a:lnTo>
                <a:lnTo>
                  <a:pt x="997486" y="301421"/>
                </a:lnTo>
                <a:lnTo>
                  <a:pt x="937831" y="301421"/>
                </a:lnTo>
                <a:lnTo>
                  <a:pt x="937831" y="351266"/>
                </a:lnTo>
                <a:lnTo>
                  <a:pt x="917456" y="351266"/>
                </a:lnTo>
                <a:lnTo>
                  <a:pt x="917456" y="236868"/>
                </a:lnTo>
                <a:close/>
                <a:moveTo>
                  <a:pt x="1095592" y="234416"/>
                </a:moveTo>
                <a:cubicBezTo>
                  <a:pt x="1062392" y="234416"/>
                  <a:pt x="1036426" y="261055"/>
                  <a:pt x="1036426" y="294067"/>
                </a:cubicBezTo>
                <a:cubicBezTo>
                  <a:pt x="1036426" y="327079"/>
                  <a:pt x="1062392" y="353718"/>
                  <a:pt x="1095592" y="353718"/>
                </a:cubicBezTo>
                <a:cubicBezTo>
                  <a:pt x="1128618" y="353718"/>
                  <a:pt x="1154912" y="327079"/>
                  <a:pt x="1154912" y="294067"/>
                </a:cubicBezTo>
                <a:cubicBezTo>
                  <a:pt x="1154912" y="261055"/>
                  <a:pt x="1128618" y="234416"/>
                  <a:pt x="1095592" y="234416"/>
                </a:cubicBezTo>
                <a:close/>
                <a:moveTo>
                  <a:pt x="1095592" y="333943"/>
                </a:moveTo>
                <a:cubicBezTo>
                  <a:pt x="1072583" y="333943"/>
                  <a:pt x="1057136" y="316293"/>
                  <a:pt x="1057136" y="294067"/>
                </a:cubicBezTo>
                <a:cubicBezTo>
                  <a:pt x="1057136" y="271841"/>
                  <a:pt x="1072583" y="254191"/>
                  <a:pt x="1095592" y="254191"/>
                </a:cubicBezTo>
                <a:cubicBezTo>
                  <a:pt x="1118762" y="254191"/>
                  <a:pt x="1134209" y="271841"/>
                  <a:pt x="1134209" y="294067"/>
                </a:cubicBezTo>
                <a:cubicBezTo>
                  <a:pt x="1134209" y="316293"/>
                  <a:pt x="1118762" y="333943"/>
                  <a:pt x="1095592" y="333943"/>
                </a:cubicBezTo>
                <a:close/>
                <a:moveTo>
                  <a:pt x="1294205" y="351266"/>
                </a:moveTo>
                <a:lnTo>
                  <a:pt x="1273831" y="351266"/>
                </a:lnTo>
                <a:lnTo>
                  <a:pt x="1267911" y="283281"/>
                </a:lnTo>
                <a:lnTo>
                  <a:pt x="1235865" y="351266"/>
                </a:lnTo>
                <a:lnTo>
                  <a:pt x="1225841" y="351266"/>
                </a:lnTo>
                <a:lnTo>
                  <a:pt x="1193962" y="283281"/>
                </a:lnTo>
                <a:lnTo>
                  <a:pt x="1188048" y="351266"/>
                </a:lnTo>
                <a:lnTo>
                  <a:pt x="1167668" y="351266"/>
                </a:lnTo>
                <a:lnTo>
                  <a:pt x="1177529" y="236868"/>
                </a:lnTo>
                <a:lnTo>
                  <a:pt x="1192648" y="236868"/>
                </a:lnTo>
                <a:lnTo>
                  <a:pt x="1230775" y="315639"/>
                </a:lnTo>
                <a:lnTo>
                  <a:pt x="1269064" y="236868"/>
                </a:lnTo>
                <a:lnTo>
                  <a:pt x="1284344" y="236868"/>
                </a:lnTo>
                <a:lnTo>
                  <a:pt x="1294205" y="351266"/>
                </a:lnTo>
                <a:close/>
                <a:moveTo>
                  <a:pt x="1332823" y="236868"/>
                </a:moveTo>
                <a:lnTo>
                  <a:pt x="1312448" y="236868"/>
                </a:lnTo>
                <a:lnTo>
                  <a:pt x="1312448" y="351266"/>
                </a:lnTo>
                <a:lnTo>
                  <a:pt x="1329537" y="351266"/>
                </a:lnTo>
                <a:lnTo>
                  <a:pt x="1389192" y="272495"/>
                </a:lnTo>
                <a:lnTo>
                  <a:pt x="1389192" y="351266"/>
                </a:lnTo>
                <a:lnTo>
                  <a:pt x="1409567" y="351266"/>
                </a:lnTo>
                <a:lnTo>
                  <a:pt x="1409567" y="236868"/>
                </a:lnTo>
                <a:lnTo>
                  <a:pt x="1392478" y="236868"/>
                </a:lnTo>
                <a:lnTo>
                  <a:pt x="1332823" y="315803"/>
                </a:lnTo>
                <a:lnTo>
                  <a:pt x="1332823" y="236868"/>
                </a:lnTo>
                <a:close/>
                <a:moveTo>
                  <a:pt x="1431003" y="236868"/>
                </a:moveTo>
                <a:lnTo>
                  <a:pt x="1451384" y="236868"/>
                </a:lnTo>
                <a:lnTo>
                  <a:pt x="1451384" y="282464"/>
                </a:lnTo>
                <a:lnTo>
                  <a:pt x="1461735" y="282464"/>
                </a:lnTo>
                <a:lnTo>
                  <a:pt x="1498214" y="236868"/>
                </a:lnTo>
                <a:lnTo>
                  <a:pt x="1522042" y="236868"/>
                </a:lnTo>
                <a:lnTo>
                  <a:pt x="1478329" y="291452"/>
                </a:lnTo>
                <a:cubicBezTo>
                  <a:pt x="1485315" y="292856"/>
                  <a:pt x="1490687" y="301538"/>
                  <a:pt x="1496312" y="310632"/>
                </a:cubicBezTo>
                <a:cubicBezTo>
                  <a:pt x="1503131" y="321658"/>
                  <a:pt x="1510324" y="333290"/>
                  <a:pt x="1521223" y="333290"/>
                </a:cubicBezTo>
                <a:cubicBezTo>
                  <a:pt x="1522624" y="333290"/>
                  <a:pt x="1524030" y="332932"/>
                  <a:pt x="1525638" y="332522"/>
                </a:cubicBezTo>
                <a:cubicBezTo>
                  <a:pt x="1525915" y="332452"/>
                  <a:pt x="1526192" y="332380"/>
                  <a:pt x="1526480" y="332309"/>
                </a:cubicBezTo>
                <a:lnTo>
                  <a:pt x="1526480" y="351266"/>
                </a:lnTo>
                <a:cubicBezTo>
                  <a:pt x="1523194" y="352084"/>
                  <a:pt x="1519909" y="352737"/>
                  <a:pt x="1516785" y="352737"/>
                </a:cubicBezTo>
                <a:cubicBezTo>
                  <a:pt x="1498012" y="352737"/>
                  <a:pt x="1487096" y="334860"/>
                  <a:pt x="1478145" y="320207"/>
                </a:cubicBezTo>
                <a:cubicBezTo>
                  <a:pt x="1472052" y="310232"/>
                  <a:pt x="1466871" y="301752"/>
                  <a:pt x="1460750" y="301421"/>
                </a:cubicBezTo>
                <a:lnTo>
                  <a:pt x="1451384" y="301421"/>
                </a:lnTo>
                <a:lnTo>
                  <a:pt x="1451384" y="351266"/>
                </a:lnTo>
                <a:lnTo>
                  <a:pt x="1431003" y="351266"/>
                </a:lnTo>
                <a:lnTo>
                  <a:pt x="1431003" y="236868"/>
                </a:lnTo>
                <a:close/>
                <a:moveTo>
                  <a:pt x="1558866" y="236868"/>
                </a:moveTo>
                <a:lnTo>
                  <a:pt x="1538486" y="236868"/>
                </a:lnTo>
                <a:lnTo>
                  <a:pt x="1538486" y="351266"/>
                </a:lnTo>
                <a:lnTo>
                  <a:pt x="1555581" y="351266"/>
                </a:lnTo>
                <a:lnTo>
                  <a:pt x="1615230" y="272495"/>
                </a:lnTo>
                <a:lnTo>
                  <a:pt x="1615230" y="351266"/>
                </a:lnTo>
                <a:lnTo>
                  <a:pt x="1635611" y="351266"/>
                </a:lnTo>
                <a:lnTo>
                  <a:pt x="1635611" y="236868"/>
                </a:lnTo>
                <a:lnTo>
                  <a:pt x="1618516" y="236868"/>
                </a:lnTo>
                <a:lnTo>
                  <a:pt x="1558866" y="315803"/>
                </a:lnTo>
                <a:lnTo>
                  <a:pt x="1558866" y="236868"/>
                </a:lnTo>
                <a:close/>
              </a:path>
            </a:pathLst>
          </a:custGeom>
          <a:solidFill>
            <a:srgbClr val="102D69"/>
          </a:solidFill>
          <a:ln w="57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F0ECBB-3057-4652-93C7-34E56D139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9440" y="459740"/>
            <a:ext cx="1153478" cy="225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2EE65D-3F42-4913-A192-F7FD4A3AC0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938" y="6184900"/>
            <a:ext cx="1294159" cy="372071"/>
          </a:xfrm>
          <a:prstGeom prst="rect">
            <a:avLst/>
          </a:prstGeom>
        </p:spPr>
      </p:pic>
      <p:sp>
        <p:nvSpPr>
          <p:cNvPr id="29" name="Текст 28">
            <a:extLst>
              <a:ext uri="{FF2B5EF4-FFF2-40B4-BE49-F238E27FC236}">
                <a16:creationId xmlns:a16="http://schemas.microsoft.com/office/drawing/2014/main" id="{FFBE0272-1503-4D23-BFC6-004328A3E1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636395"/>
            <a:ext cx="7586662" cy="20828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ru-RU" dirty="0">
                <a:effectLst/>
              </a:rPr>
              <a:t>Название презентации может быть набрано в две или три строки 4</a:t>
            </a:r>
            <a:r>
              <a:rPr lang="en-US" dirty="0">
                <a:effectLst/>
              </a:rPr>
              <a:t>4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4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аблица 18">
            <a:extLst>
              <a:ext uri="{FF2B5EF4-FFF2-40B4-BE49-F238E27FC236}">
                <a16:creationId xmlns:a16="http://schemas.microsoft.com/office/drawing/2014/main" id="{042A1D81-11CC-4736-817F-FD249FD947A2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515938" y="2265764"/>
            <a:ext cx="11196637" cy="35195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A2D3C880-29C2-4A49-82C6-6E2AD7032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7" y="1336082"/>
            <a:ext cx="11196637" cy="73342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Название таблицы. Обратите внимание, что название графика набирается меньшим кеглем, чем заголовок (18 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966978-3205-40DF-9666-F4D4B1969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75" y="6027771"/>
            <a:ext cx="461929" cy="4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21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8C9FB-C68F-4F2C-9C36-3F60F60AE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0571" y="2870676"/>
            <a:ext cx="5710857" cy="11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подпись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3">
            <a:extLst>
              <a:ext uri="{FF2B5EF4-FFF2-40B4-BE49-F238E27FC236}">
                <a16:creationId xmlns:a16="http://schemas.microsoft.com/office/drawing/2014/main" id="{6426516B-0537-4C71-A809-C48A82AE7B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6433" y="1366510"/>
            <a:ext cx="4696142" cy="440638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  <a:latin typeface="Navigo" panose="020705030707060403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FD55589A-D6B6-4427-A2EA-DF64DF9F3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6863" y="2379663"/>
            <a:ext cx="4892565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</a:t>
            </a:r>
            <a:r>
              <a:rPr lang="en-US" dirty="0"/>
              <a:t>4pt)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24E17D-2682-444F-AB93-5EF4301A4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75" y="6027771"/>
            <a:ext cx="461929" cy="461929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066FE877-9F41-4467-B3C1-8FEBDC9AE6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2875" y="1447790"/>
            <a:ext cx="4892675" cy="787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может быть набран</a:t>
            </a:r>
            <a:br>
              <a:rPr lang="ru-RU" dirty="0">
                <a:solidFill>
                  <a:srgbClr val="102D69"/>
                </a:solidFill>
                <a:latin typeface="+mj-lt"/>
              </a:rPr>
            </a:br>
            <a:r>
              <a:rPr lang="ru-RU" dirty="0">
                <a:solidFill>
                  <a:srgbClr val="102D69"/>
                </a:solidFill>
                <a:latin typeface="+mj-lt"/>
              </a:rPr>
              <a:t>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55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ень люди + подпис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5">
            <a:extLst>
              <a:ext uri="{FF2B5EF4-FFF2-40B4-BE49-F238E27FC236}">
                <a16:creationId xmlns:a16="http://schemas.microsoft.com/office/drawing/2014/main" id="{FD55589A-D6B6-4427-A2EA-DF64DF9F3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0010" y="2379663"/>
            <a:ext cx="4892565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</a:t>
            </a:r>
            <a:r>
              <a:rPr lang="en-US" dirty="0"/>
              <a:t>4pt)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066FE877-9F41-4467-B3C1-8FEBDC9AE6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3142" y="1447790"/>
            <a:ext cx="4892675" cy="787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может быть набран</a:t>
            </a:r>
            <a:br>
              <a:rPr lang="ru-RU" dirty="0">
                <a:solidFill>
                  <a:srgbClr val="102D69"/>
                </a:solidFill>
                <a:latin typeface="+mj-lt"/>
              </a:rPr>
            </a:br>
            <a:r>
              <a:rPr lang="ru-RU" dirty="0">
                <a:solidFill>
                  <a:srgbClr val="102D69"/>
                </a:solidFill>
                <a:latin typeface="+mj-lt"/>
              </a:rPr>
              <a:t>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774128DA-0D10-47E3-A39F-B1AB54E4C0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1026478"/>
            <a:ext cx="1473200" cy="1473200"/>
          </a:xfrm>
          <a:custGeom>
            <a:avLst/>
            <a:gdLst>
              <a:gd name="connsiteX0" fmla="*/ 736600 w 1473200"/>
              <a:gd name="connsiteY0" fmla="*/ 0 h 1473200"/>
              <a:gd name="connsiteX1" fmla="*/ 1473200 w 1473200"/>
              <a:gd name="connsiteY1" fmla="*/ 736600 h 1473200"/>
              <a:gd name="connsiteX2" fmla="*/ 736600 w 1473200"/>
              <a:gd name="connsiteY2" fmla="*/ 1473200 h 1473200"/>
              <a:gd name="connsiteX3" fmla="*/ 0 w 1473200"/>
              <a:gd name="connsiteY3" fmla="*/ 736600 h 1473200"/>
              <a:gd name="connsiteX4" fmla="*/ 736600 w 1473200"/>
              <a:gd name="connsiteY4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73200">
                <a:moveTo>
                  <a:pt x="736600" y="0"/>
                </a:moveTo>
                <a:cubicBezTo>
                  <a:pt x="1143413" y="0"/>
                  <a:pt x="1473200" y="329787"/>
                  <a:pt x="1473200" y="736600"/>
                </a:cubicBezTo>
                <a:cubicBezTo>
                  <a:pt x="1473200" y="1143413"/>
                  <a:pt x="1143413" y="1473200"/>
                  <a:pt x="736600" y="1473200"/>
                </a:cubicBezTo>
                <a:cubicBezTo>
                  <a:pt x="329787" y="1473200"/>
                  <a:pt x="0" y="1143413"/>
                  <a:pt x="0" y="736600"/>
                </a:cubicBezTo>
                <a:cubicBezTo>
                  <a:pt x="0" y="329787"/>
                  <a:pt x="329787" y="0"/>
                  <a:pt x="736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ru-RU" dirty="0"/>
              <a:t>фото</a:t>
            </a:r>
          </a:p>
        </p:txBody>
      </p:sp>
      <p:sp>
        <p:nvSpPr>
          <p:cNvPr id="12" name="Текст 35">
            <a:extLst>
              <a:ext uri="{FF2B5EF4-FFF2-40B4-BE49-F238E27FC236}">
                <a16:creationId xmlns:a16="http://schemas.microsoft.com/office/drawing/2014/main" id="{0376118D-6153-4502-BBC3-C190ACEEAD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2659" y="1433069"/>
            <a:ext cx="2440622" cy="660019"/>
          </a:xfrm>
        </p:spPr>
        <p:txBody>
          <a:bodyPr lIns="0" tIns="0" rIns="0"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Имя Фамилия </a:t>
            </a:r>
          </a:p>
          <a:p>
            <a:pPr lvl="0"/>
            <a:r>
              <a:rPr lang="ru-RU" dirty="0"/>
              <a:t>Должность, место работы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18FD0FB8-CAB8-44BC-A28C-CB3E6150A5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2875" y="2854633"/>
            <a:ext cx="1473200" cy="1473200"/>
          </a:xfrm>
          <a:custGeom>
            <a:avLst/>
            <a:gdLst>
              <a:gd name="connsiteX0" fmla="*/ 736600 w 1473200"/>
              <a:gd name="connsiteY0" fmla="*/ 0 h 1473200"/>
              <a:gd name="connsiteX1" fmla="*/ 1473200 w 1473200"/>
              <a:gd name="connsiteY1" fmla="*/ 736600 h 1473200"/>
              <a:gd name="connsiteX2" fmla="*/ 736600 w 1473200"/>
              <a:gd name="connsiteY2" fmla="*/ 1473200 h 1473200"/>
              <a:gd name="connsiteX3" fmla="*/ 0 w 1473200"/>
              <a:gd name="connsiteY3" fmla="*/ 736600 h 1473200"/>
              <a:gd name="connsiteX4" fmla="*/ 736600 w 1473200"/>
              <a:gd name="connsiteY4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73200">
                <a:moveTo>
                  <a:pt x="736600" y="0"/>
                </a:moveTo>
                <a:cubicBezTo>
                  <a:pt x="1143413" y="0"/>
                  <a:pt x="1473200" y="329787"/>
                  <a:pt x="1473200" y="736600"/>
                </a:cubicBezTo>
                <a:cubicBezTo>
                  <a:pt x="1473200" y="1143413"/>
                  <a:pt x="1143413" y="1473200"/>
                  <a:pt x="736600" y="1473200"/>
                </a:cubicBezTo>
                <a:cubicBezTo>
                  <a:pt x="329787" y="1473200"/>
                  <a:pt x="0" y="1143413"/>
                  <a:pt x="0" y="736600"/>
                </a:cubicBezTo>
                <a:cubicBezTo>
                  <a:pt x="0" y="329787"/>
                  <a:pt x="329787" y="0"/>
                  <a:pt x="736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ru-RU" dirty="0"/>
              <a:t>фото</a:t>
            </a:r>
          </a:p>
        </p:txBody>
      </p:sp>
      <p:sp>
        <p:nvSpPr>
          <p:cNvPr id="16" name="Текст 35">
            <a:extLst>
              <a:ext uri="{FF2B5EF4-FFF2-40B4-BE49-F238E27FC236}">
                <a16:creationId xmlns:a16="http://schemas.microsoft.com/office/drawing/2014/main" id="{EAE8D89D-B470-4B63-A7F2-6F0B2E32B3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29596" y="3261224"/>
            <a:ext cx="2440622" cy="660019"/>
          </a:xfrm>
        </p:spPr>
        <p:txBody>
          <a:bodyPr lIns="0" tIns="0" rIns="0"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Имя Фамилия </a:t>
            </a:r>
          </a:p>
          <a:p>
            <a:pPr lvl="0"/>
            <a:r>
              <a:rPr lang="ru-RU" dirty="0"/>
              <a:t>Должность, место работы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3FB19A-F381-4309-9102-A0F3EDCA35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5938" y="4682788"/>
            <a:ext cx="1473200" cy="1473200"/>
          </a:xfrm>
          <a:custGeom>
            <a:avLst/>
            <a:gdLst>
              <a:gd name="connsiteX0" fmla="*/ 736600 w 1473200"/>
              <a:gd name="connsiteY0" fmla="*/ 0 h 1473200"/>
              <a:gd name="connsiteX1" fmla="*/ 1473200 w 1473200"/>
              <a:gd name="connsiteY1" fmla="*/ 736600 h 1473200"/>
              <a:gd name="connsiteX2" fmla="*/ 736600 w 1473200"/>
              <a:gd name="connsiteY2" fmla="*/ 1473200 h 1473200"/>
              <a:gd name="connsiteX3" fmla="*/ 0 w 1473200"/>
              <a:gd name="connsiteY3" fmla="*/ 736600 h 1473200"/>
              <a:gd name="connsiteX4" fmla="*/ 736600 w 1473200"/>
              <a:gd name="connsiteY4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73200">
                <a:moveTo>
                  <a:pt x="736600" y="0"/>
                </a:moveTo>
                <a:cubicBezTo>
                  <a:pt x="1143413" y="0"/>
                  <a:pt x="1473200" y="329787"/>
                  <a:pt x="1473200" y="736600"/>
                </a:cubicBezTo>
                <a:cubicBezTo>
                  <a:pt x="1473200" y="1143413"/>
                  <a:pt x="1143413" y="1473200"/>
                  <a:pt x="736600" y="1473200"/>
                </a:cubicBezTo>
                <a:cubicBezTo>
                  <a:pt x="329787" y="1473200"/>
                  <a:pt x="0" y="1143413"/>
                  <a:pt x="0" y="736600"/>
                </a:cubicBezTo>
                <a:cubicBezTo>
                  <a:pt x="0" y="329787"/>
                  <a:pt x="329787" y="0"/>
                  <a:pt x="736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ru-RU" dirty="0"/>
              <a:t>фото</a:t>
            </a: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B327D5A7-0927-4A48-A545-D5BD1F6444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2659" y="5089379"/>
            <a:ext cx="2440622" cy="660019"/>
          </a:xfrm>
        </p:spPr>
        <p:txBody>
          <a:bodyPr lIns="0" tIns="0" rIns="0"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Имя Фамилия </a:t>
            </a:r>
          </a:p>
          <a:p>
            <a:pPr lvl="0"/>
            <a:r>
              <a:rPr lang="ru-RU" dirty="0"/>
              <a:t>Должность, место работы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8C4A91-5C7B-4586-8F8D-36020CA57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75" y="358140"/>
            <a:ext cx="461929" cy="4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9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ловек + подпись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26B4DD23-F4AC-4E9A-BE63-1F2D0F227C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48884" y="1203889"/>
            <a:ext cx="4710241" cy="4823882"/>
          </a:xfrm>
          <a:custGeom>
            <a:avLst/>
            <a:gdLst>
              <a:gd name="connsiteX0" fmla="*/ 1235040 w 4710241"/>
              <a:gd name="connsiteY0" fmla="*/ 1314 h 4823882"/>
              <a:gd name="connsiteX1" fmla="*/ 3642582 w 4710241"/>
              <a:gd name="connsiteY1" fmla="*/ 1191424 h 4823882"/>
              <a:gd name="connsiteX2" fmla="*/ 4326861 w 4710241"/>
              <a:gd name="connsiteY2" fmla="*/ 4491829 h 4823882"/>
              <a:gd name="connsiteX3" fmla="*/ 1067660 w 4710241"/>
              <a:gd name="connsiteY3" fmla="*/ 3632458 h 4823882"/>
              <a:gd name="connsiteX4" fmla="*/ 383381 w 4710241"/>
              <a:gd name="connsiteY4" fmla="*/ 332053 h 4823882"/>
              <a:gd name="connsiteX5" fmla="*/ 1235040 w 4710241"/>
              <a:gd name="connsiteY5" fmla="*/ 1314 h 48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0241" h="4823882">
                <a:moveTo>
                  <a:pt x="1235040" y="1314"/>
                </a:moveTo>
                <a:cubicBezTo>
                  <a:pt x="1970267" y="-26946"/>
                  <a:pt x="2893921" y="401699"/>
                  <a:pt x="3642582" y="1191424"/>
                </a:cubicBezTo>
                <a:cubicBezTo>
                  <a:pt x="4731544" y="2340115"/>
                  <a:pt x="5037906" y="3817756"/>
                  <a:pt x="4326861" y="4491829"/>
                </a:cubicBezTo>
                <a:cubicBezTo>
                  <a:pt x="3615816" y="5165902"/>
                  <a:pt x="2156622" y="4781149"/>
                  <a:pt x="1067660" y="3632458"/>
                </a:cubicBezTo>
                <a:cubicBezTo>
                  <a:pt x="-21302" y="2483768"/>
                  <a:pt x="-327664" y="1006126"/>
                  <a:pt x="383381" y="332053"/>
                </a:cubicBezTo>
                <a:cubicBezTo>
                  <a:pt x="605583" y="121406"/>
                  <a:pt x="900846" y="14159"/>
                  <a:pt x="1235040" y="1314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/>
              <a:t>           фотография человека </a:t>
            </a:r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FD55589A-D6B6-4427-A2EA-DF64DF9F3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875" y="2394223"/>
            <a:ext cx="4892565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</a:t>
            </a:r>
            <a:r>
              <a:rPr lang="en-US" dirty="0"/>
              <a:t>4pt)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24E17D-2682-444F-AB93-5EF4301A45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5195" y="985861"/>
            <a:ext cx="461929" cy="461929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066FE877-9F41-4467-B3C1-8FEBDC9AE6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2635" y="1447790"/>
            <a:ext cx="5471685" cy="787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о человеке может быть набран 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05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26B4DD23-F4AC-4E9A-BE63-1F2D0F227C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1750" y="745314"/>
            <a:ext cx="5271690" cy="5367371"/>
          </a:xfrm>
          <a:custGeom>
            <a:avLst/>
            <a:gdLst>
              <a:gd name="connsiteX0" fmla="*/ 1235040 w 4710241"/>
              <a:gd name="connsiteY0" fmla="*/ 1314 h 4823882"/>
              <a:gd name="connsiteX1" fmla="*/ 3642582 w 4710241"/>
              <a:gd name="connsiteY1" fmla="*/ 1191424 h 4823882"/>
              <a:gd name="connsiteX2" fmla="*/ 4326861 w 4710241"/>
              <a:gd name="connsiteY2" fmla="*/ 4491829 h 4823882"/>
              <a:gd name="connsiteX3" fmla="*/ 1067660 w 4710241"/>
              <a:gd name="connsiteY3" fmla="*/ 3632458 h 4823882"/>
              <a:gd name="connsiteX4" fmla="*/ 383381 w 4710241"/>
              <a:gd name="connsiteY4" fmla="*/ 332053 h 4823882"/>
              <a:gd name="connsiteX5" fmla="*/ 1235040 w 4710241"/>
              <a:gd name="connsiteY5" fmla="*/ 1314 h 48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0241" h="4823882">
                <a:moveTo>
                  <a:pt x="1235040" y="1314"/>
                </a:moveTo>
                <a:cubicBezTo>
                  <a:pt x="1970267" y="-26946"/>
                  <a:pt x="2893921" y="401699"/>
                  <a:pt x="3642582" y="1191424"/>
                </a:cubicBezTo>
                <a:cubicBezTo>
                  <a:pt x="4731544" y="2340115"/>
                  <a:pt x="5037906" y="3817756"/>
                  <a:pt x="4326861" y="4491829"/>
                </a:cubicBezTo>
                <a:cubicBezTo>
                  <a:pt x="3615816" y="5165902"/>
                  <a:pt x="2156622" y="4781149"/>
                  <a:pt x="1067660" y="3632458"/>
                </a:cubicBezTo>
                <a:cubicBezTo>
                  <a:pt x="-21302" y="2483768"/>
                  <a:pt x="-327664" y="1006126"/>
                  <a:pt x="383381" y="332053"/>
                </a:cubicBezTo>
                <a:cubicBezTo>
                  <a:pt x="605583" y="121406"/>
                  <a:pt x="900846" y="14159"/>
                  <a:pt x="1235040" y="1314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/>
              <a:t>           фотография человека </a:t>
            </a:r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FD55589A-D6B6-4427-A2EA-DF64DF9F3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7545" y="2936221"/>
            <a:ext cx="3025030" cy="304801"/>
          </a:xfrm>
        </p:spPr>
        <p:txBody>
          <a:bodyPr lIns="0" tIns="0" rIns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Имя Фамилия </a:t>
            </a:r>
            <a:r>
              <a:rPr lang="en-US" dirty="0"/>
              <a:t>24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066FE877-9F41-4467-B3C1-8FEBDC9AE6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0524" y="1165846"/>
            <a:ext cx="5752996" cy="145797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«тут можно указать цитату человека, представленного на слайде. Цитата может быть набрана в две-четыре строки» </a:t>
            </a:r>
            <a:r>
              <a:rPr lang="en-US" dirty="0">
                <a:solidFill>
                  <a:srgbClr val="102D69"/>
                </a:solidFill>
                <a:latin typeface="+mj-lt"/>
              </a:rPr>
              <a:t>24 </a:t>
            </a:r>
            <a:r>
              <a:rPr lang="en-US" dirty="0" err="1">
                <a:solidFill>
                  <a:srgbClr val="102D69"/>
                </a:solidFill>
                <a:latin typeface="+mj-lt"/>
              </a:rPr>
              <a:t>pt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27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1">
            <a:extLst>
              <a:ext uri="{FF2B5EF4-FFF2-40B4-BE49-F238E27FC236}">
                <a16:creationId xmlns:a16="http://schemas.microsoft.com/office/drawing/2014/main" id="{16741998-B783-4EA6-8BC7-DA0D42EAF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180731"/>
            <a:ext cx="11196637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Navigo" panose="02070503070706040303" pitchFamily="18" charset="-52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D3DB1E-C11D-40F5-A1A6-02C7EE3C7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2133600"/>
            <a:ext cx="11196637" cy="4254500"/>
          </a:xfrm>
        </p:spPr>
        <p:txBody>
          <a:bodyPr numCol="2" spcCol="216000">
            <a:normAutofit/>
          </a:bodyPr>
          <a:lstStyle>
            <a:lvl1pPr marL="0" indent="0">
              <a:buNone/>
              <a:defRPr sz="1400">
                <a:latin typeface="Navigo" panose="02070503070706040303" pitchFamily="18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  <a:p>
            <a:pPr lvl="0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0D802D-BA4F-45D6-94CE-F86FDF7DA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9" y="368300"/>
            <a:ext cx="461929" cy="4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данные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9">
            <a:extLst>
              <a:ext uri="{FF2B5EF4-FFF2-40B4-BE49-F238E27FC236}">
                <a16:creationId xmlns:a16="http://schemas.microsoft.com/office/drawing/2014/main" id="{678A1A1F-E04C-42DD-87D1-5DA6168353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800" y="1270000"/>
            <a:ext cx="9121774" cy="96519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может быть набран</a:t>
            </a:r>
            <a:r>
              <a:rPr lang="en-US" dirty="0">
                <a:solidFill>
                  <a:srgbClr val="102D69"/>
                </a:solidFill>
                <a:latin typeface="+mj-lt"/>
              </a:rPr>
              <a:t> </a:t>
            </a:r>
            <a:r>
              <a:rPr lang="ru-RU" dirty="0">
                <a:solidFill>
                  <a:srgbClr val="102D69"/>
                </a:solidFill>
                <a:latin typeface="+mj-lt"/>
              </a:rPr>
              <a:t>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8ECA1632-23F5-4F50-9B84-CA3BB0A75C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74" y="2763358"/>
            <a:ext cx="3327926" cy="1057870"/>
          </a:xfrm>
        </p:spPr>
        <p:txBody>
          <a:bodyPr>
            <a:normAutofit/>
          </a:bodyPr>
          <a:lstStyle>
            <a:lvl1pPr marL="0" indent="0">
              <a:buNone/>
              <a:defRPr sz="8800"/>
            </a:lvl1pPr>
          </a:lstStyle>
          <a:p>
            <a:pPr lvl="0"/>
            <a:r>
              <a:rPr lang="en-US" sz="8800" dirty="0"/>
              <a:t>203</a:t>
            </a:r>
            <a:endParaRPr lang="ru-RU" dirty="0"/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680D396D-3A50-4374-B88E-40F886B4A4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6720" y="2763358"/>
            <a:ext cx="3327926" cy="1057870"/>
          </a:xfrm>
        </p:spPr>
        <p:txBody>
          <a:bodyPr>
            <a:normAutofit/>
          </a:bodyPr>
          <a:lstStyle>
            <a:lvl1pPr marL="0" indent="0">
              <a:buNone/>
              <a:defRPr sz="8800"/>
            </a:lvl1pPr>
          </a:lstStyle>
          <a:p>
            <a:pPr lvl="0"/>
            <a:r>
              <a:rPr lang="en-US" sz="8800" dirty="0"/>
              <a:t>10</a:t>
            </a:r>
            <a:endParaRPr lang="ru-RU" dirty="0"/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05274BE1-4242-4D9D-B2CE-E4AAFCE3CE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0566" y="2773356"/>
            <a:ext cx="3327926" cy="1057870"/>
          </a:xfrm>
        </p:spPr>
        <p:txBody>
          <a:bodyPr>
            <a:normAutofit/>
          </a:bodyPr>
          <a:lstStyle>
            <a:lvl1pPr marL="0" indent="0">
              <a:buNone/>
              <a:defRPr sz="8800"/>
            </a:lvl1pPr>
          </a:lstStyle>
          <a:p>
            <a:pPr lvl="0"/>
            <a:r>
              <a:rPr lang="en-US" sz="8800" dirty="0"/>
              <a:t>543</a:t>
            </a:r>
            <a:endParaRPr lang="ru-RU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F83BAD4A-3BB5-47E2-A4E6-B00FB5A4D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38" y="4349395"/>
            <a:ext cx="3344862" cy="1476729"/>
          </a:xfrm>
        </p:spPr>
        <p:txBody>
          <a:bodyPr/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 </a:t>
            </a:r>
            <a:r>
              <a:rPr lang="en-US" dirty="0"/>
              <a:t>14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</a:t>
            </a:r>
          </a:p>
          <a:p>
            <a:pPr lvl="0"/>
            <a:endParaRPr lang="ru-RU" dirty="0"/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9EB0C665-709C-40B6-BA26-156792C16C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9784" y="4349394"/>
            <a:ext cx="3344862" cy="1476729"/>
          </a:xfrm>
        </p:spPr>
        <p:txBody>
          <a:bodyPr/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 </a:t>
            </a:r>
            <a:r>
              <a:rPr lang="en-US" dirty="0"/>
              <a:t>14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</a:t>
            </a:r>
          </a:p>
          <a:p>
            <a:pPr lvl="0"/>
            <a:endParaRPr lang="ru-RU" dirty="0"/>
          </a:p>
        </p:txBody>
      </p:sp>
      <p:sp>
        <p:nvSpPr>
          <p:cNvPr id="32" name="Текст 29">
            <a:extLst>
              <a:ext uri="{FF2B5EF4-FFF2-40B4-BE49-F238E27FC236}">
                <a16:creationId xmlns:a16="http://schemas.microsoft.com/office/drawing/2014/main" id="{90AF322D-5028-4201-9D00-B3802D431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0566" y="4349393"/>
            <a:ext cx="3344862" cy="1476729"/>
          </a:xfrm>
        </p:spPr>
        <p:txBody>
          <a:bodyPr/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 </a:t>
            </a:r>
            <a:r>
              <a:rPr lang="en-US" dirty="0"/>
              <a:t>14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91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7">
            <a:extLst>
              <a:ext uri="{FF2B5EF4-FFF2-40B4-BE49-F238E27FC236}">
                <a16:creationId xmlns:a16="http://schemas.microsoft.com/office/drawing/2014/main" id="{D23C8BC2-4593-447F-BCB5-752067B66F0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6" y="1117600"/>
            <a:ext cx="6440477" cy="4619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3F2613E4-E957-4290-8428-C042F966F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898" y="2377440"/>
            <a:ext cx="4322531" cy="2401594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</a:t>
            </a:r>
            <a:r>
              <a:rPr lang="en-US" dirty="0"/>
              <a:t>14 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62211184-B3A2-4E00-BC7C-4C9E7DC19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049838"/>
            <a:ext cx="4392612" cy="6873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Примечания, или любая другая пояснительная или дополнительная информация набираются шрифтом размером 12 </a:t>
            </a:r>
            <a:r>
              <a:rPr lang="ru-RU" dirty="0" err="1"/>
              <a:t>pt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847DE9-6645-4802-8359-8FC07DBD6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368300"/>
            <a:ext cx="461929" cy="461929"/>
          </a:xfrm>
          <a:prstGeom prst="rect">
            <a:avLst/>
          </a:prstGeom>
        </p:spPr>
      </p:pic>
      <p:sp>
        <p:nvSpPr>
          <p:cNvPr id="10" name="Текст 19">
            <a:extLst>
              <a:ext uri="{FF2B5EF4-FFF2-40B4-BE49-F238E27FC236}">
                <a16:creationId xmlns:a16="http://schemas.microsoft.com/office/drawing/2014/main" id="{CCB0FD4A-9490-42B2-BF7E-62F801976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117600"/>
            <a:ext cx="4392491" cy="8534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может быть набран 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750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ца 18">
            <a:extLst>
              <a:ext uri="{FF2B5EF4-FFF2-40B4-BE49-F238E27FC236}">
                <a16:creationId xmlns:a16="http://schemas.microsoft.com/office/drawing/2014/main" id="{821275C1-81FD-44D5-90B5-EDA474043FBB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E6A76587-D794-4849-8AF6-78A3CCF6B5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7533" y="2208362"/>
            <a:ext cx="3155042" cy="329529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</a:t>
            </a:r>
            <a:r>
              <a:rPr lang="en-US" dirty="0"/>
              <a:t>14 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5538E3B-CA90-446A-B14F-069A04B31D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1239838"/>
            <a:ext cx="7688262" cy="73342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Название таблицы. Обратите внимание, что название графика набирается меньшим кеглем, чем заголовок (18 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375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F7381A-9CC3-4685-884D-1869DCFF915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69979" y="6041431"/>
            <a:ext cx="442595" cy="4482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50A52-4DEA-47D8-8DAF-B9A2A302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979010"/>
            <a:ext cx="11196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5238F-0EAD-43D8-915E-120763CC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550159"/>
            <a:ext cx="11196636" cy="393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183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9" r:id="rId4"/>
    <p:sldLayoutId id="2147483660" r:id="rId5"/>
    <p:sldLayoutId id="2147483658" r:id="rId6"/>
    <p:sldLayoutId id="2147483654" r:id="rId7"/>
    <p:sldLayoutId id="2147483657" r:id="rId8"/>
    <p:sldLayoutId id="2147483651" r:id="rId9"/>
    <p:sldLayoutId id="2147483662" r:id="rId10"/>
    <p:sldLayoutId id="2147483655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IKit" TargetMode="External"/><Relationship Id="rId7" Type="http://schemas.openxmlformats.org/officeDocument/2006/relationships/hyperlink" Target="https://beautiful-soup-4.readthedocs.io/en/latest/" TargetMode="External"/><Relationship Id="rId2" Type="http://schemas.openxmlformats.org/officeDocument/2006/relationships/hyperlink" Target="https://en.wikipedia.org/wiki/Swift_(programming_languag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melot-py.readthedocs.io/en/master/" TargetMode="External"/><Relationship Id="rId5" Type="http://schemas.openxmlformats.org/officeDocument/2006/relationships/hyperlink" Target="https://www.python.org/downloads/release/python-3120/" TargetMode="External"/><Relationship Id="rId4" Type="http://schemas.openxmlformats.org/officeDocument/2006/relationships/hyperlink" Target="https://developer.apple.com/documentation/combin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2DA171-5DF8-4844-AA8C-D413E1D3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64" y="4367912"/>
            <a:ext cx="6973019" cy="143051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Выполнили: студенты БПИ-2310 </a:t>
            </a:r>
            <a:br>
              <a:rPr lang="ru-RU" sz="2000" dirty="0"/>
            </a:br>
            <a:r>
              <a:rPr lang="ru-RU" sz="2000" dirty="0"/>
              <a:t>Титаренко А.В. Панкратов В.М.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Научный руководитель:  кандидат технических наук, доцент ДПИ ФКН Белова Н.С.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B83823-E82E-4749-A877-2EA2DB499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1049" y="1517459"/>
            <a:ext cx="9363120" cy="222777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Клиент-серверное приложение </a:t>
            </a:r>
            <a:r>
              <a:rPr lang="en-US" sz="3600" i="0" dirty="0">
                <a:effectLst/>
                <a:latin typeface="+mj-lt"/>
              </a:rPr>
              <a:t>«</a:t>
            </a:r>
            <a:r>
              <a:rPr lang="ru-RU" sz="3600" dirty="0">
                <a:latin typeface="+mj-lt"/>
              </a:rPr>
              <a:t>ОлимпГид</a:t>
            </a:r>
            <a:r>
              <a:rPr lang="en-US" sz="3600" i="0" dirty="0">
                <a:effectLst/>
                <a:latin typeface="+mj-lt"/>
              </a:rPr>
              <a:t>» </a:t>
            </a:r>
          </a:p>
          <a:p>
            <a:pPr algn="ctr"/>
            <a:r>
              <a:rPr lang="en-US" sz="2800" dirty="0">
                <a:latin typeface="+mj-lt"/>
              </a:rPr>
              <a:t>OlympGuide Client-server Application</a:t>
            </a:r>
            <a:endParaRPr lang="ru-RU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06780-55B9-7663-0F5E-2A32B2ECE81A}"/>
              </a:ext>
            </a:extLst>
          </p:cNvPr>
          <p:cNvSpPr txBox="1"/>
          <p:nvPr/>
        </p:nvSpPr>
        <p:spPr>
          <a:xfrm flipH="1">
            <a:off x="3812874" y="2692519"/>
            <a:ext cx="4718650" cy="500333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l"/>
            <a:r>
              <a:rPr lang="ru-RU" sz="2000" dirty="0">
                <a:solidFill>
                  <a:srgbClr val="102D69"/>
                </a:solidFill>
                <a:latin typeface="+mj-lt"/>
              </a:rPr>
              <a:t>Командный программный проект</a:t>
            </a:r>
            <a:endParaRPr lang="en-US" sz="20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8DCFD-4846-FF72-3CC4-696B5035C129}"/>
              </a:ext>
            </a:extLst>
          </p:cNvPr>
          <p:cNvSpPr txBox="1"/>
          <p:nvPr/>
        </p:nvSpPr>
        <p:spPr>
          <a:xfrm>
            <a:off x="5148942" y="5910666"/>
            <a:ext cx="4352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Москва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93A27-DE19-56BE-78AD-734B4A24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>
              <a:ext uri="{FF2B5EF4-FFF2-40B4-BE49-F238E27FC236}">
                <a16:creationId xmlns:a16="http://schemas.microsoft.com/office/drawing/2014/main" id="{9EC3F916-DAD8-51A0-453E-E3B273B014A0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10868016" cy="573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Архитектура приложения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FE71F4-E111-01D8-9A9E-3E1CBCA2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98575"/>
            <a:ext cx="7772400" cy="2860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0D917-A16D-643C-BC8C-73F886A70A85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10</a:t>
            </a:r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154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68A2C-D8F7-B603-395F-09637C124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>
              <a:ext uri="{FF2B5EF4-FFF2-40B4-BE49-F238E27FC236}">
                <a16:creationId xmlns:a16="http://schemas.microsoft.com/office/drawing/2014/main" id="{2F15F601-A840-74B8-B634-80BBECA28080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10868016" cy="573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Алгоритм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A745B-D247-9D75-05F4-A6C0EEE8CC47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11</a:t>
            </a:r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  <p:pic>
        <p:nvPicPr>
          <p:cNvPr id="5" name="Picture 4" descr="A close-up of several different languages&#10;&#10;AI-generated content may be incorrect.">
            <a:extLst>
              <a:ext uri="{FF2B5EF4-FFF2-40B4-BE49-F238E27FC236}">
                <a16:creationId xmlns:a16="http://schemas.microsoft.com/office/drawing/2014/main" id="{1A3F5055-7E83-3098-4F08-D8D44F536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89" y="1326531"/>
            <a:ext cx="3280937" cy="2291529"/>
          </a:xfrm>
          <a:prstGeom prst="rect">
            <a:avLst/>
          </a:prstGeom>
        </p:spPr>
      </p:pic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7D4EE1A1-CCAB-300B-277D-488BD8E41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99" y="3738789"/>
            <a:ext cx="3280937" cy="2583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F206F-4138-C9AF-23A3-593120D6C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466" y="5531469"/>
            <a:ext cx="3898900" cy="927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B6D2F2-6C22-9A70-CEE1-69CCBACF600A}"/>
              </a:ext>
            </a:extLst>
          </p:cNvPr>
          <p:cNvSpPr txBox="1"/>
          <p:nvPr/>
        </p:nvSpPr>
        <p:spPr>
          <a:xfrm>
            <a:off x="936172" y="1361431"/>
            <a:ext cx="4282599" cy="3455896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sz="2800" dirty="0">
                <a:solidFill>
                  <a:srgbClr val="102D69"/>
                </a:solidFill>
                <a:latin typeface="+mj-lt"/>
              </a:rPr>
              <a:t>Чтобы мелкие опечатки, не мешали работе парсера, используется расстояние Левенштейна </a:t>
            </a:r>
          </a:p>
        </p:txBody>
      </p:sp>
    </p:spTree>
    <p:extLst>
      <p:ext uri="{BB962C8B-B14F-4D97-AF65-F5344CB8AC3E}">
        <p14:creationId xmlns:p14="http://schemas.microsoft.com/office/powerpoint/2010/main" val="277221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01068-2C41-33E7-5FAF-0069EE4E2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>
              <a:ext uri="{FF2B5EF4-FFF2-40B4-BE49-F238E27FC236}">
                <a16:creationId xmlns:a16="http://schemas.microsoft.com/office/drawing/2014/main" id="{36DA8B35-5404-7242-A364-1635CAC7425F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10868016" cy="573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Демонстрация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01F1F-CE64-9E93-D7B0-EEE1AA32D921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12</a:t>
            </a:r>
          </a:p>
          <a:p>
            <a:pPr algn="l"/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93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D65E2-E0B9-6EFC-D4E7-FD633618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691C0BF-E591-50DF-6ACF-D7788004560A}"/>
              </a:ext>
            </a:extLst>
          </p:cNvPr>
          <p:cNvSpPr txBox="1"/>
          <p:nvPr/>
        </p:nvSpPr>
        <p:spPr>
          <a:xfrm>
            <a:off x="3795623" y="177704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D3386E-4DE3-BCB9-5603-5F66C2A412B0}"/>
              </a:ext>
            </a:extLst>
          </p:cNvPr>
          <p:cNvSpPr txBox="1"/>
          <p:nvPr/>
        </p:nvSpPr>
        <p:spPr>
          <a:xfrm>
            <a:off x="598714" y="57694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4D9947-B076-7DF3-5CBD-E269497B94C0}"/>
              </a:ext>
            </a:extLst>
          </p:cNvPr>
          <p:cNvSpPr txBox="1"/>
          <p:nvPr/>
        </p:nvSpPr>
        <p:spPr>
          <a:xfrm>
            <a:off x="3898148" y="145019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44F34-5103-8009-D234-B3A9099A22A2}"/>
              </a:ext>
            </a:extLst>
          </p:cNvPr>
          <p:cNvSpPr txBox="1"/>
          <p:nvPr/>
        </p:nvSpPr>
        <p:spPr>
          <a:xfrm>
            <a:off x="2842234" y="140664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20883-CB07-6B6A-64C8-7997543E3100}"/>
              </a:ext>
            </a:extLst>
          </p:cNvPr>
          <p:cNvSpPr txBox="1"/>
          <p:nvPr/>
        </p:nvSpPr>
        <p:spPr>
          <a:xfrm>
            <a:off x="2776919" y="91679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DD1150-05F2-B316-7AA7-50216D44618B}"/>
              </a:ext>
            </a:extLst>
          </p:cNvPr>
          <p:cNvSpPr txBox="1"/>
          <p:nvPr/>
        </p:nvSpPr>
        <p:spPr>
          <a:xfrm>
            <a:off x="11235119" y="56844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C7CEA9-5A4E-808E-D228-F2ED8AD218CE}"/>
              </a:ext>
            </a:extLst>
          </p:cNvPr>
          <p:cNvSpPr txBox="1"/>
          <p:nvPr/>
        </p:nvSpPr>
        <p:spPr>
          <a:xfrm>
            <a:off x="4355348" y="373619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EF449671-DB1A-0F0A-1F6B-EB8FE58279C4}"/>
              </a:ext>
            </a:extLst>
          </p:cNvPr>
          <p:cNvSpPr txBox="1">
            <a:spLocks/>
          </p:cNvSpPr>
          <p:nvPr/>
        </p:nvSpPr>
        <p:spPr>
          <a:xfrm>
            <a:off x="892967" y="688906"/>
            <a:ext cx="5752996" cy="145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A7A6D-E09A-0B9A-2B24-44D3911E0585}"/>
              </a:ext>
            </a:extLst>
          </p:cNvPr>
          <p:cNvSpPr txBox="1"/>
          <p:nvPr/>
        </p:nvSpPr>
        <p:spPr>
          <a:xfrm>
            <a:off x="980777" y="1417890"/>
            <a:ext cx="10036628" cy="3644763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Разработал макет приложения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Разработал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iOS 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приложение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Настроил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CI 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для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iOS 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клиента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Настроил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workflows 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для автоматической сборки в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Xcode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Cloude  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Собрал данные о направлениях и льготах одного и более ВУЗах</a:t>
            </a:r>
          </a:p>
          <a:p>
            <a:endParaRPr lang="ru-RU" sz="2800" dirty="0">
              <a:solidFill>
                <a:srgbClr val="102D69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102D69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102D69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7D747-92C1-D0E9-B165-553A6DD71E20}"/>
              </a:ext>
            </a:extLst>
          </p:cNvPr>
          <p:cNvSpPr txBox="1"/>
          <p:nvPr/>
        </p:nvSpPr>
        <p:spPr>
          <a:xfrm>
            <a:off x="442127" y="253218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0CB66-4FA8-D617-E6E0-4CDB493C0A71}"/>
              </a:ext>
            </a:extLst>
          </p:cNvPr>
          <p:cNvSpPr txBox="1"/>
          <p:nvPr/>
        </p:nvSpPr>
        <p:spPr>
          <a:xfrm>
            <a:off x="10812581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en-RU" sz="4400" dirty="0">
                <a:solidFill>
                  <a:srgbClr val="102D69"/>
                </a:solidFill>
                <a:latin typeface="+mj-lt"/>
              </a:rPr>
              <a:t>1</a:t>
            </a:r>
            <a:r>
              <a:rPr lang="ru-RU" sz="4400" dirty="0">
                <a:solidFill>
                  <a:srgbClr val="102D69"/>
                </a:solidFill>
                <a:latin typeface="+mj-lt"/>
              </a:rPr>
              <a:t>3</a:t>
            </a:r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69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201C9-08D3-583E-8306-F3F544ED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>
              <a:ext uri="{FF2B5EF4-FFF2-40B4-BE49-F238E27FC236}">
                <a16:creationId xmlns:a16="http://schemas.microsoft.com/office/drawing/2014/main" id="{A21C64D1-2C66-F478-270D-C2E800C2335B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10868016" cy="573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Источники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383DC-3E70-FDC5-4441-A2C6AC73592E}"/>
              </a:ext>
            </a:extLst>
          </p:cNvPr>
          <p:cNvSpPr txBox="1"/>
          <p:nvPr/>
        </p:nvSpPr>
        <p:spPr>
          <a:xfrm>
            <a:off x="936172" y="1361430"/>
            <a:ext cx="10036628" cy="5215833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 lnSpcReduction="10000"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Swift</a:t>
            </a:r>
            <a:r>
              <a:rPr lang="ru-RU" dirty="0"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ru-RU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[Википедия] // Авторы Википедии. Режим доступа: 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https://en.wikipedia.org/wiki/Swift_(programming_language)</a:t>
            </a:r>
            <a:r>
              <a:rPr lang="ru-RU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, свободный. (дата обращения: 05.04.2025)</a:t>
            </a:r>
            <a:endParaRPr lang="en-RU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UIKit</a:t>
            </a:r>
            <a:r>
              <a:rPr lang="ru-RU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[Википедия] // Авторы Википедии. Режим доступа: 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https://en.wikipedia.org/wiki/UIKit</a:t>
            </a:r>
            <a:r>
              <a:rPr lang="ru-RU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, свободный. (дата обращения: 05.04.2025)</a:t>
            </a:r>
            <a:endParaRPr lang="en-RU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Combine [Apple Developer] // Apple.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Режим доступа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https://developer.apple.com/documentation/combine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свободный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(дата обращения: 09.04.2025)</a:t>
            </a:r>
            <a:endParaRPr lang="en-RU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 //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Режим доступа: </a:t>
            </a:r>
            <a:r>
              <a:rPr lang="ru-RU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https://www.python.org/downloads/release/python-3120/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свободный. </a:t>
            </a:r>
            <a:r>
              <a:rPr lang="ru-RU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(дата обращения: 05.04.2025)</a:t>
            </a:r>
            <a:endParaRPr lang="en-RU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camelot-py</a:t>
            </a: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camelot-py.readthedocs.io</a:t>
            </a: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] // </a:t>
            </a:r>
            <a:r>
              <a:rPr lang="en-US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camelot-py</a:t>
            </a: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https://camelot-py.readthedocs.io/en/master/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свободный. </a:t>
            </a:r>
            <a:r>
              <a:rPr lang="ru-RU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(дата обращения: 05.04.2025)</a:t>
            </a:r>
            <a:endParaRPr lang="en-RU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Requests 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pypi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org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] // </a:t>
            </a:r>
            <a:r>
              <a:rPr lang="en-US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pypi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Режим доступа: </a:t>
            </a:r>
            <a:r>
              <a:rPr lang="ru-RU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://</a:t>
            </a:r>
            <a:r>
              <a:rPr lang="ru-RU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pypi.org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project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requests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/, свободный. </a:t>
            </a:r>
            <a:r>
              <a:rPr lang="ru-RU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(дата обращения: 05.04.2025)</a:t>
            </a:r>
            <a:endParaRPr lang="en-RU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beautifulsoup4 [beautiful-soup-4] // Beautiful Soup. 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en-US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beautiful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en-US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soup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-4.</a:t>
            </a:r>
            <a:r>
              <a:rPr lang="en-US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readthedocs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io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en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latest</a:t>
            </a:r>
            <a:r>
              <a:rPr lang="ru-RU" sz="1800" u="sng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свободный. (дата обращения: 05.04.2025)</a:t>
            </a:r>
            <a:endParaRPr lang="en-RU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1F8BF-9712-7018-79B0-7E9396A1749F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en-RU" sz="4400" dirty="0">
                <a:solidFill>
                  <a:srgbClr val="102D69"/>
                </a:solidFill>
                <a:latin typeface="+mj-lt"/>
              </a:rPr>
              <a:t>1</a:t>
            </a:r>
            <a:r>
              <a:rPr lang="ru-RU" sz="4400" dirty="0">
                <a:solidFill>
                  <a:srgbClr val="102D69"/>
                </a:solidFill>
                <a:latin typeface="+mj-lt"/>
              </a:rPr>
              <a:t>4</a:t>
            </a:r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12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201FD-F447-6A5C-B120-C8DAF4C2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C9657856-B25F-CBAB-31A1-AD71C9F9A4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3133" y="3192852"/>
            <a:ext cx="9363120" cy="222777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Спасибо за внимание!</a:t>
            </a:r>
            <a:endParaRPr lang="ru-RU" sz="40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FD315-AB20-2242-A871-2A574CA37892}"/>
              </a:ext>
            </a:extLst>
          </p:cNvPr>
          <p:cNvSpPr txBox="1"/>
          <p:nvPr/>
        </p:nvSpPr>
        <p:spPr>
          <a:xfrm flipH="1">
            <a:off x="3812874" y="2692519"/>
            <a:ext cx="4718650" cy="500333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l"/>
            <a:endParaRPr lang="en-US" sz="20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005D9-6C0A-9706-B36E-B9F3E3D3993D}"/>
              </a:ext>
            </a:extLst>
          </p:cNvPr>
          <p:cNvSpPr txBox="1"/>
          <p:nvPr/>
        </p:nvSpPr>
        <p:spPr>
          <a:xfrm>
            <a:off x="5148942" y="5910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Москва 2025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B9889-7858-A26C-81FD-DB0A72F5724D}"/>
              </a:ext>
            </a:extLst>
          </p:cNvPr>
          <p:cNvSpPr txBox="1"/>
          <p:nvPr/>
        </p:nvSpPr>
        <p:spPr>
          <a:xfrm>
            <a:off x="7218947" y="301591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05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BB7D6FD-5701-47CA-880E-6ACAB097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61" y="1393371"/>
            <a:ext cx="4790240" cy="3436259"/>
          </a:xfrm>
        </p:spPr>
        <p:txBody>
          <a:bodyPr>
            <a:normAutofit/>
          </a:bodyPr>
          <a:lstStyle/>
          <a:p>
            <a:r>
              <a:rPr lang="ru-RU" sz="2000" dirty="0"/>
              <a:t>Приложение относится к образовательным информационно-справочным системам. Целевая аудитория — школьники, участвующие в олимпиадах РСОШ, их родители и преподаватели.</a:t>
            </a:r>
          </a:p>
          <a:p>
            <a:r>
              <a:rPr lang="ru-RU" sz="2000" dirty="0"/>
              <a:t>Система помогает анализировать образовательные программы вузов с учётом индивидуальных достижений и предоставляет удобный способ выбора подходящего университета.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ED031-5941-4226-B885-D40ABEA2F2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7215" y="344975"/>
            <a:ext cx="7084250" cy="725568"/>
          </a:xfrm>
        </p:spPr>
        <p:txBody>
          <a:bodyPr>
            <a:noAutofit/>
          </a:bodyPr>
          <a:lstStyle/>
          <a:p>
            <a:r>
              <a:rPr lang="ru-RU" sz="3600" dirty="0"/>
              <a:t>Описание предметной области</a:t>
            </a:r>
          </a:p>
        </p:txBody>
      </p:sp>
      <p:pic>
        <p:nvPicPr>
          <p:cNvPr id="10" name="Picture 9" descr="A black and white logo of a building and a book&#10;&#10;AI-generated content may be incorrect.">
            <a:extLst>
              <a:ext uri="{FF2B5EF4-FFF2-40B4-BE49-F238E27FC236}">
                <a16:creationId xmlns:a16="http://schemas.microsoft.com/office/drawing/2014/main" id="{E90890FE-C688-DC98-58F6-B09C6B11A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10" y="871383"/>
            <a:ext cx="3958247" cy="3958247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88137-DE92-89FA-5D08-AFD01D648594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en-RU" sz="4400" dirty="0">
                <a:solidFill>
                  <a:srgbClr val="102D69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188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F60B2-BFBB-42C8-BAEC-B2C2356A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745303"/>
            <a:ext cx="11196637" cy="77702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j-lt"/>
              </a:rPr>
              <a:t>Анализ конкурентов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6E2FE-A078-C2CE-9B49-E9538D76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0" y="1519159"/>
            <a:ext cx="3418166" cy="1224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72B2-05A1-F2A7-FDB7-513771CA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60" y="3052483"/>
            <a:ext cx="1483896" cy="1365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2ABC5-5E8A-5D07-DC30-90877AD377EF}"/>
              </a:ext>
            </a:extLst>
          </p:cNvPr>
          <p:cNvSpPr txBox="1"/>
          <p:nvPr/>
        </p:nvSpPr>
        <p:spPr>
          <a:xfrm>
            <a:off x="2185348" y="3519022"/>
            <a:ext cx="192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Вузопедия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929F7-DD94-9666-C0DB-7C1489D9C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60" y="4726419"/>
            <a:ext cx="1592088" cy="1365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D2CA0-DA27-0CD0-BA21-A383119739D1}"/>
              </a:ext>
            </a:extLst>
          </p:cNvPr>
          <p:cNvSpPr txBox="1"/>
          <p:nvPr/>
        </p:nvSpPr>
        <p:spPr>
          <a:xfrm>
            <a:off x="2185348" y="5178571"/>
            <a:ext cx="219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Поступашки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39978-F924-4239-13DE-C6814138D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1318845"/>
            <a:ext cx="1627173" cy="1651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9BD932-D3A2-6CDF-24CF-8FC6CB48FD9A}"/>
              </a:ext>
            </a:extLst>
          </p:cNvPr>
          <p:cNvSpPr txBox="1"/>
          <p:nvPr/>
        </p:nvSpPr>
        <p:spPr>
          <a:xfrm>
            <a:off x="7741165" y="1916722"/>
            <a:ext cx="1323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UniStars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E5369-BDBC-5639-5D24-1F8820D51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050" y="3052483"/>
            <a:ext cx="1358231" cy="136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2D5EC0-D25E-27D7-ECA1-1897DDF8577B}"/>
              </a:ext>
            </a:extLst>
          </p:cNvPr>
          <p:cNvSpPr txBox="1"/>
          <p:nvPr/>
        </p:nvSpPr>
        <p:spPr>
          <a:xfrm>
            <a:off x="7741165" y="3519022"/>
            <a:ext cx="186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EduNetWork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F97840-7332-B66C-9DEE-599026FB6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513" y="4745858"/>
            <a:ext cx="1358231" cy="1327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4C41DD-3052-AE15-4F1D-6029B1A04E09}"/>
              </a:ext>
            </a:extLst>
          </p:cNvPr>
          <p:cNvSpPr txBox="1"/>
          <p:nvPr/>
        </p:nvSpPr>
        <p:spPr>
          <a:xfrm>
            <a:off x="7741165" y="5121322"/>
            <a:ext cx="208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BVI Olymp Bot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7E8B6-8B76-F6AE-6315-F1A07D2CE43F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en-RU" sz="4400" dirty="0">
                <a:solidFill>
                  <a:srgbClr val="102D69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114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B5315-9E6D-F29A-8466-12850FCA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77CF3-3FD9-7732-3B4E-ACA4930D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745303"/>
            <a:ext cx="11196637" cy="77702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j-lt"/>
              </a:rPr>
              <a:t>Анализ конкурентов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EADF4-33CE-7CF9-414B-01A4B259D555}"/>
              </a:ext>
            </a:extLst>
          </p:cNvPr>
          <p:cNvSpPr txBox="1"/>
          <p:nvPr/>
        </p:nvSpPr>
        <p:spPr>
          <a:xfrm>
            <a:off x="5377543" y="10559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248712-29F8-9FF6-E345-B955C1D08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33954"/>
              </p:ext>
            </p:extLst>
          </p:nvPr>
        </p:nvGraphicFramePr>
        <p:xfrm>
          <a:off x="690564" y="1371599"/>
          <a:ext cx="11064781" cy="520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799">
                  <a:extLst>
                    <a:ext uri="{9D8B030D-6E8A-4147-A177-3AD203B41FA5}">
                      <a16:colId xmlns:a16="http://schemas.microsoft.com/office/drawing/2014/main" val="2088138066"/>
                    </a:ext>
                  </a:extLst>
                </a:gridCol>
                <a:gridCol w="810817">
                  <a:extLst>
                    <a:ext uri="{9D8B030D-6E8A-4147-A177-3AD203B41FA5}">
                      <a16:colId xmlns:a16="http://schemas.microsoft.com/office/drawing/2014/main" val="4253844655"/>
                    </a:ext>
                  </a:extLst>
                </a:gridCol>
                <a:gridCol w="1332307">
                  <a:extLst>
                    <a:ext uri="{9D8B030D-6E8A-4147-A177-3AD203B41FA5}">
                      <a16:colId xmlns:a16="http://schemas.microsoft.com/office/drawing/2014/main" val="4047430563"/>
                    </a:ext>
                  </a:extLst>
                </a:gridCol>
                <a:gridCol w="883163">
                  <a:extLst>
                    <a:ext uri="{9D8B030D-6E8A-4147-A177-3AD203B41FA5}">
                      <a16:colId xmlns:a16="http://schemas.microsoft.com/office/drawing/2014/main" val="3707502456"/>
                    </a:ext>
                  </a:extLst>
                </a:gridCol>
                <a:gridCol w="1530273">
                  <a:extLst>
                    <a:ext uri="{9D8B030D-6E8A-4147-A177-3AD203B41FA5}">
                      <a16:colId xmlns:a16="http://schemas.microsoft.com/office/drawing/2014/main" val="4008553504"/>
                    </a:ext>
                  </a:extLst>
                </a:gridCol>
                <a:gridCol w="1233356">
                  <a:extLst>
                    <a:ext uri="{9D8B030D-6E8A-4147-A177-3AD203B41FA5}">
                      <a16:colId xmlns:a16="http://schemas.microsoft.com/office/drawing/2014/main" val="1074917973"/>
                    </a:ext>
                  </a:extLst>
                </a:gridCol>
                <a:gridCol w="1598793">
                  <a:extLst>
                    <a:ext uri="{9D8B030D-6E8A-4147-A177-3AD203B41FA5}">
                      <a16:colId xmlns:a16="http://schemas.microsoft.com/office/drawing/2014/main" val="4083103328"/>
                    </a:ext>
                  </a:extLst>
                </a:gridCol>
                <a:gridCol w="1530273">
                  <a:extLst>
                    <a:ext uri="{9D8B030D-6E8A-4147-A177-3AD203B41FA5}">
                      <a16:colId xmlns:a16="http://schemas.microsoft.com/office/drawing/2014/main" val="3981389891"/>
                    </a:ext>
                  </a:extLst>
                </a:gridCol>
              </a:tblGrid>
              <a:tr h="1252663">
                <a:tc>
                  <a:txBody>
                    <a:bodyPr/>
                    <a:lstStyle/>
                    <a:p>
                      <a:r>
                        <a:rPr lang="ru-RU" dirty="0"/>
                        <a:t>Параметр</a:t>
                      </a:r>
                    </a:p>
                    <a:p>
                      <a:r>
                        <a:rPr lang="ru-RU" dirty="0"/>
                        <a:t>сравнения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Поступи</a:t>
                      </a:r>
                    </a:p>
                    <a:p>
                      <a:r>
                        <a:rPr lang="ru-RU" dirty="0"/>
                        <a:t>Онлайн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Вузопедия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BVI Olymp 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Поступашки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UniStairs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OlympGuide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3347030"/>
                  </a:ext>
                </a:extLst>
              </a:tr>
              <a:tr h="963588">
                <a:tc>
                  <a:txBody>
                    <a:bodyPr/>
                    <a:lstStyle/>
                    <a:p>
                      <a:r>
                        <a:rPr lang="ru-RU" dirty="0"/>
                        <a:t>Загрузка дипломов с сайта РСОШ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3067222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r>
                        <a:rPr lang="ru-RU" dirty="0"/>
                        <a:t>Льготы по программам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2682306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r>
                        <a:rPr lang="ru-RU" dirty="0"/>
                        <a:t>Льготы по олимпиадам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79433780"/>
                  </a:ext>
                </a:extLst>
              </a:tr>
              <a:tr h="963588">
                <a:tc>
                  <a:txBody>
                    <a:bodyPr/>
                    <a:lstStyle/>
                    <a:p>
                      <a:r>
                        <a:rPr lang="ru-RU" dirty="0"/>
                        <a:t>Образовательные программы по ВУЗам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1403523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r>
                        <a:rPr lang="ru-RU" dirty="0"/>
                        <a:t>Льготы по дипломам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en-US" sz="36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676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49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0EF9FF1-6305-475E-5628-8C90EAAC20B9}"/>
              </a:ext>
            </a:extLst>
          </p:cNvPr>
          <p:cNvSpPr txBox="1"/>
          <p:nvPr/>
        </p:nvSpPr>
        <p:spPr>
          <a:xfrm>
            <a:off x="3795623" y="177704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1B58EEB1-50CA-5A9F-417E-BDD9B2E8317E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5752996" cy="145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Цель работы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ACC9E4-037E-A378-3686-2DC9748E56D5}"/>
              </a:ext>
            </a:extLst>
          </p:cNvPr>
          <p:cNvSpPr txBox="1"/>
          <p:nvPr/>
        </p:nvSpPr>
        <p:spPr>
          <a:xfrm>
            <a:off x="598714" y="57694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E4F48B-461C-181D-FC65-B2542C494620}"/>
              </a:ext>
            </a:extLst>
          </p:cNvPr>
          <p:cNvSpPr txBox="1"/>
          <p:nvPr/>
        </p:nvSpPr>
        <p:spPr>
          <a:xfrm>
            <a:off x="3853543" y="3178629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A754FE-E0B9-3594-C099-175D6440EC41}"/>
              </a:ext>
            </a:extLst>
          </p:cNvPr>
          <p:cNvSpPr txBox="1"/>
          <p:nvPr/>
        </p:nvSpPr>
        <p:spPr>
          <a:xfrm>
            <a:off x="2797629" y="313508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BB58A4-1CEF-874F-98D5-8C09F1BAFB16}"/>
              </a:ext>
            </a:extLst>
          </p:cNvPr>
          <p:cNvSpPr txBox="1"/>
          <p:nvPr/>
        </p:nvSpPr>
        <p:spPr>
          <a:xfrm>
            <a:off x="2732314" y="2645229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093EF2-D5EB-53F7-452A-93501EC2ABFE}"/>
              </a:ext>
            </a:extLst>
          </p:cNvPr>
          <p:cNvSpPr txBox="1"/>
          <p:nvPr/>
        </p:nvSpPr>
        <p:spPr>
          <a:xfrm>
            <a:off x="936172" y="1361431"/>
            <a:ext cx="10036628" cy="1055914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sz="2800" dirty="0">
                <a:solidFill>
                  <a:srgbClr val="102D69"/>
                </a:solidFill>
                <a:latin typeface="+mj-lt"/>
              </a:rPr>
              <a:t>Разработать клиентскую часть приложения «</a:t>
            </a:r>
            <a:r>
              <a:rPr lang="ru-RU" sz="2800" dirty="0" err="1">
                <a:solidFill>
                  <a:srgbClr val="102D69"/>
                </a:solidFill>
                <a:latin typeface="+mj-lt"/>
              </a:rPr>
              <a:t>ОлимпГид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», а также собрать актуальные данные о ВУЗах и олимпиадах.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B65714-E870-83DF-8392-DF3F6BF88B2B}"/>
              </a:ext>
            </a:extLst>
          </p:cNvPr>
          <p:cNvSpPr txBox="1"/>
          <p:nvPr/>
        </p:nvSpPr>
        <p:spPr>
          <a:xfrm>
            <a:off x="11190514" y="229688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F910EE-46B9-8FFB-C02E-7A4AACCA5E9A}"/>
              </a:ext>
            </a:extLst>
          </p:cNvPr>
          <p:cNvSpPr txBox="1"/>
          <p:nvPr/>
        </p:nvSpPr>
        <p:spPr>
          <a:xfrm>
            <a:off x="4310743" y="5464629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EF1A63E3-AD08-A927-6FBB-797EBF1DE282}"/>
              </a:ext>
            </a:extLst>
          </p:cNvPr>
          <p:cNvSpPr txBox="1">
            <a:spLocks/>
          </p:cNvSpPr>
          <p:nvPr/>
        </p:nvSpPr>
        <p:spPr>
          <a:xfrm>
            <a:off x="848362" y="2417345"/>
            <a:ext cx="5752996" cy="145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CCDE7-86FC-0CB5-C6AD-3F59CDAEBA52}"/>
              </a:ext>
            </a:extLst>
          </p:cNvPr>
          <p:cNvSpPr txBox="1"/>
          <p:nvPr/>
        </p:nvSpPr>
        <p:spPr>
          <a:xfrm>
            <a:off x="936172" y="3146330"/>
            <a:ext cx="10407466" cy="2862584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Разработать макет приложения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Разработать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iOS 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приложение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Настроить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CI 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для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iOS 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клиента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Настроить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workflows 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для автоматической сборки в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Xcode</a:t>
            </a:r>
            <a:r>
              <a:rPr lang="ru-RU" sz="2800" dirty="0">
                <a:solidFill>
                  <a:srgbClr val="102D69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102D69"/>
                </a:solidFill>
                <a:latin typeface="+mj-lt"/>
              </a:rPr>
              <a:t>Cloude  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102D69"/>
                </a:solidFill>
                <a:latin typeface="+mj-lt"/>
              </a:rPr>
              <a:t>Сбор данных о направлениях и льготах одного и более ВУЗах</a:t>
            </a:r>
          </a:p>
          <a:p>
            <a:pPr marL="514350" indent="-514350">
              <a:buAutoNum type="arabicParenR"/>
            </a:pPr>
            <a:endParaRPr lang="ru-RU" sz="2800" dirty="0">
              <a:solidFill>
                <a:srgbClr val="102D69"/>
              </a:solidFill>
              <a:latin typeface="+mj-lt"/>
            </a:endParaRPr>
          </a:p>
          <a:p>
            <a:endParaRPr lang="ru-RU" sz="2800" dirty="0">
              <a:solidFill>
                <a:srgbClr val="102D69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102D69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102D69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05A52-C8C2-FBF5-DF71-1E76449A3363}"/>
              </a:ext>
            </a:extLst>
          </p:cNvPr>
          <p:cNvSpPr txBox="1"/>
          <p:nvPr/>
        </p:nvSpPr>
        <p:spPr>
          <a:xfrm>
            <a:off x="442127" y="253218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93485-54C6-D0FF-5DF2-711109F0A958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en-RU" sz="4400" dirty="0">
                <a:solidFill>
                  <a:srgbClr val="102D69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837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>
            <a:extLst>
              <a:ext uri="{FF2B5EF4-FFF2-40B4-BE49-F238E27FC236}">
                <a16:creationId xmlns:a16="http://schemas.microsoft.com/office/drawing/2014/main" id="{95421440-D91B-831E-2F4E-653A14722FD6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10868016" cy="573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Используемые технологии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328CA-410D-B827-7EEE-6A95F95163F3}"/>
              </a:ext>
            </a:extLst>
          </p:cNvPr>
          <p:cNvSpPr txBox="1"/>
          <p:nvPr/>
        </p:nvSpPr>
        <p:spPr>
          <a:xfrm>
            <a:off x="4983982" y="94454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  <p:pic>
        <p:nvPicPr>
          <p:cNvPr id="13" name="Picture 12" descr="A white bird in a square&#10;&#10;AI-generated content may be incorrect.">
            <a:extLst>
              <a:ext uri="{FF2B5EF4-FFF2-40B4-BE49-F238E27FC236}">
                <a16:creationId xmlns:a16="http://schemas.microsoft.com/office/drawing/2014/main" id="{DADE262C-0D7A-A1A2-A593-8B0BC62F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" y="2763157"/>
            <a:ext cx="1331686" cy="1331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68A2F7-88C9-3740-3D9A-D952587647A6}"/>
              </a:ext>
            </a:extLst>
          </p:cNvPr>
          <p:cNvSpPr txBox="1"/>
          <p:nvPr/>
        </p:nvSpPr>
        <p:spPr>
          <a:xfrm>
            <a:off x="2046514" y="1205802"/>
            <a:ext cx="1371600" cy="704641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algn="l"/>
            <a:r>
              <a:rPr lang="en-RU" sz="4400" dirty="0">
                <a:solidFill>
                  <a:srgbClr val="102D69"/>
                </a:solidFill>
                <a:latin typeface="+mj-lt"/>
              </a:rPr>
              <a:t>iOS</a:t>
            </a:r>
          </a:p>
        </p:txBody>
      </p:sp>
      <p:pic>
        <p:nvPicPr>
          <p:cNvPr id="16" name="Picture 15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E1550251-753C-8B3B-501C-2CFC41803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4" y="2567186"/>
            <a:ext cx="3122286" cy="1756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B3E0A1-E11D-9C50-411F-E65B381F2063}"/>
              </a:ext>
            </a:extLst>
          </p:cNvPr>
          <p:cNvSpPr txBox="1"/>
          <p:nvPr/>
        </p:nvSpPr>
        <p:spPr>
          <a:xfrm>
            <a:off x="8088087" y="1279838"/>
            <a:ext cx="1758041" cy="704641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85000" lnSpcReduction="10000"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Парсеры</a:t>
            </a:r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  <p:pic>
        <p:nvPicPr>
          <p:cNvPr id="21" name="Picture 20" descr="A blue and yellow snake logo&#10;&#10;AI-generated content may be incorrect.">
            <a:extLst>
              <a:ext uri="{FF2B5EF4-FFF2-40B4-BE49-F238E27FC236}">
                <a16:creationId xmlns:a16="http://schemas.microsoft.com/office/drawing/2014/main" id="{1A1267E4-3DDC-9C4F-6AC4-C0CFA71B3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3" y="2058515"/>
            <a:ext cx="1601476" cy="1756285"/>
          </a:xfrm>
          <a:prstGeom prst="rect">
            <a:avLst/>
          </a:prstGeom>
        </p:spPr>
      </p:pic>
      <p:pic>
        <p:nvPicPr>
          <p:cNvPr id="23" name="Picture 22" descr="A green snake with white squares&#10;&#10;AI-generated content may be incorrect.">
            <a:extLst>
              <a:ext uri="{FF2B5EF4-FFF2-40B4-BE49-F238E27FC236}">
                <a16:creationId xmlns:a16="http://schemas.microsoft.com/office/drawing/2014/main" id="{57908815-2E8A-F6CB-387B-F1C5C55DC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586" y="1961243"/>
            <a:ext cx="1445886" cy="1499437"/>
          </a:xfrm>
          <a:prstGeom prst="rect">
            <a:avLst/>
          </a:prstGeom>
        </p:spPr>
      </p:pic>
      <p:pic>
        <p:nvPicPr>
          <p:cNvPr id="27" name="Picture 26" descr="A graphic design of a medical symbol&#10;&#10;AI-generated content may be incorrect.">
            <a:extLst>
              <a:ext uri="{FF2B5EF4-FFF2-40B4-BE49-F238E27FC236}">
                <a16:creationId xmlns:a16="http://schemas.microsoft.com/office/drawing/2014/main" id="{32770F15-8F69-D906-7657-9FC5C3EDE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57" y="3881283"/>
            <a:ext cx="1547529" cy="1984478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41B53D6-847A-39F3-CC7A-2424E300E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37" y="4282388"/>
            <a:ext cx="3687982" cy="15833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6CEAEAF-39F2-4F34-5816-58797F508485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en-RU" sz="4400" dirty="0">
                <a:solidFill>
                  <a:srgbClr val="102D69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878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926396-8AB0-8780-EB2C-C2DE4C76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33" y="1723783"/>
            <a:ext cx="9633734" cy="4147627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5403EAB4-D1A6-FE7A-1CAB-5B55871A2B93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10868016" cy="573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Архитектура приложения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FC8F8-1D0E-FF4E-17D2-530454EA5A64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en-RU" sz="4400" dirty="0">
                <a:solidFill>
                  <a:srgbClr val="102D69"/>
                </a:solidFill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6633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939F8-8513-402F-25A3-773B5D64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>
              <a:ext uri="{FF2B5EF4-FFF2-40B4-BE49-F238E27FC236}">
                <a16:creationId xmlns:a16="http://schemas.microsoft.com/office/drawing/2014/main" id="{911619EC-A7D7-13B1-F15A-DD0AE479E654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10868016" cy="573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CI</a:t>
            </a:r>
            <a:endParaRPr lang="ru-R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24B6E-B662-6248-AFBA-E73940757FA8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8</a:t>
            </a:r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  <p:pic>
        <p:nvPicPr>
          <p:cNvPr id="2" name="Google Shape;144;p23">
            <a:extLst>
              <a:ext uri="{FF2B5EF4-FFF2-40B4-BE49-F238E27FC236}">
                <a16:creationId xmlns:a16="http://schemas.microsoft.com/office/drawing/2014/main" id="{A6C0AAF2-0A4A-9946-202B-6DB9DBF929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8520" y="2493062"/>
            <a:ext cx="3658666" cy="18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5;p23">
            <a:extLst>
              <a:ext uri="{FF2B5EF4-FFF2-40B4-BE49-F238E27FC236}">
                <a16:creationId xmlns:a16="http://schemas.microsoft.com/office/drawing/2014/main" id="{8CFDD238-8CA1-E96D-AB3F-792CCB28FE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39519"/>
          <a:stretch/>
        </p:blipFill>
        <p:spPr>
          <a:xfrm>
            <a:off x="2013744" y="2977376"/>
            <a:ext cx="5716926" cy="106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74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97243-2446-819E-477F-69B53067F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>
              <a:ext uri="{FF2B5EF4-FFF2-40B4-BE49-F238E27FC236}">
                <a16:creationId xmlns:a16="http://schemas.microsoft.com/office/drawing/2014/main" id="{40187551-AE80-925B-E48E-759522AB8B05}"/>
              </a:ext>
            </a:extLst>
          </p:cNvPr>
          <p:cNvSpPr txBox="1">
            <a:spLocks/>
          </p:cNvSpPr>
          <p:nvPr/>
        </p:nvSpPr>
        <p:spPr>
          <a:xfrm>
            <a:off x="848362" y="632446"/>
            <a:ext cx="10868016" cy="573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Workflows</a:t>
            </a:r>
            <a:endParaRPr lang="ru-R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3CE20-F13A-D03C-07B2-8C252DBF923D}"/>
              </a:ext>
            </a:extLst>
          </p:cNvPr>
          <p:cNvSpPr txBox="1"/>
          <p:nvPr/>
        </p:nvSpPr>
        <p:spPr>
          <a:xfrm>
            <a:off x="10857186" y="6198244"/>
            <a:ext cx="272142" cy="29726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47500" lnSpcReduction="20000"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9</a:t>
            </a:r>
            <a:endParaRPr lang="en-RU" sz="4400" dirty="0">
              <a:solidFill>
                <a:srgbClr val="102D69"/>
              </a:solidFill>
              <a:latin typeface="+mj-lt"/>
            </a:endParaRPr>
          </a:p>
        </p:txBody>
      </p:sp>
      <p:pic>
        <p:nvPicPr>
          <p:cNvPr id="7" name="Picture 6" descr="A hammer and a cloud&#10;&#10;AI-generated content may be incorrect.">
            <a:extLst>
              <a:ext uri="{FF2B5EF4-FFF2-40B4-BE49-F238E27FC236}">
                <a16:creationId xmlns:a16="http://schemas.microsoft.com/office/drawing/2014/main" id="{B1F9C3E1-E9A8-AFB2-4AA5-235D1DF24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57" y="1803400"/>
            <a:ext cx="32512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872AE-FA15-F2EB-14BA-7C0DA867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2" y="2799521"/>
            <a:ext cx="6939251" cy="12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1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102D69"/>
      </a:dk1>
      <a:lt1>
        <a:srgbClr val="102D69"/>
      </a:lt1>
      <a:dk2>
        <a:srgbClr val="DCFF05"/>
      </a:dk2>
      <a:lt2>
        <a:srgbClr val="DFC7F2"/>
      </a:lt2>
      <a:accent1>
        <a:srgbClr val="BA88E4"/>
      </a:accent1>
      <a:accent2>
        <a:srgbClr val="8966A6"/>
      </a:accent2>
      <a:accent3>
        <a:srgbClr val="F7FFC5"/>
      </a:accent3>
      <a:accent4>
        <a:srgbClr val="DCFF05"/>
      </a:accent4>
      <a:accent5>
        <a:srgbClr val="DFC7F2"/>
      </a:accent5>
      <a:accent6>
        <a:srgbClr val="102D69"/>
      </a:accent6>
      <a:hlink>
        <a:srgbClr val="102D69"/>
      </a:hlink>
      <a:folHlink>
        <a:srgbClr val="DCFF05"/>
      </a:folHlink>
    </a:clrScheme>
    <a:fontScheme name="FCS">
      <a:majorFont>
        <a:latin typeface="Navigo"/>
        <a:ea typeface=""/>
        <a:cs typeface=""/>
      </a:majorFont>
      <a:minorFont>
        <a:latin typeface="Navig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>
        <a:normAutofit lnSpcReduction="10000"/>
      </a:bodyPr>
      <a:lstStyle>
        <a:defPPr algn="l">
          <a:defRPr sz="4400" dirty="0" smtClean="0">
            <a:solidFill>
              <a:srgbClr val="102D69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521</Words>
  <Application>Microsoft Macintosh PowerPoint</Application>
  <PresentationFormat>Widescreen</PresentationFormat>
  <Paragraphs>118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HSE Sans</vt:lpstr>
      <vt:lpstr>Navigo</vt:lpstr>
      <vt:lpstr>Times New Roman</vt:lpstr>
      <vt:lpstr>Тема Office</vt:lpstr>
      <vt:lpstr>Выполнили: студенты БПИ-2310  Титаренко А.В. Панкратов В.М.  Научный руководитель:  кандидат технических наук, доцент ДПИ ФКН Белова Н.С. </vt:lpstr>
      <vt:lpstr>PowerPoint Presentation</vt:lpstr>
      <vt:lpstr>Анализ конкурентов</vt:lpstr>
      <vt:lpstr>Анализ конкурентов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pribludovapolina@gmail.com</dc:creator>
  <cp:lastModifiedBy>Панкратов Владислав Михайлович</cp:lastModifiedBy>
  <cp:revision>37</cp:revision>
  <dcterms:created xsi:type="dcterms:W3CDTF">2024-05-30T13:40:21Z</dcterms:created>
  <dcterms:modified xsi:type="dcterms:W3CDTF">2025-04-21T20:45:56Z</dcterms:modified>
</cp:coreProperties>
</file>