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8" r:id="rId1"/>
  </p:sldMasterIdLst>
  <p:notesMasterIdLst>
    <p:notesMasterId r:id="rId3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1" d="100"/>
          <a:sy n="141" d="100"/>
        </p:scale>
        <p:origin x="744" y="12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3621c99a835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5" name="Google Shape;175;g3621c99a83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3621c99a835_3_4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5" name="Google Shape;265;g3621c99a835_3_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3621c99a835_4_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5" name="Google Shape;275;g3621c99a835_4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367ffb4e0d7_4_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6" name="Google Shape;286;g367ffb4e0d7_4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367ffb4e0d7_4_2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5" name="Google Shape;295;g367ffb4e0d7_4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3621c99a835_4_2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5" name="Google Shape;305;g3621c99a835_4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367ffb4e0d7_1_1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3" name="Google Shape;313;g367ffb4e0d7_1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367ffb4e0d7_1_3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4" name="Google Shape;324;g367ffb4e0d7_1_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367ffb4e0d7_4_29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2" name="Google Shape;332;g367ffb4e0d7_4_2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367ffb4e0d7_4_31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1" name="Google Shape;341;g367ffb4e0d7_4_3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367ffb4e0d7_5_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2" name="Google Shape;352;g367ffb4e0d7_5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3621c99a835_0_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4" name="Google Shape;184;g3621c99a835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367ffb4e0d7_5_2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3" name="Google Shape;363;g367ffb4e0d7_5_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367ffb4e0d7_6_2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1" name="Google Shape;371;g367ffb4e0d7_6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367ffb4e0d7_5_8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0" name="Google Shape;380;g367ffb4e0d7_5_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367ffb4e0d7_5_11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9" name="Google Shape;389;g367ffb4e0d7_5_1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367ffb4e0d7_4_32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7" name="Google Shape;397;g367ffb4e0d7_4_3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367ffb4e0d7_5_12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6" name="Google Shape;406;g367ffb4e0d7_5_1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367ffb4e0d7_5_20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4" name="Google Shape;414;g367ffb4e0d7_5_2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367ffb4e0d7_5_15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3" name="Google Shape;423;g367ffb4e0d7_5_1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367ffb4e0d7_5_17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3" name="Google Shape;433;g367ffb4e0d7_5_1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367ffb4e0d7_5_18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3" name="Google Shape;443;g367ffb4e0d7_5_1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3621c99a835_3_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4" name="Google Shape;194;g3621c99a835_3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367ffb4e0d7_5_19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3" name="Google Shape;453;g367ffb4e0d7_5_1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367ffb4e0d7_4_35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3" name="Google Shape;463;g367ffb4e0d7_4_3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367ffb4e0d7_6_3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3" name="Google Shape;473;g367ffb4e0d7_6_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g367ffb4e0d7_6_4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2" name="Google Shape;482;g367ffb4e0d7_6_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367ffb4e0d7_4_33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1" name="Google Shape;491;g367ffb4e0d7_4_3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367ffb4e0d7_1_5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9" name="Google Shape;499;g367ffb4e0d7_1_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g367ffb4e0d7_6_5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8" name="Google Shape;508;g367ffb4e0d7_6_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g3621c99a835_0_11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6" name="Google Shape;516;g3621c99a835_0_1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3621c99a835_3_3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2" name="Google Shape;202;g3621c99a835_3_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67ffb4e0d7_6_7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1" name="Google Shape;211;g367ffb4e0d7_6_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367ffb4e0d7_6_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8" name="Google Shape;228;g367ffb4e0d7_6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367ffb4e0d7_6_1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7" name="Google Shape;237;g367ffb4e0d7_6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367ffb4e0d7_1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g367ffb4e0d7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367ffb4e0d7_6_8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7" name="Google Shape;257;g367ffb4e0d7_6_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Обложка">
  <p:cSld name="Обложка">
    <p:bg>
      <p:bgPr>
        <a:blipFill>
          <a:blip r:embed="rId2">
            <a:alphaModFix/>
          </a:blip>
          <a:stretch>
            <a:fillRect/>
          </a:stretch>
        </a:blipFill>
        <a:effectLst/>
      </p:bgPr>
    </p:bg>
    <p:spTree>
      <p:nvGrpSpPr>
        <p:cNvPr id="1" name="Shape 50"/>
        <p:cNvGrpSpPr/>
        <p:nvPr/>
      </p:nvGrpSpPr>
      <p:grpSpPr>
        <a:xfrm>
          <a:off x="0" y="0"/>
          <a:ext cx="0" cy="0"/>
          <a:chOff x="0" y="0"/>
          <a:chExt cx="0" cy="0"/>
        </a:xfrm>
      </p:grpSpPr>
      <p:pic>
        <p:nvPicPr>
          <p:cNvPr id="51" name="Google Shape;51;p13"/>
          <p:cNvPicPr preferRelativeResize="0"/>
          <p:nvPr/>
        </p:nvPicPr>
        <p:blipFill rotWithShape="1">
          <a:blip r:embed="rId3">
            <a:alphaModFix/>
          </a:blip>
          <a:srcRect/>
          <a:stretch/>
        </p:blipFill>
        <p:spPr>
          <a:xfrm>
            <a:off x="760394" y="721630"/>
            <a:ext cx="664873" cy="664873"/>
          </a:xfrm>
          <a:prstGeom prst="rect">
            <a:avLst/>
          </a:prstGeom>
          <a:noFill/>
          <a:ln>
            <a:noFill/>
          </a:ln>
        </p:spPr>
      </p:pic>
      <p:cxnSp>
        <p:nvCxnSpPr>
          <p:cNvPr id="52" name="Google Shape;52;p13"/>
          <p:cNvCxnSpPr/>
          <p:nvPr/>
        </p:nvCxnSpPr>
        <p:spPr>
          <a:xfrm>
            <a:off x="4567659" y="739002"/>
            <a:ext cx="0" cy="630300"/>
          </a:xfrm>
          <a:prstGeom prst="straightConnector1">
            <a:avLst/>
          </a:prstGeom>
          <a:noFill/>
          <a:ln w="12700" cap="flat" cmpd="sng">
            <a:solidFill>
              <a:srgbClr val="102D69"/>
            </a:solidFill>
            <a:prstDash val="solid"/>
            <a:miter lim="800000"/>
            <a:headEnd type="none" w="sm" len="sm"/>
            <a:tailEnd type="none" w="sm" len="sm"/>
          </a:ln>
        </p:spPr>
      </p:cxnSp>
      <p:cxnSp>
        <p:nvCxnSpPr>
          <p:cNvPr id="53" name="Google Shape;53;p13"/>
          <p:cNvCxnSpPr/>
          <p:nvPr/>
        </p:nvCxnSpPr>
        <p:spPr>
          <a:xfrm>
            <a:off x="6481936" y="739002"/>
            <a:ext cx="0" cy="630300"/>
          </a:xfrm>
          <a:prstGeom prst="straightConnector1">
            <a:avLst/>
          </a:prstGeom>
          <a:noFill/>
          <a:ln w="12700" cap="flat" cmpd="sng">
            <a:solidFill>
              <a:srgbClr val="102D69"/>
            </a:solidFill>
            <a:prstDash val="solid"/>
            <a:miter lim="800000"/>
            <a:headEnd type="none" w="sm" len="sm"/>
            <a:tailEnd type="none" w="sm" len="sm"/>
          </a:ln>
        </p:spPr>
      </p:cxnSp>
      <p:cxnSp>
        <p:nvCxnSpPr>
          <p:cNvPr id="54" name="Google Shape;54;p13"/>
          <p:cNvCxnSpPr/>
          <p:nvPr/>
        </p:nvCxnSpPr>
        <p:spPr>
          <a:xfrm>
            <a:off x="8384285" y="739002"/>
            <a:ext cx="0" cy="630300"/>
          </a:xfrm>
          <a:prstGeom prst="straightConnector1">
            <a:avLst/>
          </a:prstGeom>
          <a:noFill/>
          <a:ln w="12700" cap="flat" cmpd="sng">
            <a:solidFill>
              <a:srgbClr val="102D69"/>
            </a:solidFill>
            <a:prstDash val="solid"/>
            <a:miter lim="800000"/>
            <a:headEnd type="none" w="sm" len="sm"/>
            <a:tailEnd type="none" w="sm" len="sm"/>
          </a:ln>
        </p:spPr>
      </p:cxnSp>
      <p:sp>
        <p:nvSpPr>
          <p:cNvPr id="55" name="Google Shape;55;p13"/>
          <p:cNvSpPr txBox="1">
            <a:spLocks noGrp="1"/>
          </p:cNvSpPr>
          <p:nvPr>
            <p:ph type="title"/>
          </p:nvPr>
        </p:nvSpPr>
        <p:spPr>
          <a:xfrm>
            <a:off x="770975" y="1803503"/>
            <a:ext cx="5725500" cy="1483800"/>
          </a:xfrm>
          <a:prstGeom prst="rect">
            <a:avLst/>
          </a:prstGeom>
          <a:noFill/>
          <a:ln>
            <a:noFill/>
          </a:ln>
        </p:spPr>
        <p:txBody>
          <a:bodyPr spcFirstLastPara="1" wrap="square" lIns="0" tIns="0" rIns="0" bIns="0" anchor="t" anchorCtr="0">
            <a:normAutofit/>
          </a:bodyPr>
          <a:lstStyle>
            <a:lvl1pPr marR="0" lvl="0" algn="l">
              <a:lnSpc>
                <a:spcPct val="100000"/>
              </a:lnSpc>
              <a:spcBef>
                <a:spcPts val="0"/>
              </a:spcBef>
              <a:spcAft>
                <a:spcPts val="0"/>
              </a:spcAft>
              <a:buClr>
                <a:srgbClr val="0E2D69"/>
              </a:buClr>
              <a:buSzPts val="3200"/>
              <a:buFont typeface="Arial"/>
              <a:buNone/>
              <a:defRPr sz="3200" b="0" i="0" u="none" strike="noStrike" cap="none">
                <a:solidFill>
                  <a:srgbClr val="0E2D69"/>
                </a:solidFill>
                <a:latin typeface="Arial"/>
                <a:ea typeface="Arial"/>
                <a:cs typeface="Arial"/>
                <a:sym typeface="Arial"/>
              </a:defRPr>
            </a:lvl1pPr>
            <a:lvl2pPr lvl="1">
              <a:spcBef>
                <a:spcPts val="0"/>
              </a:spcBef>
              <a:spcAft>
                <a:spcPts val="0"/>
              </a:spcAft>
              <a:buSzPts val="2800"/>
              <a:buNone/>
              <a:defRPr sz="1400"/>
            </a:lvl2pPr>
            <a:lvl3pPr lvl="2">
              <a:spcBef>
                <a:spcPts val="0"/>
              </a:spcBef>
              <a:spcAft>
                <a:spcPts val="0"/>
              </a:spcAft>
              <a:buSzPts val="2800"/>
              <a:buNone/>
              <a:defRPr sz="1400"/>
            </a:lvl3pPr>
            <a:lvl4pPr lvl="3">
              <a:spcBef>
                <a:spcPts val="0"/>
              </a:spcBef>
              <a:spcAft>
                <a:spcPts val="0"/>
              </a:spcAft>
              <a:buSzPts val="2800"/>
              <a:buNone/>
              <a:defRPr sz="1400"/>
            </a:lvl4pPr>
            <a:lvl5pPr lvl="4">
              <a:spcBef>
                <a:spcPts val="0"/>
              </a:spcBef>
              <a:spcAft>
                <a:spcPts val="0"/>
              </a:spcAft>
              <a:buSzPts val="2800"/>
              <a:buNone/>
              <a:defRPr sz="1400"/>
            </a:lvl5pPr>
            <a:lvl6pPr lvl="5">
              <a:spcBef>
                <a:spcPts val="0"/>
              </a:spcBef>
              <a:spcAft>
                <a:spcPts val="0"/>
              </a:spcAft>
              <a:buSzPts val="2800"/>
              <a:buNone/>
              <a:defRPr sz="1400"/>
            </a:lvl6pPr>
            <a:lvl7pPr lvl="6">
              <a:spcBef>
                <a:spcPts val="0"/>
              </a:spcBef>
              <a:spcAft>
                <a:spcPts val="0"/>
              </a:spcAft>
              <a:buSzPts val="2800"/>
              <a:buNone/>
              <a:defRPr sz="1400"/>
            </a:lvl7pPr>
            <a:lvl8pPr lvl="7">
              <a:spcBef>
                <a:spcPts val="0"/>
              </a:spcBef>
              <a:spcAft>
                <a:spcPts val="0"/>
              </a:spcAft>
              <a:buSzPts val="2800"/>
              <a:buNone/>
              <a:defRPr sz="1400"/>
            </a:lvl8pPr>
            <a:lvl9pPr lvl="8">
              <a:spcBef>
                <a:spcPts val="0"/>
              </a:spcBef>
              <a:spcAft>
                <a:spcPts val="0"/>
              </a:spcAft>
              <a:buSzPts val="2800"/>
              <a:buNone/>
              <a:defRPr sz="1400"/>
            </a:lvl9pPr>
          </a:lstStyle>
          <a:p>
            <a:endParaRPr/>
          </a:p>
        </p:txBody>
      </p:sp>
      <p:sp>
        <p:nvSpPr>
          <p:cNvPr id="56" name="Google Shape;56;p13"/>
          <p:cNvSpPr txBox="1">
            <a:spLocks noGrp="1"/>
          </p:cNvSpPr>
          <p:nvPr>
            <p:ph type="body" idx="1"/>
          </p:nvPr>
        </p:nvSpPr>
        <p:spPr>
          <a:xfrm>
            <a:off x="1556210" y="890881"/>
            <a:ext cx="2886600" cy="32640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914400" marR="0" lvl="1" indent="-228600" algn="l">
              <a:lnSpc>
                <a:spcPct val="90000"/>
              </a:lnSpc>
              <a:spcBef>
                <a:spcPts val="1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a:lnSpc>
                <a:spcPct val="90000"/>
              </a:lnSpc>
              <a:spcBef>
                <a:spcPts val="1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a:lnSpc>
                <a:spcPct val="90000"/>
              </a:lnSpc>
              <a:spcBef>
                <a:spcPts val="1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2286000" marR="0" lvl="4" indent="-228600" algn="l">
              <a:lnSpc>
                <a:spcPct val="90000"/>
              </a:lnSpc>
              <a:spcBef>
                <a:spcPts val="12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2743200" marR="0" lvl="5" indent="-317500" algn="l">
              <a:lnSpc>
                <a:spcPct val="90000"/>
              </a:lnSpc>
              <a:spcBef>
                <a:spcPts val="12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12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12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1200"/>
              </a:spcBef>
              <a:spcAft>
                <a:spcPts val="120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7" name="Google Shape;57;p13"/>
          <p:cNvSpPr txBox="1">
            <a:spLocks noGrp="1"/>
          </p:cNvSpPr>
          <p:nvPr>
            <p:ph type="body" idx="2"/>
          </p:nvPr>
        </p:nvSpPr>
        <p:spPr>
          <a:xfrm>
            <a:off x="4694565" y="880372"/>
            <a:ext cx="1708800" cy="347400"/>
          </a:xfrm>
          <a:prstGeom prst="rect">
            <a:avLst/>
          </a:prstGeom>
          <a:noFill/>
          <a:ln>
            <a:noFill/>
          </a:ln>
        </p:spPr>
        <p:txBody>
          <a:bodyPr spcFirstLastPara="1" wrap="square" lIns="0" tIns="0" rIns="0" bIns="0" anchor="t" anchorCtr="0">
            <a:normAutofit/>
          </a:bodyPr>
          <a:lstStyle>
            <a:lvl1pPr marL="457200" marR="0" lvl="0" indent="-228600" algn="l">
              <a:lnSpc>
                <a:spcPct val="100000"/>
              </a:lnSpc>
              <a:spcBef>
                <a:spcPts val="0"/>
              </a:spcBef>
              <a:spcAft>
                <a:spcPts val="0"/>
              </a:spcAft>
              <a:buClr>
                <a:srgbClr val="0E2D69"/>
              </a:buClr>
              <a:buSzPts val="900"/>
              <a:buFont typeface="Arial"/>
              <a:buNone/>
              <a:defRPr sz="900" b="0" i="0" u="none" strike="noStrike" cap="none">
                <a:solidFill>
                  <a:srgbClr val="0E2D69"/>
                </a:solidFill>
                <a:latin typeface="Arial"/>
                <a:ea typeface="Arial"/>
                <a:cs typeface="Arial"/>
                <a:sym typeface="Arial"/>
              </a:defRPr>
            </a:lvl1pPr>
            <a:lvl2pPr marL="914400" marR="0" lvl="1" indent="-342900" algn="l">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a:lnSpc>
                <a:spcPct val="90000"/>
              </a:lnSpc>
              <a:spcBef>
                <a:spcPts val="12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a:lnSpc>
                <a:spcPct val="90000"/>
              </a:lnSpc>
              <a:spcBef>
                <a:spcPts val="12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a:lnSpc>
                <a:spcPct val="90000"/>
              </a:lnSpc>
              <a:spcBef>
                <a:spcPts val="12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a:lnSpc>
                <a:spcPct val="90000"/>
              </a:lnSpc>
              <a:spcBef>
                <a:spcPts val="12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12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12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1200"/>
              </a:spcBef>
              <a:spcAft>
                <a:spcPts val="120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8" name="Google Shape;58;p13"/>
          <p:cNvSpPr txBox="1">
            <a:spLocks noGrp="1"/>
          </p:cNvSpPr>
          <p:nvPr>
            <p:ph type="body" idx="3"/>
          </p:nvPr>
        </p:nvSpPr>
        <p:spPr>
          <a:xfrm>
            <a:off x="6590040" y="880372"/>
            <a:ext cx="1663200" cy="347400"/>
          </a:xfrm>
          <a:prstGeom prst="rect">
            <a:avLst/>
          </a:prstGeom>
          <a:noFill/>
          <a:ln>
            <a:noFill/>
          </a:ln>
        </p:spPr>
        <p:txBody>
          <a:bodyPr spcFirstLastPara="1" wrap="square" lIns="0" tIns="0" rIns="0" bIns="0" anchor="t" anchorCtr="0">
            <a:normAutofit/>
          </a:bodyPr>
          <a:lstStyle>
            <a:lvl1pPr marL="457200" marR="0" lvl="0" indent="-228600" algn="l">
              <a:lnSpc>
                <a:spcPct val="100000"/>
              </a:lnSpc>
              <a:spcBef>
                <a:spcPts val="0"/>
              </a:spcBef>
              <a:spcAft>
                <a:spcPts val="0"/>
              </a:spcAft>
              <a:buClr>
                <a:srgbClr val="0E2D69"/>
              </a:buClr>
              <a:buSzPts val="900"/>
              <a:buFont typeface="Arial"/>
              <a:buNone/>
              <a:defRPr sz="900" b="0" i="0" u="none" strike="noStrike" cap="none">
                <a:solidFill>
                  <a:srgbClr val="0E2D69"/>
                </a:solidFill>
                <a:latin typeface="Arial"/>
                <a:ea typeface="Arial"/>
                <a:cs typeface="Arial"/>
                <a:sym typeface="Arial"/>
              </a:defRPr>
            </a:lvl1pPr>
            <a:lvl2pPr marL="914400" marR="0" lvl="1" indent="-342900" algn="l">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a:lnSpc>
                <a:spcPct val="90000"/>
              </a:lnSpc>
              <a:spcBef>
                <a:spcPts val="12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a:lnSpc>
                <a:spcPct val="90000"/>
              </a:lnSpc>
              <a:spcBef>
                <a:spcPts val="12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a:lnSpc>
                <a:spcPct val="90000"/>
              </a:lnSpc>
              <a:spcBef>
                <a:spcPts val="12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a:lnSpc>
                <a:spcPct val="90000"/>
              </a:lnSpc>
              <a:spcBef>
                <a:spcPts val="12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12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12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1200"/>
              </a:spcBef>
              <a:spcAft>
                <a:spcPts val="120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9" name="Google Shape;59;p13"/>
          <p:cNvSpPr txBox="1">
            <a:spLocks noGrp="1"/>
          </p:cNvSpPr>
          <p:nvPr>
            <p:ph type="body" idx="4"/>
          </p:nvPr>
        </p:nvSpPr>
        <p:spPr>
          <a:xfrm>
            <a:off x="770975" y="3618686"/>
            <a:ext cx="5718900" cy="489600"/>
          </a:xfrm>
          <a:prstGeom prst="rect">
            <a:avLst/>
          </a:prstGeom>
          <a:noFill/>
          <a:ln>
            <a:noFill/>
          </a:ln>
        </p:spPr>
        <p:txBody>
          <a:bodyPr spcFirstLastPara="1" wrap="square" lIns="0" tIns="0" rIns="0" bIns="0" anchor="t" anchorCtr="0">
            <a:normAutofit/>
          </a:bodyPr>
          <a:lstStyle>
            <a:lvl1pPr marL="457200" marR="0" lvl="0" indent="-228600" algn="l">
              <a:lnSpc>
                <a:spcPct val="100000"/>
              </a:lnSpc>
              <a:spcBef>
                <a:spcPts val="0"/>
              </a:spcBef>
              <a:spcAft>
                <a:spcPts val="0"/>
              </a:spcAft>
              <a:buClr>
                <a:srgbClr val="0E2D69"/>
              </a:buClr>
              <a:buSzPts val="1200"/>
              <a:buFont typeface="Arial"/>
              <a:buNone/>
              <a:defRPr sz="1200" b="0" i="0" u="none" strike="noStrike" cap="none">
                <a:solidFill>
                  <a:srgbClr val="0E2D69"/>
                </a:solidFill>
                <a:latin typeface="Arial"/>
                <a:ea typeface="Arial"/>
                <a:cs typeface="Arial"/>
                <a:sym typeface="Arial"/>
              </a:defRPr>
            </a:lvl1pPr>
            <a:lvl2pPr marL="914400" marR="0" lvl="1" indent="-342900" algn="l">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a:lnSpc>
                <a:spcPct val="90000"/>
              </a:lnSpc>
              <a:spcBef>
                <a:spcPts val="12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a:lnSpc>
                <a:spcPct val="90000"/>
              </a:lnSpc>
              <a:spcBef>
                <a:spcPts val="12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a:lnSpc>
                <a:spcPct val="90000"/>
              </a:lnSpc>
              <a:spcBef>
                <a:spcPts val="12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a:lnSpc>
                <a:spcPct val="90000"/>
              </a:lnSpc>
              <a:spcBef>
                <a:spcPts val="12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12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12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1200"/>
              </a:spcBef>
              <a:spcAft>
                <a:spcPts val="120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Текст_1">
  <p:cSld name="Текст_1">
    <p:bg>
      <p:bgPr>
        <a:blipFill>
          <a:blip r:embed="rId2">
            <a:alphaModFix/>
          </a:blip>
          <a:stretch>
            <a:fillRect/>
          </a:stretch>
        </a:blipFill>
        <a:effectLst/>
      </p:bgPr>
    </p:bg>
    <p:spTree>
      <p:nvGrpSpPr>
        <p:cNvPr id="1" name="Shape 60"/>
        <p:cNvGrpSpPr/>
        <p:nvPr/>
      </p:nvGrpSpPr>
      <p:grpSpPr>
        <a:xfrm>
          <a:off x="0" y="0"/>
          <a:ext cx="0" cy="0"/>
          <a:chOff x="0" y="0"/>
          <a:chExt cx="0" cy="0"/>
        </a:xfrm>
      </p:grpSpPr>
      <p:pic>
        <p:nvPicPr>
          <p:cNvPr id="61" name="Google Shape;61;p14" descr="Icon&#10;&#10;Description automatically generated"/>
          <p:cNvPicPr preferRelativeResize="0"/>
          <p:nvPr/>
        </p:nvPicPr>
        <p:blipFill rotWithShape="1">
          <a:blip r:embed="rId3">
            <a:alphaModFix/>
          </a:blip>
          <a:srcRect/>
          <a:stretch/>
        </p:blipFill>
        <p:spPr>
          <a:xfrm>
            <a:off x="387899" y="348272"/>
            <a:ext cx="336207" cy="336208"/>
          </a:xfrm>
          <a:prstGeom prst="rect">
            <a:avLst/>
          </a:prstGeom>
          <a:noFill/>
          <a:ln>
            <a:noFill/>
          </a:ln>
        </p:spPr>
      </p:pic>
      <p:cxnSp>
        <p:nvCxnSpPr>
          <p:cNvPr id="62" name="Google Shape;62;p14"/>
          <p:cNvCxnSpPr/>
          <p:nvPr/>
        </p:nvCxnSpPr>
        <p:spPr>
          <a:xfrm>
            <a:off x="2474015" y="348272"/>
            <a:ext cx="0" cy="439500"/>
          </a:xfrm>
          <a:prstGeom prst="straightConnector1">
            <a:avLst/>
          </a:prstGeom>
          <a:noFill/>
          <a:ln w="12700" cap="flat" cmpd="sng">
            <a:solidFill>
              <a:srgbClr val="102D69"/>
            </a:solidFill>
            <a:prstDash val="solid"/>
            <a:miter lim="800000"/>
            <a:headEnd type="none" w="sm" len="sm"/>
            <a:tailEnd type="none" w="sm" len="sm"/>
          </a:ln>
        </p:spPr>
      </p:cxnSp>
      <p:cxnSp>
        <p:nvCxnSpPr>
          <p:cNvPr id="63" name="Google Shape;63;p14"/>
          <p:cNvCxnSpPr/>
          <p:nvPr/>
        </p:nvCxnSpPr>
        <p:spPr>
          <a:xfrm>
            <a:off x="4574562" y="348272"/>
            <a:ext cx="0" cy="439500"/>
          </a:xfrm>
          <a:prstGeom prst="straightConnector1">
            <a:avLst/>
          </a:prstGeom>
          <a:noFill/>
          <a:ln w="12700" cap="flat" cmpd="sng">
            <a:solidFill>
              <a:srgbClr val="102D69"/>
            </a:solidFill>
            <a:prstDash val="solid"/>
            <a:miter lim="800000"/>
            <a:headEnd type="none" w="sm" len="sm"/>
            <a:tailEnd type="none" w="sm" len="sm"/>
          </a:ln>
        </p:spPr>
      </p:cxnSp>
      <p:cxnSp>
        <p:nvCxnSpPr>
          <p:cNvPr id="64" name="Google Shape;64;p14"/>
          <p:cNvCxnSpPr/>
          <p:nvPr/>
        </p:nvCxnSpPr>
        <p:spPr>
          <a:xfrm>
            <a:off x="7707811" y="348272"/>
            <a:ext cx="0" cy="439500"/>
          </a:xfrm>
          <a:prstGeom prst="straightConnector1">
            <a:avLst/>
          </a:prstGeom>
          <a:noFill/>
          <a:ln w="12700" cap="flat" cmpd="sng">
            <a:solidFill>
              <a:srgbClr val="102D69"/>
            </a:solidFill>
            <a:prstDash val="solid"/>
            <a:miter lim="800000"/>
            <a:headEnd type="none" w="sm" len="sm"/>
            <a:tailEnd type="none" w="sm" len="sm"/>
          </a:ln>
        </p:spPr>
      </p:cxnSp>
      <p:sp>
        <p:nvSpPr>
          <p:cNvPr id="65" name="Google Shape;65;p14"/>
          <p:cNvSpPr txBox="1"/>
          <p:nvPr/>
        </p:nvSpPr>
        <p:spPr>
          <a:xfrm>
            <a:off x="7807651" y="399209"/>
            <a:ext cx="504000" cy="231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fld id="{00000000-1234-1234-1234-123412341234}" type="slidenum">
              <a:rPr lang="en" sz="1500" b="0" i="0" u="none" strike="noStrike" cap="none">
                <a:solidFill>
                  <a:srgbClr val="102D69"/>
                </a:solidFill>
                <a:latin typeface="Arial"/>
                <a:ea typeface="Arial"/>
                <a:cs typeface="Arial"/>
                <a:sym typeface="Arial"/>
              </a:rPr>
              <a:t>‹#›</a:t>
            </a:fld>
            <a:endParaRPr sz="1500">
              <a:solidFill>
                <a:srgbClr val="102D69"/>
              </a:solidFill>
              <a:latin typeface="Arial"/>
              <a:ea typeface="Arial"/>
              <a:cs typeface="Arial"/>
              <a:sym typeface="Arial"/>
            </a:endParaRPr>
          </a:p>
        </p:txBody>
      </p:sp>
      <p:cxnSp>
        <p:nvCxnSpPr>
          <p:cNvPr id="66" name="Google Shape;66;p14"/>
          <p:cNvCxnSpPr/>
          <p:nvPr/>
        </p:nvCxnSpPr>
        <p:spPr>
          <a:xfrm>
            <a:off x="8732901" y="348272"/>
            <a:ext cx="0" cy="439500"/>
          </a:xfrm>
          <a:prstGeom prst="straightConnector1">
            <a:avLst/>
          </a:prstGeom>
          <a:noFill/>
          <a:ln w="12700" cap="flat" cmpd="sng">
            <a:solidFill>
              <a:srgbClr val="102D69"/>
            </a:solidFill>
            <a:prstDash val="solid"/>
            <a:miter lim="800000"/>
            <a:headEnd type="none" w="sm" len="sm"/>
            <a:tailEnd type="none" w="sm" len="sm"/>
          </a:ln>
        </p:spPr>
      </p:cxnSp>
      <p:sp>
        <p:nvSpPr>
          <p:cNvPr id="67" name="Google Shape;67;p14"/>
          <p:cNvSpPr>
            <a:spLocks noGrp="1"/>
          </p:cNvSpPr>
          <p:nvPr>
            <p:ph type="pic" idx="2"/>
          </p:nvPr>
        </p:nvSpPr>
        <p:spPr>
          <a:xfrm>
            <a:off x="5013490" y="1085842"/>
            <a:ext cx="3243900" cy="3243900"/>
          </a:xfrm>
          <a:prstGeom prst="rect">
            <a:avLst/>
          </a:prstGeom>
          <a:solidFill>
            <a:srgbClr val="D9D9D9"/>
          </a:solidFill>
          <a:ln>
            <a:noFill/>
          </a:ln>
        </p:spPr>
      </p:sp>
      <p:sp>
        <p:nvSpPr>
          <p:cNvPr id="68" name="Google Shape;68;p14"/>
          <p:cNvSpPr txBox="1">
            <a:spLocks noGrp="1"/>
          </p:cNvSpPr>
          <p:nvPr>
            <p:ph type="title"/>
          </p:nvPr>
        </p:nvSpPr>
        <p:spPr>
          <a:xfrm>
            <a:off x="439424" y="1085843"/>
            <a:ext cx="3934200" cy="582900"/>
          </a:xfrm>
          <a:prstGeom prst="rect">
            <a:avLst/>
          </a:prstGeom>
          <a:noFill/>
          <a:ln>
            <a:noFill/>
          </a:ln>
        </p:spPr>
        <p:txBody>
          <a:bodyPr spcFirstLastPara="1" wrap="square" lIns="0" tIns="0" rIns="0" bIns="0" anchor="t" anchorCtr="0">
            <a:normAutofit/>
          </a:bodyPr>
          <a:lstStyle>
            <a:lvl1pPr marR="0" lvl="0"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lvl="1">
              <a:spcBef>
                <a:spcPts val="0"/>
              </a:spcBef>
              <a:spcAft>
                <a:spcPts val="0"/>
              </a:spcAft>
              <a:buSzPts val="2800"/>
              <a:buNone/>
              <a:defRPr sz="1400"/>
            </a:lvl2pPr>
            <a:lvl3pPr lvl="2">
              <a:spcBef>
                <a:spcPts val="0"/>
              </a:spcBef>
              <a:spcAft>
                <a:spcPts val="0"/>
              </a:spcAft>
              <a:buSzPts val="2800"/>
              <a:buNone/>
              <a:defRPr sz="1400"/>
            </a:lvl3pPr>
            <a:lvl4pPr lvl="3">
              <a:spcBef>
                <a:spcPts val="0"/>
              </a:spcBef>
              <a:spcAft>
                <a:spcPts val="0"/>
              </a:spcAft>
              <a:buSzPts val="2800"/>
              <a:buNone/>
              <a:defRPr sz="1400"/>
            </a:lvl4pPr>
            <a:lvl5pPr lvl="4">
              <a:spcBef>
                <a:spcPts val="0"/>
              </a:spcBef>
              <a:spcAft>
                <a:spcPts val="0"/>
              </a:spcAft>
              <a:buSzPts val="2800"/>
              <a:buNone/>
              <a:defRPr sz="1400"/>
            </a:lvl5pPr>
            <a:lvl6pPr lvl="5">
              <a:spcBef>
                <a:spcPts val="0"/>
              </a:spcBef>
              <a:spcAft>
                <a:spcPts val="0"/>
              </a:spcAft>
              <a:buSzPts val="2800"/>
              <a:buNone/>
              <a:defRPr sz="1400"/>
            </a:lvl6pPr>
            <a:lvl7pPr lvl="6">
              <a:spcBef>
                <a:spcPts val="0"/>
              </a:spcBef>
              <a:spcAft>
                <a:spcPts val="0"/>
              </a:spcAft>
              <a:buSzPts val="2800"/>
              <a:buNone/>
              <a:defRPr sz="1400"/>
            </a:lvl7pPr>
            <a:lvl8pPr lvl="7">
              <a:spcBef>
                <a:spcPts val="0"/>
              </a:spcBef>
              <a:spcAft>
                <a:spcPts val="0"/>
              </a:spcAft>
              <a:buSzPts val="2800"/>
              <a:buNone/>
              <a:defRPr sz="1400"/>
            </a:lvl8pPr>
            <a:lvl9pPr lvl="8">
              <a:spcBef>
                <a:spcPts val="0"/>
              </a:spcBef>
              <a:spcAft>
                <a:spcPts val="0"/>
              </a:spcAft>
              <a:buSzPts val="2800"/>
              <a:buNone/>
              <a:defRPr sz="1400"/>
            </a:lvl9pPr>
          </a:lstStyle>
          <a:p>
            <a:endParaRPr/>
          </a:p>
        </p:txBody>
      </p:sp>
      <p:sp>
        <p:nvSpPr>
          <p:cNvPr id="69" name="Google Shape;69;p14"/>
          <p:cNvSpPr txBox="1">
            <a:spLocks noGrp="1"/>
          </p:cNvSpPr>
          <p:nvPr>
            <p:ph type="body" idx="1"/>
          </p:nvPr>
        </p:nvSpPr>
        <p:spPr>
          <a:xfrm>
            <a:off x="439423" y="1784747"/>
            <a:ext cx="3934200" cy="2544900"/>
          </a:xfrm>
          <a:prstGeom prst="rect">
            <a:avLst/>
          </a:prstGeom>
          <a:noFill/>
          <a:ln>
            <a:noFill/>
          </a:ln>
        </p:spPr>
        <p:txBody>
          <a:bodyPr spcFirstLastPara="1" wrap="square" lIns="0" tIns="0" rIns="0" bIns="34275" anchor="t" anchorCtr="0">
            <a:normAutofit/>
          </a:bodyPr>
          <a:lstStyle>
            <a:lvl1pPr marL="457200" marR="0" lvl="0" indent="-228600" algn="l">
              <a:lnSpc>
                <a:spcPct val="100000"/>
              </a:lnSpc>
              <a:spcBef>
                <a:spcPts val="800"/>
              </a:spcBef>
              <a:spcAft>
                <a:spcPts val="0"/>
              </a:spcAft>
              <a:buClr>
                <a:srgbClr val="0E2D69"/>
              </a:buClr>
              <a:buSzPts val="1000"/>
              <a:buFont typeface="Arial"/>
              <a:buNone/>
              <a:defRPr sz="1000" b="0" i="0" u="none" strike="noStrike" cap="none">
                <a:solidFill>
                  <a:srgbClr val="0E2D69"/>
                </a:solidFill>
                <a:latin typeface="Arial"/>
                <a:ea typeface="Arial"/>
                <a:cs typeface="Arial"/>
                <a:sym typeface="Arial"/>
              </a:defRPr>
            </a:lvl1pPr>
            <a:lvl2pPr marL="914400" marR="0" lvl="1" indent="-228600" algn="l">
              <a:lnSpc>
                <a:spcPct val="100000"/>
              </a:lnSpc>
              <a:spcBef>
                <a:spcPts val="800"/>
              </a:spcBef>
              <a:spcAft>
                <a:spcPts val="0"/>
              </a:spcAft>
              <a:buClr>
                <a:srgbClr val="0E2D69"/>
              </a:buClr>
              <a:buSzPts val="1000"/>
              <a:buFont typeface="Arial"/>
              <a:buNone/>
              <a:defRPr sz="1000" b="0" i="0" u="none" strike="noStrike" cap="none">
                <a:solidFill>
                  <a:srgbClr val="0E2D69"/>
                </a:solidFill>
                <a:latin typeface="Arial"/>
                <a:ea typeface="Arial"/>
                <a:cs typeface="Arial"/>
                <a:sym typeface="Arial"/>
              </a:defRPr>
            </a:lvl2pPr>
            <a:lvl3pPr marL="1371600" marR="0" lvl="2" indent="-228600" algn="l">
              <a:lnSpc>
                <a:spcPct val="100000"/>
              </a:lnSpc>
              <a:spcBef>
                <a:spcPts val="1200"/>
              </a:spcBef>
              <a:spcAft>
                <a:spcPts val="0"/>
              </a:spcAft>
              <a:buClr>
                <a:srgbClr val="0E2D69"/>
              </a:buClr>
              <a:buSzPts val="1000"/>
              <a:buFont typeface="Arial"/>
              <a:buNone/>
              <a:defRPr sz="1000" b="0" i="0" u="none" strike="noStrike" cap="none">
                <a:solidFill>
                  <a:srgbClr val="0E2D69"/>
                </a:solidFill>
                <a:latin typeface="Arial"/>
                <a:ea typeface="Arial"/>
                <a:cs typeface="Arial"/>
                <a:sym typeface="Arial"/>
              </a:defRPr>
            </a:lvl3pPr>
            <a:lvl4pPr marL="1828800" marR="0" lvl="3" indent="-228600" algn="l">
              <a:lnSpc>
                <a:spcPct val="100000"/>
              </a:lnSpc>
              <a:spcBef>
                <a:spcPts val="1200"/>
              </a:spcBef>
              <a:spcAft>
                <a:spcPts val="0"/>
              </a:spcAft>
              <a:buClr>
                <a:srgbClr val="0E2D69"/>
              </a:buClr>
              <a:buSzPts val="1000"/>
              <a:buFont typeface="Arial"/>
              <a:buNone/>
              <a:defRPr sz="1000" b="0" i="0" u="none" strike="noStrike" cap="none">
                <a:solidFill>
                  <a:srgbClr val="0E2D69"/>
                </a:solidFill>
                <a:latin typeface="Arial"/>
                <a:ea typeface="Arial"/>
                <a:cs typeface="Arial"/>
                <a:sym typeface="Arial"/>
              </a:defRPr>
            </a:lvl4pPr>
            <a:lvl5pPr marL="2286000" marR="0" lvl="4" indent="-228600" algn="l">
              <a:lnSpc>
                <a:spcPct val="100000"/>
              </a:lnSpc>
              <a:spcBef>
                <a:spcPts val="1200"/>
              </a:spcBef>
              <a:spcAft>
                <a:spcPts val="0"/>
              </a:spcAft>
              <a:buClr>
                <a:srgbClr val="0E2D69"/>
              </a:buClr>
              <a:buSzPts val="1000"/>
              <a:buFont typeface="Arial"/>
              <a:buNone/>
              <a:defRPr sz="1000" b="0" i="0" u="none" strike="noStrike" cap="none">
                <a:solidFill>
                  <a:srgbClr val="0E2D69"/>
                </a:solidFill>
                <a:latin typeface="Arial"/>
                <a:ea typeface="Arial"/>
                <a:cs typeface="Arial"/>
                <a:sym typeface="Arial"/>
              </a:defRPr>
            </a:lvl5pPr>
            <a:lvl6pPr marL="2743200" marR="0" lvl="5" indent="-317500" algn="l">
              <a:lnSpc>
                <a:spcPct val="90000"/>
              </a:lnSpc>
              <a:spcBef>
                <a:spcPts val="12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12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12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1200"/>
              </a:spcBef>
              <a:spcAft>
                <a:spcPts val="120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70" name="Google Shape;70;p14"/>
          <p:cNvSpPr txBox="1">
            <a:spLocks noGrp="1"/>
          </p:cNvSpPr>
          <p:nvPr>
            <p:ph type="body" idx="3"/>
          </p:nvPr>
        </p:nvSpPr>
        <p:spPr>
          <a:xfrm>
            <a:off x="857767" y="405678"/>
            <a:ext cx="1426200" cy="31200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1pPr>
            <a:lvl2pPr marL="914400" marR="0" lvl="1" indent="-228600" algn="l">
              <a:lnSpc>
                <a:spcPct val="100000"/>
              </a:lnSpc>
              <a:spcBef>
                <a:spcPts val="40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2pPr>
            <a:lvl3pPr marL="1371600" marR="0" lvl="2" indent="-228600" algn="l">
              <a:lnSpc>
                <a:spcPct val="100000"/>
              </a:lnSpc>
              <a:spcBef>
                <a:spcPts val="120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3pPr>
            <a:lvl4pPr marL="1828800" marR="0" lvl="3" indent="-228600" algn="l">
              <a:lnSpc>
                <a:spcPct val="100000"/>
              </a:lnSpc>
              <a:spcBef>
                <a:spcPts val="120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4pPr>
            <a:lvl5pPr marL="2286000" marR="0" lvl="4" indent="-228600" algn="l">
              <a:lnSpc>
                <a:spcPct val="100000"/>
              </a:lnSpc>
              <a:spcBef>
                <a:spcPts val="120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5pPr>
            <a:lvl6pPr marL="2743200" marR="0" lvl="5" indent="-317500" algn="l">
              <a:lnSpc>
                <a:spcPct val="90000"/>
              </a:lnSpc>
              <a:spcBef>
                <a:spcPts val="12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12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12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1200"/>
              </a:spcBef>
              <a:spcAft>
                <a:spcPts val="120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71" name="Google Shape;71;p14"/>
          <p:cNvSpPr txBox="1">
            <a:spLocks noGrp="1"/>
          </p:cNvSpPr>
          <p:nvPr>
            <p:ph type="body" idx="4"/>
          </p:nvPr>
        </p:nvSpPr>
        <p:spPr>
          <a:xfrm>
            <a:off x="2594372" y="411540"/>
            <a:ext cx="1552500" cy="30600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0"/>
              </a:spcBef>
              <a:spcAft>
                <a:spcPts val="0"/>
              </a:spcAft>
              <a:buClr>
                <a:srgbClr val="0E2D69"/>
              </a:buClr>
              <a:buSzPts val="800"/>
              <a:buFont typeface="Arial"/>
              <a:buNone/>
              <a:defRPr sz="800" b="0" i="0" u="none" strike="noStrike" cap="none">
                <a:solidFill>
                  <a:srgbClr val="0E2D69"/>
                </a:solidFill>
                <a:latin typeface="Arial"/>
                <a:ea typeface="Arial"/>
                <a:cs typeface="Arial"/>
                <a:sym typeface="Arial"/>
              </a:defRPr>
            </a:lvl1pPr>
            <a:lvl2pPr marL="914400" marR="0" lvl="1" indent="-228600" algn="l">
              <a:lnSpc>
                <a:spcPct val="90000"/>
              </a:lnSpc>
              <a:spcBef>
                <a:spcPts val="1200"/>
              </a:spcBef>
              <a:spcAft>
                <a:spcPts val="0"/>
              </a:spcAft>
              <a:buClr>
                <a:srgbClr val="0E2D69"/>
              </a:buClr>
              <a:buSzPts val="800"/>
              <a:buFont typeface="Arial"/>
              <a:buNone/>
              <a:defRPr sz="800" b="0" i="0" u="none" strike="noStrike" cap="none">
                <a:solidFill>
                  <a:srgbClr val="0E2D69"/>
                </a:solidFill>
                <a:latin typeface="Arial"/>
                <a:ea typeface="Arial"/>
                <a:cs typeface="Arial"/>
                <a:sym typeface="Arial"/>
              </a:defRPr>
            </a:lvl2pPr>
            <a:lvl3pPr marL="1371600" marR="0" lvl="2" indent="-228600" algn="l">
              <a:lnSpc>
                <a:spcPct val="90000"/>
              </a:lnSpc>
              <a:spcBef>
                <a:spcPts val="1200"/>
              </a:spcBef>
              <a:spcAft>
                <a:spcPts val="0"/>
              </a:spcAft>
              <a:buClr>
                <a:srgbClr val="0E2D69"/>
              </a:buClr>
              <a:buSzPts val="800"/>
              <a:buFont typeface="Arial"/>
              <a:buNone/>
              <a:defRPr sz="800" b="0" i="0" u="none" strike="noStrike" cap="none">
                <a:solidFill>
                  <a:srgbClr val="0E2D69"/>
                </a:solidFill>
                <a:latin typeface="Arial"/>
                <a:ea typeface="Arial"/>
                <a:cs typeface="Arial"/>
                <a:sym typeface="Arial"/>
              </a:defRPr>
            </a:lvl3pPr>
            <a:lvl4pPr marL="1828800" marR="0" lvl="3" indent="-228600" algn="l">
              <a:lnSpc>
                <a:spcPct val="90000"/>
              </a:lnSpc>
              <a:spcBef>
                <a:spcPts val="1200"/>
              </a:spcBef>
              <a:spcAft>
                <a:spcPts val="0"/>
              </a:spcAft>
              <a:buClr>
                <a:srgbClr val="0E2D69"/>
              </a:buClr>
              <a:buSzPts val="800"/>
              <a:buFont typeface="Arial"/>
              <a:buNone/>
              <a:defRPr sz="800" b="0" i="0" u="none" strike="noStrike" cap="none">
                <a:solidFill>
                  <a:srgbClr val="0E2D69"/>
                </a:solidFill>
                <a:latin typeface="Arial"/>
                <a:ea typeface="Arial"/>
                <a:cs typeface="Arial"/>
                <a:sym typeface="Arial"/>
              </a:defRPr>
            </a:lvl4pPr>
            <a:lvl5pPr marL="2286000" marR="0" lvl="4" indent="-228600" algn="l">
              <a:lnSpc>
                <a:spcPct val="90000"/>
              </a:lnSpc>
              <a:spcBef>
                <a:spcPts val="1200"/>
              </a:spcBef>
              <a:spcAft>
                <a:spcPts val="0"/>
              </a:spcAft>
              <a:buClr>
                <a:srgbClr val="0E2D69"/>
              </a:buClr>
              <a:buSzPts val="800"/>
              <a:buFont typeface="Arial"/>
              <a:buNone/>
              <a:defRPr sz="800" b="0" i="0" u="none" strike="noStrike" cap="none">
                <a:solidFill>
                  <a:srgbClr val="0E2D69"/>
                </a:solidFill>
                <a:latin typeface="Arial"/>
                <a:ea typeface="Arial"/>
                <a:cs typeface="Arial"/>
                <a:sym typeface="Arial"/>
              </a:defRPr>
            </a:lvl5pPr>
            <a:lvl6pPr marL="2743200" marR="0" lvl="5" indent="-317500" algn="l">
              <a:lnSpc>
                <a:spcPct val="90000"/>
              </a:lnSpc>
              <a:spcBef>
                <a:spcPts val="12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12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12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1200"/>
              </a:spcBef>
              <a:spcAft>
                <a:spcPts val="120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72" name="Google Shape;72;p14"/>
          <p:cNvSpPr txBox="1">
            <a:spLocks noGrp="1"/>
          </p:cNvSpPr>
          <p:nvPr>
            <p:ph type="body" idx="5"/>
          </p:nvPr>
        </p:nvSpPr>
        <p:spPr>
          <a:xfrm>
            <a:off x="4694919" y="411540"/>
            <a:ext cx="1552500" cy="30600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0"/>
              </a:spcBef>
              <a:spcAft>
                <a:spcPts val="0"/>
              </a:spcAft>
              <a:buClr>
                <a:srgbClr val="0E2D69"/>
              </a:buClr>
              <a:buSzPts val="800"/>
              <a:buFont typeface="Arial"/>
              <a:buNone/>
              <a:defRPr sz="800" b="0" i="0" u="none" strike="noStrike" cap="none">
                <a:solidFill>
                  <a:srgbClr val="0E2D69"/>
                </a:solidFill>
                <a:latin typeface="Arial"/>
                <a:ea typeface="Arial"/>
                <a:cs typeface="Arial"/>
                <a:sym typeface="Arial"/>
              </a:defRPr>
            </a:lvl1pPr>
            <a:lvl2pPr marL="914400" marR="0" lvl="1" indent="-228600" algn="l">
              <a:lnSpc>
                <a:spcPct val="90000"/>
              </a:lnSpc>
              <a:spcBef>
                <a:spcPts val="1200"/>
              </a:spcBef>
              <a:spcAft>
                <a:spcPts val="0"/>
              </a:spcAft>
              <a:buClr>
                <a:srgbClr val="0E2D69"/>
              </a:buClr>
              <a:buSzPts val="800"/>
              <a:buFont typeface="Arial"/>
              <a:buNone/>
              <a:defRPr sz="800" b="0" i="0" u="none" strike="noStrike" cap="none">
                <a:solidFill>
                  <a:srgbClr val="0E2D69"/>
                </a:solidFill>
                <a:latin typeface="Arial"/>
                <a:ea typeface="Arial"/>
                <a:cs typeface="Arial"/>
                <a:sym typeface="Arial"/>
              </a:defRPr>
            </a:lvl2pPr>
            <a:lvl3pPr marL="1371600" marR="0" lvl="2" indent="-228600" algn="l">
              <a:lnSpc>
                <a:spcPct val="90000"/>
              </a:lnSpc>
              <a:spcBef>
                <a:spcPts val="1200"/>
              </a:spcBef>
              <a:spcAft>
                <a:spcPts val="0"/>
              </a:spcAft>
              <a:buClr>
                <a:srgbClr val="0E2D69"/>
              </a:buClr>
              <a:buSzPts val="800"/>
              <a:buFont typeface="Arial"/>
              <a:buNone/>
              <a:defRPr sz="800" b="0" i="0" u="none" strike="noStrike" cap="none">
                <a:solidFill>
                  <a:srgbClr val="0E2D69"/>
                </a:solidFill>
                <a:latin typeface="Arial"/>
                <a:ea typeface="Arial"/>
                <a:cs typeface="Arial"/>
                <a:sym typeface="Arial"/>
              </a:defRPr>
            </a:lvl3pPr>
            <a:lvl4pPr marL="1828800" marR="0" lvl="3" indent="-228600" algn="l">
              <a:lnSpc>
                <a:spcPct val="90000"/>
              </a:lnSpc>
              <a:spcBef>
                <a:spcPts val="1200"/>
              </a:spcBef>
              <a:spcAft>
                <a:spcPts val="0"/>
              </a:spcAft>
              <a:buClr>
                <a:srgbClr val="0E2D69"/>
              </a:buClr>
              <a:buSzPts val="800"/>
              <a:buFont typeface="Arial"/>
              <a:buNone/>
              <a:defRPr sz="800" b="0" i="0" u="none" strike="noStrike" cap="none">
                <a:solidFill>
                  <a:srgbClr val="0E2D69"/>
                </a:solidFill>
                <a:latin typeface="Arial"/>
                <a:ea typeface="Arial"/>
                <a:cs typeface="Arial"/>
                <a:sym typeface="Arial"/>
              </a:defRPr>
            </a:lvl4pPr>
            <a:lvl5pPr marL="2286000" marR="0" lvl="4" indent="-228600" algn="l">
              <a:lnSpc>
                <a:spcPct val="90000"/>
              </a:lnSpc>
              <a:spcBef>
                <a:spcPts val="1200"/>
              </a:spcBef>
              <a:spcAft>
                <a:spcPts val="0"/>
              </a:spcAft>
              <a:buClr>
                <a:srgbClr val="0E2D69"/>
              </a:buClr>
              <a:buSzPts val="800"/>
              <a:buFont typeface="Arial"/>
              <a:buNone/>
              <a:defRPr sz="800" b="0" i="0" u="none" strike="noStrike" cap="none">
                <a:solidFill>
                  <a:srgbClr val="0E2D69"/>
                </a:solidFill>
                <a:latin typeface="Arial"/>
                <a:ea typeface="Arial"/>
                <a:cs typeface="Arial"/>
                <a:sym typeface="Arial"/>
              </a:defRPr>
            </a:lvl5pPr>
            <a:lvl6pPr marL="2743200" marR="0" lvl="5" indent="-317500" algn="l">
              <a:lnSpc>
                <a:spcPct val="90000"/>
              </a:lnSpc>
              <a:spcBef>
                <a:spcPts val="12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12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12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1200"/>
              </a:spcBef>
              <a:spcAft>
                <a:spcPts val="120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График_1">
  <p:cSld name="График_1">
    <p:bg>
      <p:bgPr>
        <a:blipFill>
          <a:blip r:embed="rId2">
            <a:alphaModFix/>
          </a:blip>
          <a:stretch>
            <a:fillRect/>
          </a:stretch>
        </a:blipFill>
        <a:effectLst/>
      </p:bgPr>
    </p:bg>
    <p:spTree>
      <p:nvGrpSpPr>
        <p:cNvPr id="1" name="Shape 73"/>
        <p:cNvGrpSpPr/>
        <p:nvPr/>
      </p:nvGrpSpPr>
      <p:grpSpPr>
        <a:xfrm>
          <a:off x="0" y="0"/>
          <a:ext cx="0" cy="0"/>
          <a:chOff x="0" y="0"/>
          <a:chExt cx="0" cy="0"/>
        </a:xfrm>
      </p:grpSpPr>
      <p:pic>
        <p:nvPicPr>
          <p:cNvPr id="74" name="Google Shape;74;p15" descr="Icon&#10;&#10;Description automatically generated"/>
          <p:cNvPicPr preferRelativeResize="0"/>
          <p:nvPr/>
        </p:nvPicPr>
        <p:blipFill rotWithShape="1">
          <a:blip r:embed="rId3">
            <a:alphaModFix/>
          </a:blip>
          <a:srcRect/>
          <a:stretch/>
        </p:blipFill>
        <p:spPr>
          <a:xfrm>
            <a:off x="387899" y="348272"/>
            <a:ext cx="336207" cy="336208"/>
          </a:xfrm>
          <a:prstGeom prst="rect">
            <a:avLst/>
          </a:prstGeom>
          <a:noFill/>
          <a:ln>
            <a:noFill/>
          </a:ln>
        </p:spPr>
      </p:pic>
      <p:cxnSp>
        <p:nvCxnSpPr>
          <p:cNvPr id="75" name="Google Shape;75;p15"/>
          <p:cNvCxnSpPr/>
          <p:nvPr/>
        </p:nvCxnSpPr>
        <p:spPr>
          <a:xfrm>
            <a:off x="2474015" y="348272"/>
            <a:ext cx="0" cy="439500"/>
          </a:xfrm>
          <a:prstGeom prst="straightConnector1">
            <a:avLst/>
          </a:prstGeom>
          <a:noFill/>
          <a:ln w="12700" cap="flat" cmpd="sng">
            <a:solidFill>
              <a:srgbClr val="102D69"/>
            </a:solidFill>
            <a:prstDash val="solid"/>
            <a:miter lim="800000"/>
            <a:headEnd type="none" w="sm" len="sm"/>
            <a:tailEnd type="none" w="sm" len="sm"/>
          </a:ln>
        </p:spPr>
      </p:cxnSp>
      <p:cxnSp>
        <p:nvCxnSpPr>
          <p:cNvPr id="76" name="Google Shape;76;p15"/>
          <p:cNvCxnSpPr/>
          <p:nvPr/>
        </p:nvCxnSpPr>
        <p:spPr>
          <a:xfrm>
            <a:off x="4574562" y="348272"/>
            <a:ext cx="0" cy="439500"/>
          </a:xfrm>
          <a:prstGeom prst="straightConnector1">
            <a:avLst/>
          </a:prstGeom>
          <a:noFill/>
          <a:ln w="12700" cap="flat" cmpd="sng">
            <a:solidFill>
              <a:srgbClr val="102D69"/>
            </a:solidFill>
            <a:prstDash val="solid"/>
            <a:miter lim="800000"/>
            <a:headEnd type="none" w="sm" len="sm"/>
            <a:tailEnd type="none" w="sm" len="sm"/>
          </a:ln>
        </p:spPr>
      </p:cxnSp>
      <p:cxnSp>
        <p:nvCxnSpPr>
          <p:cNvPr id="77" name="Google Shape;77;p15"/>
          <p:cNvCxnSpPr/>
          <p:nvPr/>
        </p:nvCxnSpPr>
        <p:spPr>
          <a:xfrm>
            <a:off x="7707811" y="348272"/>
            <a:ext cx="0" cy="439500"/>
          </a:xfrm>
          <a:prstGeom prst="straightConnector1">
            <a:avLst/>
          </a:prstGeom>
          <a:noFill/>
          <a:ln w="12700" cap="flat" cmpd="sng">
            <a:solidFill>
              <a:srgbClr val="102D69"/>
            </a:solidFill>
            <a:prstDash val="solid"/>
            <a:miter lim="800000"/>
            <a:headEnd type="none" w="sm" len="sm"/>
            <a:tailEnd type="none" w="sm" len="sm"/>
          </a:ln>
        </p:spPr>
      </p:cxnSp>
      <p:sp>
        <p:nvSpPr>
          <p:cNvPr id="78" name="Google Shape;78;p15"/>
          <p:cNvSpPr txBox="1"/>
          <p:nvPr/>
        </p:nvSpPr>
        <p:spPr>
          <a:xfrm>
            <a:off x="7807651" y="399209"/>
            <a:ext cx="504000" cy="231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fld id="{00000000-1234-1234-1234-123412341234}" type="slidenum">
              <a:rPr lang="en" sz="1500">
                <a:solidFill>
                  <a:srgbClr val="102D69"/>
                </a:solidFill>
                <a:latin typeface="Arial"/>
                <a:ea typeface="Arial"/>
                <a:cs typeface="Arial"/>
                <a:sym typeface="Arial"/>
              </a:rPr>
              <a:t>‹#›</a:t>
            </a:fld>
            <a:endParaRPr sz="1500">
              <a:solidFill>
                <a:srgbClr val="102D69"/>
              </a:solidFill>
              <a:latin typeface="Arial"/>
              <a:ea typeface="Arial"/>
              <a:cs typeface="Arial"/>
              <a:sym typeface="Arial"/>
            </a:endParaRPr>
          </a:p>
        </p:txBody>
      </p:sp>
      <p:cxnSp>
        <p:nvCxnSpPr>
          <p:cNvPr id="79" name="Google Shape;79;p15"/>
          <p:cNvCxnSpPr/>
          <p:nvPr/>
        </p:nvCxnSpPr>
        <p:spPr>
          <a:xfrm>
            <a:off x="8732901" y="348272"/>
            <a:ext cx="0" cy="439500"/>
          </a:xfrm>
          <a:prstGeom prst="straightConnector1">
            <a:avLst/>
          </a:prstGeom>
          <a:noFill/>
          <a:ln w="12700" cap="flat" cmpd="sng">
            <a:solidFill>
              <a:srgbClr val="102D69"/>
            </a:solidFill>
            <a:prstDash val="solid"/>
            <a:miter lim="800000"/>
            <a:headEnd type="none" w="sm" len="sm"/>
            <a:tailEnd type="none" w="sm" len="sm"/>
          </a:ln>
        </p:spPr>
      </p:cxnSp>
      <p:sp>
        <p:nvSpPr>
          <p:cNvPr id="80" name="Google Shape;80;p15"/>
          <p:cNvSpPr txBox="1">
            <a:spLocks noGrp="1"/>
          </p:cNvSpPr>
          <p:nvPr>
            <p:ph type="title"/>
          </p:nvPr>
        </p:nvSpPr>
        <p:spPr>
          <a:xfrm>
            <a:off x="439424" y="1085843"/>
            <a:ext cx="3241800" cy="582900"/>
          </a:xfrm>
          <a:prstGeom prst="rect">
            <a:avLst/>
          </a:prstGeom>
          <a:noFill/>
          <a:ln>
            <a:noFill/>
          </a:ln>
        </p:spPr>
        <p:txBody>
          <a:bodyPr spcFirstLastPara="1" wrap="square" lIns="0" tIns="0" rIns="0" bIns="0" anchor="t" anchorCtr="0">
            <a:normAutofit/>
          </a:bodyPr>
          <a:lstStyle>
            <a:lvl1pPr marR="0" lvl="0"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lvl="1">
              <a:spcBef>
                <a:spcPts val="0"/>
              </a:spcBef>
              <a:spcAft>
                <a:spcPts val="0"/>
              </a:spcAft>
              <a:buSzPts val="2800"/>
              <a:buNone/>
              <a:defRPr sz="1400"/>
            </a:lvl2pPr>
            <a:lvl3pPr lvl="2">
              <a:spcBef>
                <a:spcPts val="0"/>
              </a:spcBef>
              <a:spcAft>
                <a:spcPts val="0"/>
              </a:spcAft>
              <a:buSzPts val="2800"/>
              <a:buNone/>
              <a:defRPr sz="1400"/>
            </a:lvl3pPr>
            <a:lvl4pPr lvl="3">
              <a:spcBef>
                <a:spcPts val="0"/>
              </a:spcBef>
              <a:spcAft>
                <a:spcPts val="0"/>
              </a:spcAft>
              <a:buSzPts val="2800"/>
              <a:buNone/>
              <a:defRPr sz="1400"/>
            </a:lvl4pPr>
            <a:lvl5pPr lvl="4">
              <a:spcBef>
                <a:spcPts val="0"/>
              </a:spcBef>
              <a:spcAft>
                <a:spcPts val="0"/>
              </a:spcAft>
              <a:buSzPts val="2800"/>
              <a:buNone/>
              <a:defRPr sz="1400"/>
            </a:lvl5pPr>
            <a:lvl6pPr lvl="5">
              <a:spcBef>
                <a:spcPts val="0"/>
              </a:spcBef>
              <a:spcAft>
                <a:spcPts val="0"/>
              </a:spcAft>
              <a:buSzPts val="2800"/>
              <a:buNone/>
              <a:defRPr sz="1400"/>
            </a:lvl6pPr>
            <a:lvl7pPr lvl="6">
              <a:spcBef>
                <a:spcPts val="0"/>
              </a:spcBef>
              <a:spcAft>
                <a:spcPts val="0"/>
              </a:spcAft>
              <a:buSzPts val="2800"/>
              <a:buNone/>
              <a:defRPr sz="1400"/>
            </a:lvl7pPr>
            <a:lvl8pPr lvl="7">
              <a:spcBef>
                <a:spcPts val="0"/>
              </a:spcBef>
              <a:spcAft>
                <a:spcPts val="0"/>
              </a:spcAft>
              <a:buSzPts val="2800"/>
              <a:buNone/>
              <a:defRPr sz="1400"/>
            </a:lvl8pPr>
            <a:lvl9pPr lvl="8">
              <a:spcBef>
                <a:spcPts val="0"/>
              </a:spcBef>
              <a:spcAft>
                <a:spcPts val="0"/>
              </a:spcAft>
              <a:buSzPts val="2800"/>
              <a:buNone/>
              <a:defRPr sz="1400"/>
            </a:lvl9pPr>
          </a:lstStyle>
          <a:p>
            <a:endParaRPr/>
          </a:p>
        </p:txBody>
      </p:sp>
      <p:sp>
        <p:nvSpPr>
          <p:cNvPr id="81" name="Google Shape;81;p15"/>
          <p:cNvSpPr txBox="1">
            <a:spLocks noGrp="1"/>
          </p:cNvSpPr>
          <p:nvPr>
            <p:ph type="body" idx="1"/>
          </p:nvPr>
        </p:nvSpPr>
        <p:spPr>
          <a:xfrm>
            <a:off x="439424" y="1784747"/>
            <a:ext cx="3241800" cy="1799700"/>
          </a:xfrm>
          <a:prstGeom prst="rect">
            <a:avLst/>
          </a:prstGeom>
          <a:noFill/>
          <a:ln>
            <a:noFill/>
          </a:ln>
        </p:spPr>
        <p:txBody>
          <a:bodyPr spcFirstLastPara="1" wrap="square" lIns="0" tIns="0" rIns="0" bIns="34275" anchor="t" anchorCtr="0">
            <a:normAutofit/>
          </a:bodyPr>
          <a:lstStyle>
            <a:lvl1pPr marL="457200" marR="0" lvl="0" indent="-228600" algn="l">
              <a:lnSpc>
                <a:spcPct val="100000"/>
              </a:lnSpc>
              <a:spcBef>
                <a:spcPts val="800"/>
              </a:spcBef>
              <a:spcAft>
                <a:spcPts val="0"/>
              </a:spcAft>
              <a:buClr>
                <a:srgbClr val="0E2D69"/>
              </a:buClr>
              <a:buSzPts val="1000"/>
              <a:buFont typeface="Arial"/>
              <a:buNone/>
              <a:defRPr sz="1000" b="0" i="0" u="none" strike="noStrike" cap="none">
                <a:solidFill>
                  <a:srgbClr val="0E2D69"/>
                </a:solidFill>
                <a:latin typeface="Arial"/>
                <a:ea typeface="Arial"/>
                <a:cs typeface="Arial"/>
                <a:sym typeface="Arial"/>
              </a:defRPr>
            </a:lvl1pPr>
            <a:lvl2pPr marL="914400" marR="0" lvl="1" indent="-228600" algn="l">
              <a:lnSpc>
                <a:spcPct val="100000"/>
              </a:lnSpc>
              <a:spcBef>
                <a:spcPts val="800"/>
              </a:spcBef>
              <a:spcAft>
                <a:spcPts val="0"/>
              </a:spcAft>
              <a:buClr>
                <a:srgbClr val="0E2D69"/>
              </a:buClr>
              <a:buSzPts val="1000"/>
              <a:buFont typeface="Arial"/>
              <a:buNone/>
              <a:defRPr sz="1000" b="0" i="0" u="none" strike="noStrike" cap="none">
                <a:solidFill>
                  <a:srgbClr val="0E2D69"/>
                </a:solidFill>
                <a:latin typeface="Arial"/>
                <a:ea typeface="Arial"/>
                <a:cs typeface="Arial"/>
                <a:sym typeface="Arial"/>
              </a:defRPr>
            </a:lvl2pPr>
            <a:lvl3pPr marL="1371600" marR="0" lvl="2" indent="-228600" algn="l">
              <a:lnSpc>
                <a:spcPct val="100000"/>
              </a:lnSpc>
              <a:spcBef>
                <a:spcPts val="1200"/>
              </a:spcBef>
              <a:spcAft>
                <a:spcPts val="0"/>
              </a:spcAft>
              <a:buClr>
                <a:srgbClr val="0E2D69"/>
              </a:buClr>
              <a:buSzPts val="1000"/>
              <a:buFont typeface="Arial"/>
              <a:buNone/>
              <a:defRPr sz="1000" b="0" i="0" u="none" strike="noStrike" cap="none">
                <a:solidFill>
                  <a:srgbClr val="0E2D69"/>
                </a:solidFill>
                <a:latin typeface="Arial"/>
                <a:ea typeface="Arial"/>
                <a:cs typeface="Arial"/>
                <a:sym typeface="Arial"/>
              </a:defRPr>
            </a:lvl3pPr>
            <a:lvl4pPr marL="1828800" marR="0" lvl="3" indent="-228600" algn="l">
              <a:lnSpc>
                <a:spcPct val="100000"/>
              </a:lnSpc>
              <a:spcBef>
                <a:spcPts val="1200"/>
              </a:spcBef>
              <a:spcAft>
                <a:spcPts val="0"/>
              </a:spcAft>
              <a:buClr>
                <a:srgbClr val="0E2D69"/>
              </a:buClr>
              <a:buSzPts val="1000"/>
              <a:buFont typeface="Arial"/>
              <a:buNone/>
              <a:defRPr sz="1000" b="0" i="0" u="none" strike="noStrike" cap="none">
                <a:solidFill>
                  <a:srgbClr val="0E2D69"/>
                </a:solidFill>
                <a:latin typeface="Arial"/>
                <a:ea typeface="Arial"/>
                <a:cs typeface="Arial"/>
                <a:sym typeface="Arial"/>
              </a:defRPr>
            </a:lvl4pPr>
            <a:lvl5pPr marL="2286000" marR="0" lvl="4" indent="-228600" algn="l">
              <a:lnSpc>
                <a:spcPct val="100000"/>
              </a:lnSpc>
              <a:spcBef>
                <a:spcPts val="1200"/>
              </a:spcBef>
              <a:spcAft>
                <a:spcPts val="0"/>
              </a:spcAft>
              <a:buClr>
                <a:srgbClr val="0E2D69"/>
              </a:buClr>
              <a:buSzPts val="1000"/>
              <a:buFont typeface="Arial"/>
              <a:buNone/>
              <a:defRPr sz="1000" b="0" i="0" u="none" strike="noStrike" cap="none">
                <a:solidFill>
                  <a:srgbClr val="0E2D69"/>
                </a:solidFill>
                <a:latin typeface="Arial"/>
                <a:ea typeface="Arial"/>
                <a:cs typeface="Arial"/>
                <a:sym typeface="Arial"/>
              </a:defRPr>
            </a:lvl5pPr>
            <a:lvl6pPr marL="2743200" marR="0" lvl="5" indent="-317500" algn="l">
              <a:lnSpc>
                <a:spcPct val="90000"/>
              </a:lnSpc>
              <a:spcBef>
                <a:spcPts val="12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12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12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1200"/>
              </a:spcBef>
              <a:spcAft>
                <a:spcPts val="120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2" name="Google Shape;82;p15"/>
          <p:cNvSpPr txBox="1">
            <a:spLocks noGrp="1"/>
          </p:cNvSpPr>
          <p:nvPr>
            <p:ph type="body" idx="2"/>
          </p:nvPr>
        </p:nvSpPr>
        <p:spPr>
          <a:xfrm>
            <a:off x="439423" y="3887437"/>
            <a:ext cx="2950800" cy="415500"/>
          </a:xfrm>
          <a:prstGeom prst="rect">
            <a:avLst/>
          </a:prstGeom>
          <a:noFill/>
          <a:ln>
            <a:noFill/>
          </a:ln>
        </p:spPr>
        <p:txBody>
          <a:bodyPr spcFirstLastPara="1" wrap="square" lIns="0" tIns="0" rIns="0" bIns="34275" anchor="t" anchorCtr="0">
            <a:normAutofit/>
          </a:bodyPr>
          <a:lstStyle>
            <a:lvl1pPr marL="457200" marR="0" lvl="0" indent="-228600" algn="l">
              <a:lnSpc>
                <a:spcPct val="100000"/>
              </a:lnSpc>
              <a:spcBef>
                <a:spcPts val="800"/>
              </a:spcBef>
              <a:spcAft>
                <a:spcPts val="0"/>
              </a:spcAft>
              <a:buClr>
                <a:srgbClr val="0E2D69"/>
              </a:buClr>
              <a:buSzPts val="800"/>
              <a:buFont typeface="Arial"/>
              <a:buNone/>
              <a:defRPr sz="800" b="0" i="0" u="none" strike="noStrike" cap="none">
                <a:solidFill>
                  <a:srgbClr val="0E2D69"/>
                </a:solidFill>
                <a:latin typeface="Arial"/>
                <a:ea typeface="Arial"/>
                <a:cs typeface="Arial"/>
                <a:sym typeface="Arial"/>
              </a:defRPr>
            </a:lvl1pPr>
            <a:lvl2pPr marL="914400" marR="0" lvl="1" indent="-228600" algn="l">
              <a:lnSpc>
                <a:spcPct val="100000"/>
              </a:lnSpc>
              <a:spcBef>
                <a:spcPts val="800"/>
              </a:spcBef>
              <a:spcAft>
                <a:spcPts val="0"/>
              </a:spcAft>
              <a:buClr>
                <a:srgbClr val="0E2D69"/>
              </a:buClr>
              <a:buSzPts val="1000"/>
              <a:buFont typeface="Arial"/>
              <a:buNone/>
              <a:defRPr sz="1000" b="0" i="0" u="none" strike="noStrike" cap="none">
                <a:solidFill>
                  <a:srgbClr val="0E2D69"/>
                </a:solidFill>
                <a:latin typeface="Arial"/>
                <a:ea typeface="Arial"/>
                <a:cs typeface="Arial"/>
                <a:sym typeface="Arial"/>
              </a:defRPr>
            </a:lvl2pPr>
            <a:lvl3pPr marL="1371600" marR="0" lvl="2" indent="-228600" algn="l">
              <a:lnSpc>
                <a:spcPct val="100000"/>
              </a:lnSpc>
              <a:spcBef>
                <a:spcPts val="1200"/>
              </a:spcBef>
              <a:spcAft>
                <a:spcPts val="0"/>
              </a:spcAft>
              <a:buClr>
                <a:srgbClr val="0E2D69"/>
              </a:buClr>
              <a:buSzPts val="1000"/>
              <a:buFont typeface="Arial"/>
              <a:buNone/>
              <a:defRPr sz="1000" b="0" i="0" u="none" strike="noStrike" cap="none">
                <a:solidFill>
                  <a:srgbClr val="0E2D69"/>
                </a:solidFill>
                <a:latin typeface="Arial"/>
                <a:ea typeface="Arial"/>
                <a:cs typeface="Arial"/>
                <a:sym typeface="Arial"/>
              </a:defRPr>
            </a:lvl3pPr>
            <a:lvl4pPr marL="1828800" marR="0" lvl="3" indent="-228600" algn="l">
              <a:lnSpc>
                <a:spcPct val="100000"/>
              </a:lnSpc>
              <a:spcBef>
                <a:spcPts val="1200"/>
              </a:spcBef>
              <a:spcAft>
                <a:spcPts val="0"/>
              </a:spcAft>
              <a:buClr>
                <a:srgbClr val="0E2D69"/>
              </a:buClr>
              <a:buSzPts val="1000"/>
              <a:buFont typeface="Arial"/>
              <a:buNone/>
              <a:defRPr sz="1000" b="0" i="0" u="none" strike="noStrike" cap="none">
                <a:solidFill>
                  <a:srgbClr val="0E2D69"/>
                </a:solidFill>
                <a:latin typeface="Arial"/>
                <a:ea typeface="Arial"/>
                <a:cs typeface="Arial"/>
                <a:sym typeface="Arial"/>
              </a:defRPr>
            </a:lvl4pPr>
            <a:lvl5pPr marL="2286000" marR="0" lvl="4" indent="-228600" algn="l">
              <a:lnSpc>
                <a:spcPct val="100000"/>
              </a:lnSpc>
              <a:spcBef>
                <a:spcPts val="1200"/>
              </a:spcBef>
              <a:spcAft>
                <a:spcPts val="0"/>
              </a:spcAft>
              <a:buClr>
                <a:srgbClr val="0E2D69"/>
              </a:buClr>
              <a:buSzPts val="1000"/>
              <a:buFont typeface="Arial"/>
              <a:buNone/>
              <a:defRPr sz="1000" b="0" i="0" u="none" strike="noStrike" cap="none">
                <a:solidFill>
                  <a:srgbClr val="0E2D69"/>
                </a:solidFill>
                <a:latin typeface="Arial"/>
                <a:ea typeface="Arial"/>
                <a:cs typeface="Arial"/>
                <a:sym typeface="Arial"/>
              </a:defRPr>
            </a:lvl5pPr>
            <a:lvl6pPr marL="2743200" marR="0" lvl="5" indent="-317500" algn="l">
              <a:lnSpc>
                <a:spcPct val="90000"/>
              </a:lnSpc>
              <a:spcBef>
                <a:spcPts val="12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12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12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1200"/>
              </a:spcBef>
              <a:spcAft>
                <a:spcPts val="120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3" name="Google Shape;83;p15"/>
          <p:cNvSpPr>
            <a:spLocks noGrp="1"/>
          </p:cNvSpPr>
          <p:nvPr>
            <p:ph type="chart" idx="3"/>
          </p:nvPr>
        </p:nvSpPr>
        <p:spPr>
          <a:xfrm>
            <a:off x="3954073" y="1085842"/>
            <a:ext cx="4778700" cy="3217200"/>
          </a:xfrm>
          <a:prstGeom prst="rect">
            <a:avLst/>
          </a:prstGeom>
          <a:noFill/>
          <a:ln>
            <a:noFill/>
          </a:ln>
        </p:spPr>
        <p:txBody>
          <a:bodyPr spcFirstLastPara="1" wrap="square" lIns="68575" tIns="34275" rIns="68575" bIns="34275" anchor="t" anchorCtr="0">
            <a:noAutofit/>
          </a:bodyPr>
          <a:lstStyle>
            <a:lvl1pPr marR="0" lvl="0" algn="l">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R="0" lvl="1" algn="l">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R="0" lvl="4"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R="0" lvl="5"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4" name="Google Shape;84;p15"/>
          <p:cNvSpPr txBox="1">
            <a:spLocks noGrp="1"/>
          </p:cNvSpPr>
          <p:nvPr>
            <p:ph type="body" idx="4"/>
          </p:nvPr>
        </p:nvSpPr>
        <p:spPr>
          <a:xfrm>
            <a:off x="857767" y="405678"/>
            <a:ext cx="1426200" cy="31200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1pPr>
            <a:lvl2pPr marL="914400" marR="0" lvl="1" indent="-228600" algn="l">
              <a:lnSpc>
                <a:spcPct val="100000"/>
              </a:lnSpc>
              <a:spcBef>
                <a:spcPts val="40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2pPr>
            <a:lvl3pPr marL="1371600" marR="0" lvl="2" indent="-228600" algn="l">
              <a:lnSpc>
                <a:spcPct val="100000"/>
              </a:lnSpc>
              <a:spcBef>
                <a:spcPts val="120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3pPr>
            <a:lvl4pPr marL="1828800" marR="0" lvl="3" indent="-228600" algn="l">
              <a:lnSpc>
                <a:spcPct val="100000"/>
              </a:lnSpc>
              <a:spcBef>
                <a:spcPts val="120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4pPr>
            <a:lvl5pPr marL="2286000" marR="0" lvl="4" indent="-228600" algn="l">
              <a:lnSpc>
                <a:spcPct val="100000"/>
              </a:lnSpc>
              <a:spcBef>
                <a:spcPts val="120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5pPr>
            <a:lvl6pPr marL="2743200" marR="0" lvl="5" indent="-317500" algn="l">
              <a:lnSpc>
                <a:spcPct val="90000"/>
              </a:lnSpc>
              <a:spcBef>
                <a:spcPts val="12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12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12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1200"/>
              </a:spcBef>
              <a:spcAft>
                <a:spcPts val="120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5" name="Google Shape;85;p15"/>
          <p:cNvSpPr txBox="1">
            <a:spLocks noGrp="1"/>
          </p:cNvSpPr>
          <p:nvPr>
            <p:ph type="body" idx="5"/>
          </p:nvPr>
        </p:nvSpPr>
        <p:spPr>
          <a:xfrm>
            <a:off x="2594372" y="411540"/>
            <a:ext cx="1552500" cy="30600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0"/>
              </a:spcBef>
              <a:spcAft>
                <a:spcPts val="0"/>
              </a:spcAft>
              <a:buClr>
                <a:srgbClr val="0E2D69"/>
              </a:buClr>
              <a:buSzPts val="800"/>
              <a:buFont typeface="Arial"/>
              <a:buNone/>
              <a:defRPr sz="800" b="0" i="0" u="none" strike="noStrike" cap="none">
                <a:solidFill>
                  <a:srgbClr val="0E2D69"/>
                </a:solidFill>
                <a:latin typeface="Arial"/>
                <a:ea typeface="Arial"/>
                <a:cs typeface="Arial"/>
                <a:sym typeface="Arial"/>
              </a:defRPr>
            </a:lvl1pPr>
            <a:lvl2pPr marL="914400" marR="0" lvl="1" indent="-228600" algn="l">
              <a:lnSpc>
                <a:spcPct val="90000"/>
              </a:lnSpc>
              <a:spcBef>
                <a:spcPts val="1200"/>
              </a:spcBef>
              <a:spcAft>
                <a:spcPts val="0"/>
              </a:spcAft>
              <a:buClr>
                <a:srgbClr val="0E2D69"/>
              </a:buClr>
              <a:buSzPts val="800"/>
              <a:buFont typeface="Arial"/>
              <a:buNone/>
              <a:defRPr sz="800" b="0" i="0" u="none" strike="noStrike" cap="none">
                <a:solidFill>
                  <a:srgbClr val="0E2D69"/>
                </a:solidFill>
                <a:latin typeface="Arial"/>
                <a:ea typeface="Arial"/>
                <a:cs typeface="Arial"/>
                <a:sym typeface="Arial"/>
              </a:defRPr>
            </a:lvl2pPr>
            <a:lvl3pPr marL="1371600" marR="0" lvl="2" indent="-228600" algn="l">
              <a:lnSpc>
                <a:spcPct val="90000"/>
              </a:lnSpc>
              <a:spcBef>
                <a:spcPts val="1200"/>
              </a:spcBef>
              <a:spcAft>
                <a:spcPts val="0"/>
              </a:spcAft>
              <a:buClr>
                <a:srgbClr val="0E2D69"/>
              </a:buClr>
              <a:buSzPts val="800"/>
              <a:buFont typeface="Arial"/>
              <a:buNone/>
              <a:defRPr sz="800" b="0" i="0" u="none" strike="noStrike" cap="none">
                <a:solidFill>
                  <a:srgbClr val="0E2D69"/>
                </a:solidFill>
                <a:latin typeface="Arial"/>
                <a:ea typeface="Arial"/>
                <a:cs typeface="Arial"/>
                <a:sym typeface="Arial"/>
              </a:defRPr>
            </a:lvl3pPr>
            <a:lvl4pPr marL="1828800" marR="0" lvl="3" indent="-228600" algn="l">
              <a:lnSpc>
                <a:spcPct val="90000"/>
              </a:lnSpc>
              <a:spcBef>
                <a:spcPts val="1200"/>
              </a:spcBef>
              <a:spcAft>
                <a:spcPts val="0"/>
              </a:spcAft>
              <a:buClr>
                <a:srgbClr val="0E2D69"/>
              </a:buClr>
              <a:buSzPts val="800"/>
              <a:buFont typeface="Arial"/>
              <a:buNone/>
              <a:defRPr sz="800" b="0" i="0" u="none" strike="noStrike" cap="none">
                <a:solidFill>
                  <a:srgbClr val="0E2D69"/>
                </a:solidFill>
                <a:latin typeface="Arial"/>
                <a:ea typeface="Arial"/>
                <a:cs typeface="Arial"/>
                <a:sym typeface="Arial"/>
              </a:defRPr>
            </a:lvl4pPr>
            <a:lvl5pPr marL="2286000" marR="0" lvl="4" indent="-228600" algn="l">
              <a:lnSpc>
                <a:spcPct val="90000"/>
              </a:lnSpc>
              <a:spcBef>
                <a:spcPts val="1200"/>
              </a:spcBef>
              <a:spcAft>
                <a:spcPts val="0"/>
              </a:spcAft>
              <a:buClr>
                <a:srgbClr val="0E2D69"/>
              </a:buClr>
              <a:buSzPts val="800"/>
              <a:buFont typeface="Arial"/>
              <a:buNone/>
              <a:defRPr sz="800" b="0" i="0" u="none" strike="noStrike" cap="none">
                <a:solidFill>
                  <a:srgbClr val="0E2D69"/>
                </a:solidFill>
                <a:latin typeface="Arial"/>
                <a:ea typeface="Arial"/>
                <a:cs typeface="Arial"/>
                <a:sym typeface="Arial"/>
              </a:defRPr>
            </a:lvl5pPr>
            <a:lvl6pPr marL="2743200" marR="0" lvl="5" indent="-317500" algn="l">
              <a:lnSpc>
                <a:spcPct val="90000"/>
              </a:lnSpc>
              <a:spcBef>
                <a:spcPts val="12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12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12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1200"/>
              </a:spcBef>
              <a:spcAft>
                <a:spcPts val="120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6" name="Google Shape;86;p15"/>
          <p:cNvSpPr txBox="1">
            <a:spLocks noGrp="1"/>
          </p:cNvSpPr>
          <p:nvPr>
            <p:ph type="body" idx="6"/>
          </p:nvPr>
        </p:nvSpPr>
        <p:spPr>
          <a:xfrm>
            <a:off x="4694919" y="411540"/>
            <a:ext cx="1552500" cy="30600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0"/>
              </a:spcBef>
              <a:spcAft>
                <a:spcPts val="0"/>
              </a:spcAft>
              <a:buClr>
                <a:srgbClr val="0E2D69"/>
              </a:buClr>
              <a:buSzPts val="800"/>
              <a:buFont typeface="Arial"/>
              <a:buNone/>
              <a:defRPr sz="800" b="0" i="0" u="none" strike="noStrike" cap="none">
                <a:solidFill>
                  <a:srgbClr val="0E2D69"/>
                </a:solidFill>
                <a:latin typeface="Arial"/>
                <a:ea typeface="Arial"/>
                <a:cs typeface="Arial"/>
                <a:sym typeface="Arial"/>
              </a:defRPr>
            </a:lvl1pPr>
            <a:lvl2pPr marL="914400" marR="0" lvl="1" indent="-228600" algn="l">
              <a:lnSpc>
                <a:spcPct val="90000"/>
              </a:lnSpc>
              <a:spcBef>
                <a:spcPts val="1200"/>
              </a:spcBef>
              <a:spcAft>
                <a:spcPts val="0"/>
              </a:spcAft>
              <a:buClr>
                <a:srgbClr val="0E2D69"/>
              </a:buClr>
              <a:buSzPts val="800"/>
              <a:buFont typeface="Arial"/>
              <a:buNone/>
              <a:defRPr sz="800" b="0" i="0" u="none" strike="noStrike" cap="none">
                <a:solidFill>
                  <a:srgbClr val="0E2D69"/>
                </a:solidFill>
                <a:latin typeface="Arial"/>
                <a:ea typeface="Arial"/>
                <a:cs typeface="Arial"/>
                <a:sym typeface="Arial"/>
              </a:defRPr>
            </a:lvl2pPr>
            <a:lvl3pPr marL="1371600" marR="0" lvl="2" indent="-228600" algn="l">
              <a:lnSpc>
                <a:spcPct val="90000"/>
              </a:lnSpc>
              <a:spcBef>
                <a:spcPts val="1200"/>
              </a:spcBef>
              <a:spcAft>
                <a:spcPts val="0"/>
              </a:spcAft>
              <a:buClr>
                <a:srgbClr val="0E2D69"/>
              </a:buClr>
              <a:buSzPts val="800"/>
              <a:buFont typeface="Arial"/>
              <a:buNone/>
              <a:defRPr sz="800" b="0" i="0" u="none" strike="noStrike" cap="none">
                <a:solidFill>
                  <a:srgbClr val="0E2D69"/>
                </a:solidFill>
                <a:latin typeface="Arial"/>
                <a:ea typeface="Arial"/>
                <a:cs typeface="Arial"/>
                <a:sym typeface="Arial"/>
              </a:defRPr>
            </a:lvl3pPr>
            <a:lvl4pPr marL="1828800" marR="0" lvl="3" indent="-228600" algn="l">
              <a:lnSpc>
                <a:spcPct val="90000"/>
              </a:lnSpc>
              <a:spcBef>
                <a:spcPts val="1200"/>
              </a:spcBef>
              <a:spcAft>
                <a:spcPts val="0"/>
              </a:spcAft>
              <a:buClr>
                <a:srgbClr val="0E2D69"/>
              </a:buClr>
              <a:buSzPts val="800"/>
              <a:buFont typeface="Arial"/>
              <a:buNone/>
              <a:defRPr sz="800" b="0" i="0" u="none" strike="noStrike" cap="none">
                <a:solidFill>
                  <a:srgbClr val="0E2D69"/>
                </a:solidFill>
                <a:latin typeface="Arial"/>
                <a:ea typeface="Arial"/>
                <a:cs typeface="Arial"/>
                <a:sym typeface="Arial"/>
              </a:defRPr>
            </a:lvl4pPr>
            <a:lvl5pPr marL="2286000" marR="0" lvl="4" indent="-228600" algn="l">
              <a:lnSpc>
                <a:spcPct val="90000"/>
              </a:lnSpc>
              <a:spcBef>
                <a:spcPts val="1200"/>
              </a:spcBef>
              <a:spcAft>
                <a:spcPts val="0"/>
              </a:spcAft>
              <a:buClr>
                <a:srgbClr val="0E2D69"/>
              </a:buClr>
              <a:buSzPts val="800"/>
              <a:buFont typeface="Arial"/>
              <a:buNone/>
              <a:defRPr sz="800" b="0" i="0" u="none" strike="noStrike" cap="none">
                <a:solidFill>
                  <a:srgbClr val="0E2D69"/>
                </a:solidFill>
                <a:latin typeface="Arial"/>
                <a:ea typeface="Arial"/>
                <a:cs typeface="Arial"/>
                <a:sym typeface="Arial"/>
              </a:defRPr>
            </a:lvl5pPr>
            <a:lvl6pPr marL="2743200" marR="0" lvl="5" indent="-317500" algn="l">
              <a:lnSpc>
                <a:spcPct val="90000"/>
              </a:lnSpc>
              <a:spcBef>
                <a:spcPts val="12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12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12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1200"/>
              </a:spcBef>
              <a:spcAft>
                <a:spcPts val="120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График_2">
  <p:cSld name="График_2">
    <p:bg>
      <p:bgPr>
        <a:blipFill>
          <a:blip r:embed="rId2">
            <a:alphaModFix/>
          </a:blip>
          <a:stretch>
            <a:fillRect/>
          </a:stretch>
        </a:blipFill>
        <a:effectLst/>
      </p:bgPr>
    </p:bg>
    <p:spTree>
      <p:nvGrpSpPr>
        <p:cNvPr id="1" name="Shape 87"/>
        <p:cNvGrpSpPr/>
        <p:nvPr/>
      </p:nvGrpSpPr>
      <p:grpSpPr>
        <a:xfrm>
          <a:off x="0" y="0"/>
          <a:ext cx="0" cy="0"/>
          <a:chOff x="0" y="0"/>
          <a:chExt cx="0" cy="0"/>
        </a:xfrm>
      </p:grpSpPr>
      <p:pic>
        <p:nvPicPr>
          <p:cNvPr id="88" name="Google Shape;88;p16" descr="Icon&#10;&#10;Description automatically generated"/>
          <p:cNvPicPr preferRelativeResize="0"/>
          <p:nvPr/>
        </p:nvPicPr>
        <p:blipFill rotWithShape="1">
          <a:blip r:embed="rId3">
            <a:alphaModFix/>
          </a:blip>
          <a:srcRect/>
          <a:stretch/>
        </p:blipFill>
        <p:spPr>
          <a:xfrm>
            <a:off x="387899" y="348272"/>
            <a:ext cx="336207" cy="336208"/>
          </a:xfrm>
          <a:prstGeom prst="rect">
            <a:avLst/>
          </a:prstGeom>
          <a:noFill/>
          <a:ln>
            <a:noFill/>
          </a:ln>
        </p:spPr>
      </p:pic>
      <p:cxnSp>
        <p:nvCxnSpPr>
          <p:cNvPr id="89" name="Google Shape;89;p16"/>
          <p:cNvCxnSpPr/>
          <p:nvPr/>
        </p:nvCxnSpPr>
        <p:spPr>
          <a:xfrm>
            <a:off x="2474015" y="348272"/>
            <a:ext cx="0" cy="439500"/>
          </a:xfrm>
          <a:prstGeom prst="straightConnector1">
            <a:avLst/>
          </a:prstGeom>
          <a:noFill/>
          <a:ln w="12700" cap="flat" cmpd="sng">
            <a:solidFill>
              <a:srgbClr val="102D69"/>
            </a:solidFill>
            <a:prstDash val="solid"/>
            <a:miter lim="800000"/>
            <a:headEnd type="none" w="sm" len="sm"/>
            <a:tailEnd type="none" w="sm" len="sm"/>
          </a:ln>
        </p:spPr>
      </p:cxnSp>
      <p:cxnSp>
        <p:nvCxnSpPr>
          <p:cNvPr id="90" name="Google Shape;90;p16"/>
          <p:cNvCxnSpPr/>
          <p:nvPr/>
        </p:nvCxnSpPr>
        <p:spPr>
          <a:xfrm>
            <a:off x="4574562" y="348272"/>
            <a:ext cx="0" cy="439500"/>
          </a:xfrm>
          <a:prstGeom prst="straightConnector1">
            <a:avLst/>
          </a:prstGeom>
          <a:noFill/>
          <a:ln w="12700" cap="flat" cmpd="sng">
            <a:solidFill>
              <a:srgbClr val="102D69"/>
            </a:solidFill>
            <a:prstDash val="solid"/>
            <a:miter lim="800000"/>
            <a:headEnd type="none" w="sm" len="sm"/>
            <a:tailEnd type="none" w="sm" len="sm"/>
          </a:ln>
        </p:spPr>
      </p:cxnSp>
      <p:cxnSp>
        <p:nvCxnSpPr>
          <p:cNvPr id="91" name="Google Shape;91;p16"/>
          <p:cNvCxnSpPr/>
          <p:nvPr/>
        </p:nvCxnSpPr>
        <p:spPr>
          <a:xfrm>
            <a:off x="7707811" y="348272"/>
            <a:ext cx="0" cy="439500"/>
          </a:xfrm>
          <a:prstGeom prst="straightConnector1">
            <a:avLst/>
          </a:prstGeom>
          <a:noFill/>
          <a:ln w="12700" cap="flat" cmpd="sng">
            <a:solidFill>
              <a:srgbClr val="102D69"/>
            </a:solidFill>
            <a:prstDash val="solid"/>
            <a:miter lim="800000"/>
            <a:headEnd type="none" w="sm" len="sm"/>
            <a:tailEnd type="none" w="sm" len="sm"/>
          </a:ln>
        </p:spPr>
      </p:cxnSp>
      <p:sp>
        <p:nvSpPr>
          <p:cNvPr id="92" name="Google Shape;92;p16"/>
          <p:cNvSpPr txBox="1"/>
          <p:nvPr/>
        </p:nvSpPr>
        <p:spPr>
          <a:xfrm>
            <a:off x="7807651" y="399209"/>
            <a:ext cx="504000" cy="231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fld id="{00000000-1234-1234-1234-123412341234}" type="slidenum">
              <a:rPr lang="en" sz="1500">
                <a:solidFill>
                  <a:srgbClr val="102D69"/>
                </a:solidFill>
                <a:latin typeface="Arial"/>
                <a:ea typeface="Arial"/>
                <a:cs typeface="Arial"/>
                <a:sym typeface="Arial"/>
              </a:rPr>
              <a:t>‹#›</a:t>
            </a:fld>
            <a:endParaRPr sz="1500">
              <a:solidFill>
                <a:srgbClr val="102D69"/>
              </a:solidFill>
              <a:latin typeface="Arial"/>
              <a:ea typeface="Arial"/>
              <a:cs typeface="Arial"/>
              <a:sym typeface="Arial"/>
            </a:endParaRPr>
          </a:p>
        </p:txBody>
      </p:sp>
      <p:cxnSp>
        <p:nvCxnSpPr>
          <p:cNvPr id="93" name="Google Shape;93;p16"/>
          <p:cNvCxnSpPr/>
          <p:nvPr/>
        </p:nvCxnSpPr>
        <p:spPr>
          <a:xfrm>
            <a:off x="8732901" y="348272"/>
            <a:ext cx="0" cy="439500"/>
          </a:xfrm>
          <a:prstGeom prst="straightConnector1">
            <a:avLst/>
          </a:prstGeom>
          <a:noFill/>
          <a:ln w="12700" cap="flat" cmpd="sng">
            <a:solidFill>
              <a:srgbClr val="102D69"/>
            </a:solidFill>
            <a:prstDash val="solid"/>
            <a:miter lim="800000"/>
            <a:headEnd type="none" w="sm" len="sm"/>
            <a:tailEnd type="none" w="sm" len="sm"/>
          </a:ln>
        </p:spPr>
      </p:cxnSp>
      <p:sp>
        <p:nvSpPr>
          <p:cNvPr id="94" name="Google Shape;94;p16"/>
          <p:cNvSpPr txBox="1">
            <a:spLocks noGrp="1"/>
          </p:cNvSpPr>
          <p:nvPr>
            <p:ph type="body" idx="1"/>
          </p:nvPr>
        </p:nvSpPr>
        <p:spPr>
          <a:xfrm>
            <a:off x="439423" y="3887437"/>
            <a:ext cx="2950800" cy="415500"/>
          </a:xfrm>
          <a:prstGeom prst="rect">
            <a:avLst/>
          </a:prstGeom>
          <a:noFill/>
          <a:ln>
            <a:noFill/>
          </a:ln>
        </p:spPr>
        <p:txBody>
          <a:bodyPr spcFirstLastPara="1" wrap="square" lIns="0" tIns="0" rIns="0" bIns="34275" anchor="t" anchorCtr="0">
            <a:normAutofit/>
          </a:bodyPr>
          <a:lstStyle>
            <a:lvl1pPr marL="457200" marR="0" lvl="0" indent="-228600" algn="l">
              <a:lnSpc>
                <a:spcPct val="100000"/>
              </a:lnSpc>
              <a:spcBef>
                <a:spcPts val="800"/>
              </a:spcBef>
              <a:spcAft>
                <a:spcPts val="0"/>
              </a:spcAft>
              <a:buClr>
                <a:srgbClr val="0E2D69"/>
              </a:buClr>
              <a:buSzPts val="800"/>
              <a:buFont typeface="Arial"/>
              <a:buNone/>
              <a:defRPr sz="800" b="0" i="0" u="none" strike="noStrike" cap="none">
                <a:solidFill>
                  <a:srgbClr val="0E2D69"/>
                </a:solidFill>
                <a:latin typeface="Arial"/>
                <a:ea typeface="Arial"/>
                <a:cs typeface="Arial"/>
                <a:sym typeface="Arial"/>
              </a:defRPr>
            </a:lvl1pPr>
            <a:lvl2pPr marL="914400" marR="0" lvl="1" indent="-228600" algn="l">
              <a:lnSpc>
                <a:spcPct val="100000"/>
              </a:lnSpc>
              <a:spcBef>
                <a:spcPts val="800"/>
              </a:spcBef>
              <a:spcAft>
                <a:spcPts val="0"/>
              </a:spcAft>
              <a:buClr>
                <a:srgbClr val="0E2D69"/>
              </a:buClr>
              <a:buSzPts val="1000"/>
              <a:buFont typeface="Arial"/>
              <a:buNone/>
              <a:defRPr sz="1000" b="0" i="0" u="none" strike="noStrike" cap="none">
                <a:solidFill>
                  <a:srgbClr val="0E2D69"/>
                </a:solidFill>
                <a:latin typeface="Arial"/>
                <a:ea typeface="Arial"/>
                <a:cs typeface="Arial"/>
                <a:sym typeface="Arial"/>
              </a:defRPr>
            </a:lvl2pPr>
            <a:lvl3pPr marL="1371600" marR="0" lvl="2" indent="-228600" algn="l">
              <a:lnSpc>
                <a:spcPct val="100000"/>
              </a:lnSpc>
              <a:spcBef>
                <a:spcPts val="1200"/>
              </a:spcBef>
              <a:spcAft>
                <a:spcPts val="0"/>
              </a:spcAft>
              <a:buClr>
                <a:srgbClr val="0E2D69"/>
              </a:buClr>
              <a:buSzPts val="1000"/>
              <a:buFont typeface="Arial"/>
              <a:buNone/>
              <a:defRPr sz="1000" b="0" i="0" u="none" strike="noStrike" cap="none">
                <a:solidFill>
                  <a:srgbClr val="0E2D69"/>
                </a:solidFill>
                <a:latin typeface="Arial"/>
                <a:ea typeface="Arial"/>
                <a:cs typeface="Arial"/>
                <a:sym typeface="Arial"/>
              </a:defRPr>
            </a:lvl3pPr>
            <a:lvl4pPr marL="1828800" marR="0" lvl="3" indent="-228600" algn="l">
              <a:lnSpc>
                <a:spcPct val="100000"/>
              </a:lnSpc>
              <a:spcBef>
                <a:spcPts val="1200"/>
              </a:spcBef>
              <a:spcAft>
                <a:spcPts val="0"/>
              </a:spcAft>
              <a:buClr>
                <a:srgbClr val="0E2D69"/>
              </a:buClr>
              <a:buSzPts val="1000"/>
              <a:buFont typeface="Arial"/>
              <a:buNone/>
              <a:defRPr sz="1000" b="0" i="0" u="none" strike="noStrike" cap="none">
                <a:solidFill>
                  <a:srgbClr val="0E2D69"/>
                </a:solidFill>
                <a:latin typeface="Arial"/>
                <a:ea typeface="Arial"/>
                <a:cs typeface="Arial"/>
                <a:sym typeface="Arial"/>
              </a:defRPr>
            </a:lvl4pPr>
            <a:lvl5pPr marL="2286000" marR="0" lvl="4" indent="-228600" algn="l">
              <a:lnSpc>
                <a:spcPct val="100000"/>
              </a:lnSpc>
              <a:spcBef>
                <a:spcPts val="1200"/>
              </a:spcBef>
              <a:spcAft>
                <a:spcPts val="0"/>
              </a:spcAft>
              <a:buClr>
                <a:srgbClr val="0E2D69"/>
              </a:buClr>
              <a:buSzPts val="1000"/>
              <a:buFont typeface="Arial"/>
              <a:buNone/>
              <a:defRPr sz="1000" b="0" i="0" u="none" strike="noStrike" cap="none">
                <a:solidFill>
                  <a:srgbClr val="0E2D69"/>
                </a:solidFill>
                <a:latin typeface="Arial"/>
                <a:ea typeface="Arial"/>
                <a:cs typeface="Arial"/>
                <a:sym typeface="Arial"/>
              </a:defRPr>
            </a:lvl5pPr>
            <a:lvl6pPr marL="2743200" marR="0" lvl="5" indent="-317500" algn="l">
              <a:lnSpc>
                <a:spcPct val="90000"/>
              </a:lnSpc>
              <a:spcBef>
                <a:spcPts val="12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12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12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1200"/>
              </a:spcBef>
              <a:spcAft>
                <a:spcPts val="120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95" name="Google Shape;95;p16"/>
          <p:cNvSpPr>
            <a:spLocks noGrp="1"/>
          </p:cNvSpPr>
          <p:nvPr>
            <p:ph type="chart" idx="2"/>
          </p:nvPr>
        </p:nvSpPr>
        <p:spPr>
          <a:xfrm>
            <a:off x="3954073" y="1085842"/>
            <a:ext cx="4778700" cy="3217200"/>
          </a:xfrm>
          <a:prstGeom prst="rect">
            <a:avLst/>
          </a:prstGeom>
          <a:noFill/>
          <a:ln>
            <a:noFill/>
          </a:ln>
        </p:spPr>
        <p:txBody>
          <a:bodyPr spcFirstLastPara="1" wrap="square" lIns="68575" tIns="34275" rIns="68575" bIns="34275" anchor="t" anchorCtr="0">
            <a:noAutofit/>
          </a:bodyPr>
          <a:lstStyle>
            <a:lvl1pPr marR="0" lvl="0" algn="l">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R="0" lvl="1" algn="l">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R="0" lvl="4"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R="0" lvl="5"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R="0" lvl="6"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R="0" lvl="7"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R="0" lvl="8"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96" name="Google Shape;96;p16"/>
          <p:cNvSpPr txBox="1">
            <a:spLocks noGrp="1"/>
          </p:cNvSpPr>
          <p:nvPr>
            <p:ph type="body" idx="3"/>
          </p:nvPr>
        </p:nvSpPr>
        <p:spPr>
          <a:xfrm>
            <a:off x="439341" y="1085298"/>
            <a:ext cx="3242100" cy="527400"/>
          </a:xfrm>
          <a:prstGeom prst="rect">
            <a:avLst/>
          </a:prstGeom>
          <a:noFill/>
          <a:ln>
            <a:noFill/>
          </a:ln>
        </p:spPr>
        <p:txBody>
          <a:bodyPr spcFirstLastPara="1" wrap="square" lIns="68575" tIns="34275" rIns="68575" bIns="34275" anchor="t" anchorCtr="0">
            <a:noAutofit/>
          </a:bodyPr>
          <a:lstStyle>
            <a:lvl1pPr marL="457200" marR="0" lvl="0" indent="-228600" algn="l">
              <a:lnSpc>
                <a:spcPct val="90000"/>
              </a:lnSpc>
              <a:spcBef>
                <a:spcPts val="800"/>
              </a:spcBef>
              <a:spcAft>
                <a:spcPts val="0"/>
              </a:spcAft>
              <a:buClr>
                <a:srgbClr val="0E2D69"/>
              </a:buClr>
              <a:buSzPts val="1200"/>
              <a:buFont typeface="Arial"/>
              <a:buNone/>
              <a:defRPr sz="1200" b="0" i="0" u="none" strike="noStrike" cap="none">
                <a:solidFill>
                  <a:srgbClr val="0E2D69"/>
                </a:solidFill>
                <a:latin typeface="Arial"/>
                <a:ea typeface="Arial"/>
                <a:cs typeface="Arial"/>
                <a:sym typeface="Arial"/>
              </a:defRPr>
            </a:lvl1pPr>
            <a:lvl2pPr marL="914400" marR="0" lvl="1" indent="-304800" algn="l">
              <a:lnSpc>
                <a:spcPct val="90000"/>
              </a:lnSpc>
              <a:spcBef>
                <a:spcPts val="1200"/>
              </a:spcBef>
              <a:spcAft>
                <a:spcPts val="0"/>
              </a:spcAft>
              <a:buClr>
                <a:srgbClr val="0E2D69"/>
              </a:buClr>
              <a:buSzPts val="1200"/>
              <a:buFont typeface="Arial"/>
              <a:buChar char="•"/>
              <a:defRPr sz="1200" b="0" i="0" u="none" strike="noStrike" cap="none">
                <a:solidFill>
                  <a:srgbClr val="0E2D69"/>
                </a:solidFill>
                <a:latin typeface="Arial"/>
                <a:ea typeface="Arial"/>
                <a:cs typeface="Arial"/>
                <a:sym typeface="Arial"/>
              </a:defRPr>
            </a:lvl2pPr>
            <a:lvl3pPr marL="1371600" marR="0" lvl="2" indent="-304800" algn="l">
              <a:lnSpc>
                <a:spcPct val="90000"/>
              </a:lnSpc>
              <a:spcBef>
                <a:spcPts val="1200"/>
              </a:spcBef>
              <a:spcAft>
                <a:spcPts val="0"/>
              </a:spcAft>
              <a:buClr>
                <a:srgbClr val="0E2D69"/>
              </a:buClr>
              <a:buSzPts val="1200"/>
              <a:buFont typeface="Arial"/>
              <a:buChar char="•"/>
              <a:defRPr sz="1200" b="0" i="0" u="none" strike="noStrike" cap="none">
                <a:solidFill>
                  <a:srgbClr val="0E2D69"/>
                </a:solidFill>
                <a:latin typeface="Arial"/>
                <a:ea typeface="Arial"/>
                <a:cs typeface="Arial"/>
                <a:sym typeface="Arial"/>
              </a:defRPr>
            </a:lvl3pPr>
            <a:lvl4pPr marL="1828800" marR="0" lvl="3" indent="-304800" algn="l">
              <a:lnSpc>
                <a:spcPct val="90000"/>
              </a:lnSpc>
              <a:spcBef>
                <a:spcPts val="1200"/>
              </a:spcBef>
              <a:spcAft>
                <a:spcPts val="0"/>
              </a:spcAft>
              <a:buClr>
                <a:srgbClr val="0E2D69"/>
              </a:buClr>
              <a:buSzPts val="1200"/>
              <a:buFont typeface="Arial"/>
              <a:buChar char="•"/>
              <a:defRPr sz="1200" b="0" i="0" u="none" strike="noStrike" cap="none">
                <a:solidFill>
                  <a:srgbClr val="0E2D69"/>
                </a:solidFill>
                <a:latin typeface="Arial"/>
                <a:ea typeface="Arial"/>
                <a:cs typeface="Arial"/>
                <a:sym typeface="Arial"/>
              </a:defRPr>
            </a:lvl4pPr>
            <a:lvl5pPr marL="2286000" marR="0" lvl="4" indent="-304800" algn="l">
              <a:lnSpc>
                <a:spcPct val="90000"/>
              </a:lnSpc>
              <a:spcBef>
                <a:spcPts val="1200"/>
              </a:spcBef>
              <a:spcAft>
                <a:spcPts val="0"/>
              </a:spcAft>
              <a:buClr>
                <a:srgbClr val="0E2D69"/>
              </a:buClr>
              <a:buSzPts val="1200"/>
              <a:buFont typeface="Arial"/>
              <a:buChar char="•"/>
              <a:defRPr sz="1200" b="0" i="0" u="none" strike="noStrike" cap="none">
                <a:solidFill>
                  <a:srgbClr val="0E2D69"/>
                </a:solidFill>
                <a:latin typeface="Arial"/>
                <a:ea typeface="Arial"/>
                <a:cs typeface="Arial"/>
                <a:sym typeface="Arial"/>
              </a:defRPr>
            </a:lvl5pPr>
            <a:lvl6pPr marL="2743200" marR="0" lvl="5" indent="-317500" algn="l">
              <a:lnSpc>
                <a:spcPct val="90000"/>
              </a:lnSpc>
              <a:spcBef>
                <a:spcPts val="12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12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12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1200"/>
              </a:spcBef>
              <a:spcAft>
                <a:spcPts val="120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97" name="Google Shape;97;p16"/>
          <p:cNvSpPr txBox="1">
            <a:spLocks noGrp="1"/>
          </p:cNvSpPr>
          <p:nvPr>
            <p:ph type="body" idx="4"/>
          </p:nvPr>
        </p:nvSpPr>
        <p:spPr>
          <a:xfrm>
            <a:off x="439424" y="1784747"/>
            <a:ext cx="3241800" cy="1799700"/>
          </a:xfrm>
          <a:prstGeom prst="rect">
            <a:avLst/>
          </a:prstGeom>
          <a:noFill/>
          <a:ln>
            <a:noFill/>
          </a:ln>
        </p:spPr>
        <p:txBody>
          <a:bodyPr spcFirstLastPara="1" wrap="square" lIns="0" tIns="0" rIns="0" bIns="34275" anchor="t" anchorCtr="0">
            <a:normAutofit/>
          </a:bodyPr>
          <a:lstStyle>
            <a:lvl1pPr marL="457200" marR="0" lvl="0" indent="-228600" algn="l">
              <a:lnSpc>
                <a:spcPct val="100000"/>
              </a:lnSpc>
              <a:spcBef>
                <a:spcPts val="800"/>
              </a:spcBef>
              <a:spcAft>
                <a:spcPts val="0"/>
              </a:spcAft>
              <a:buClr>
                <a:srgbClr val="0E2D69"/>
              </a:buClr>
              <a:buSzPts val="1000"/>
              <a:buFont typeface="Arial"/>
              <a:buNone/>
              <a:defRPr sz="1000" b="0" i="0" u="none" strike="noStrike" cap="none">
                <a:solidFill>
                  <a:srgbClr val="0E2D69"/>
                </a:solidFill>
                <a:latin typeface="Arial"/>
                <a:ea typeface="Arial"/>
                <a:cs typeface="Arial"/>
                <a:sym typeface="Arial"/>
              </a:defRPr>
            </a:lvl1pPr>
            <a:lvl2pPr marL="914400" marR="0" lvl="1" indent="-228600" algn="l">
              <a:lnSpc>
                <a:spcPct val="100000"/>
              </a:lnSpc>
              <a:spcBef>
                <a:spcPts val="800"/>
              </a:spcBef>
              <a:spcAft>
                <a:spcPts val="0"/>
              </a:spcAft>
              <a:buClr>
                <a:srgbClr val="0E2D69"/>
              </a:buClr>
              <a:buSzPts val="1000"/>
              <a:buFont typeface="Arial"/>
              <a:buNone/>
              <a:defRPr sz="1000" b="0" i="0" u="none" strike="noStrike" cap="none">
                <a:solidFill>
                  <a:srgbClr val="0E2D69"/>
                </a:solidFill>
                <a:latin typeface="Arial"/>
                <a:ea typeface="Arial"/>
                <a:cs typeface="Arial"/>
                <a:sym typeface="Arial"/>
              </a:defRPr>
            </a:lvl2pPr>
            <a:lvl3pPr marL="1371600" marR="0" lvl="2" indent="-228600" algn="l">
              <a:lnSpc>
                <a:spcPct val="100000"/>
              </a:lnSpc>
              <a:spcBef>
                <a:spcPts val="1200"/>
              </a:spcBef>
              <a:spcAft>
                <a:spcPts val="0"/>
              </a:spcAft>
              <a:buClr>
                <a:srgbClr val="0E2D69"/>
              </a:buClr>
              <a:buSzPts val="1000"/>
              <a:buFont typeface="Arial"/>
              <a:buNone/>
              <a:defRPr sz="1000" b="0" i="0" u="none" strike="noStrike" cap="none">
                <a:solidFill>
                  <a:srgbClr val="0E2D69"/>
                </a:solidFill>
                <a:latin typeface="Arial"/>
                <a:ea typeface="Arial"/>
                <a:cs typeface="Arial"/>
                <a:sym typeface="Arial"/>
              </a:defRPr>
            </a:lvl3pPr>
            <a:lvl4pPr marL="1828800" marR="0" lvl="3" indent="-228600" algn="l">
              <a:lnSpc>
                <a:spcPct val="100000"/>
              </a:lnSpc>
              <a:spcBef>
                <a:spcPts val="1200"/>
              </a:spcBef>
              <a:spcAft>
                <a:spcPts val="0"/>
              </a:spcAft>
              <a:buClr>
                <a:srgbClr val="0E2D69"/>
              </a:buClr>
              <a:buSzPts val="1000"/>
              <a:buFont typeface="Arial"/>
              <a:buNone/>
              <a:defRPr sz="1000" b="0" i="0" u="none" strike="noStrike" cap="none">
                <a:solidFill>
                  <a:srgbClr val="0E2D69"/>
                </a:solidFill>
                <a:latin typeface="Arial"/>
                <a:ea typeface="Arial"/>
                <a:cs typeface="Arial"/>
                <a:sym typeface="Arial"/>
              </a:defRPr>
            </a:lvl4pPr>
            <a:lvl5pPr marL="2286000" marR="0" lvl="4" indent="-228600" algn="l">
              <a:lnSpc>
                <a:spcPct val="100000"/>
              </a:lnSpc>
              <a:spcBef>
                <a:spcPts val="1200"/>
              </a:spcBef>
              <a:spcAft>
                <a:spcPts val="0"/>
              </a:spcAft>
              <a:buClr>
                <a:srgbClr val="0E2D69"/>
              </a:buClr>
              <a:buSzPts val="1000"/>
              <a:buFont typeface="Arial"/>
              <a:buNone/>
              <a:defRPr sz="1000" b="0" i="0" u="none" strike="noStrike" cap="none">
                <a:solidFill>
                  <a:srgbClr val="0E2D69"/>
                </a:solidFill>
                <a:latin typeface="Arial"/>
                <a:ea typeface="Arial"/>
                <a:cs typeface="Arial"/>
                <a:sym typeface="Arial"/>
              </a:defRPr>
            </a:lvl5pPr>
            <a:lvl6pPr marL="2743200" marR="0" lvl="5" indent="-317500" algn="l">
              <a:lnSpc>
                <a:spcPct val="90000"/>
              </a:lnSpc>
              <a:spcBef>
                <a:spcPts val="12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12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12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1200"/>
              </a:spcBef>
              <a:spcAft>
                <a:spcPts val="120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98" name="Google Shape;98;p16"/>
          <p:cNvSpPr txBox="1">
            <a:spLocks noGrp="1"/>
          </p:cNvSpPr>
          <p:nvPr>
            <p:ph type="body" idx="5"/>
          </p:nvPr>
        </p:nvSpPr>
        <p:spPr>
          <a:xfrm>
            <a:off x="857767" y="405678"/>
            <a:ext cx="1426200" cy="31200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1pPr>
            <a:lvl2pPr marL="914400" marR="0" lvl="1" indent="-228600" algn="l">
              <a:lnSpc>
                <a:spcPct val="100000"/>
              </a:lnSpc>
              <a:spcBef>
                <a:spcPts val="40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2pPr>
            <a:lvl3pPr marL="1371600" marR="0" lvl="2" indent="-228600" algn="l">
              <a:lnSpc>
                <a:spcPct val="100000"/>
              </a:lnSpc>
              <a:spcBef>
                <a:spcPts val="120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3pPr>
            <a:lvl4pPr marL="1828800" marR="0" lvl="3" indent="-228600" algn="l">
              <a:lnSpc>
                <a:spcPct val="100000"/>
              </a:lnSpc>
              <a:spcBef>
                <a:spcPts val="120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4pPr>
            <a:lvl5pPr marL="2286000" marR="0" lvl="4" indent="-228600" algn="l">
              <a:lnSpc>
                <a:spcPct val="100000"/>
              </a:lnSpc>
              <a:spcBef>
                <a:spcPts val="120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5pPr>
            <a:lvl6pPr marL="2743200" marR="0" lvl="5" indent="-317500" algn="l">
              <a:lnSpc>
                <a:spcPct val="90000"/>
              </a:lnSpc>
              <a:spcBef>
                <a:spcPts val="12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12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12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1200"/>
              </a:spcBef>
              <a:spcAft>
                <a:spcPts val="120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99" name="Google Shape;99;p16"/>
          <p:cNvSpPr txBox="1">
            <a:spLocks noGrp="1"/>
          </p:cNvSpPr>
          <p:nvPr>
            <p:ph type="body" idx="6"/>
          </p:nvPr>
        </p:nvSpPr>
        <p:spPr>
          <a:xfrm>
            <a:off x="2594372" y="411540"/>
            <a:ext cx="1552500" cy="30600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0"/>
              </a:spcBef>
              <a:spcAft>
                <a:spcPts val="0"/>
              </a:spcAft>
              <a:buClr>
                <a:srgbClr val="0E2D69"/>
              </a:buClr>
              <a:buSzPts val="800"/>
              <a:buFont typeface="Arial"/>
              <a:buNone/>
              <a:defRPr sz="800" b="0" i="0" u="none" strike="noStrike" cap="none">
                <a:solidFill>
                  <a:srgbClr val="0E2D69"/>
                </a:solidFill>
                <a:latin typeface="Arial"/>
                <a:ea typeface="Arial"/>
                <a:cs typeface="Arial"/>
                <a:sym typeface="Arial"/>
              </a:defRPr>
            </a:lvl1pPr>
            <a:lvl2pPr marL="914400" marR="0" lvl="1" indent="-228600" algn="l">
              <a:lnSpc>
                <a:spcPct val="90000"/>
              </a:lnSpc>
              <a:spcBef>
                <a:spcPts val="1200"/>
              </a:spcBef>
              <a:spcAft>
                <a:spcPts val="0"/>
              </a:spcAft>
              <a:buClr>
                <a:srgbClr val="0E2D69"/>
              </a:buClr>
              <a:buSzPts val="800"/>
              <a:buFont typeface="Arial"/>
              <a:buNone/>
              <a:defRPr sz="800" b="0" i="0" u="none" strike="noStrike" cap="none">
                <a:solidFill>
                  <a:srgbClr val="0E2D69"/>
                </a:solidFill>
                <a:latin typeface="Arial"/>
                <a:ea typeface="Arial"/>
                <a:cs typeface="Arial"/>
                <a:sym typeface="Arial"/>
              </a:defRPr>
            </a:lvl2pPr>
            <a:lvl3pPr marL="1371600" marR="0" lvl="2" indent="-228600" algn="l">
              <a:lnSpc>
                <a:spcPct val="90000"/>
              </a:lnSpc>
              <a:spcBef>
                <a:spcPts val="1200"/>
              </a:spcBef>
              <a:spcAft>
                <a:spcPts val="0"/>
              </a:spcAft>
              <a:buClr>
                <a:srgbClr val="0E2D69"/>
              </a:buClr>
              <a:buSzPts val="800"/>
              <a:buFont typeface="Arial"/>
              <a:buNone/>
              <a:defRPr sz="800" b="0" i="0" u="none" strike="noStrike" cap="none">
                <a:solidFill>
                  <a:srgbClr val="0E2D69"/>
                </a:solidFill>
                <a:latin typeface="Arial"/>
                <a:ea typeface="Arial"/>
                <a:cs typeface="Arial"/>
                <a:sym typeface="Arial"/>
              </a:defRPr>
            </a:lvl3pPr>
            <a:lvl4pPr marL="1828800" marR="0" lvl="3" indent="-228600" algn="l">
              <a:lnSpc>
                <a:spcPct val="90000"/>
              </a:lnSpc>
              <a:spcBef>
                <a:spcPts val="1200"/>
              </a:spcBef>
              <a:spcAft>
                <a:spcPts val="0"/>
              </a:spcAft>
              <a:buClr>
                <a:srgbClr val="0E2D69"/>
              </a:buClr>
              <a:buSzPts val="800"/>
              <a:buFont typeface="Arial"/>
              <a:buNone/>
              <a:defRPr sz="800" b="0" i="0" u="none" strike="noStrike" cap="none">
                <a:solidFill>
                  <a:srgbClr val="0E2D69"/>
                </a:solidFill>
                <a:latin typeface="Arial"/>
                <a:ea typeface="Arial"/>
                <a:cs typeface="Arial"/>
                <a:sym typeface="Arial"/>
              </a:defRPr>
            </a:lvl4pPr>
            <a:lvl5pPr marL="2286000" marR="0" lvl="4" indent="-228600" algn="l">
              <a:lnSpc>
                <a:spcPct val="90000"/>
              </a:lnSpc>
              <a:spcBef>
                <a:spcPts val="1200"/>
              </a:spcBef>
              <a:spcAft>
                <a:spcPts val="0"/>
              </a:spcAft>
              <a:buClr>
                <a:srgbClr val="0E2D69"/>
              </a:buClr>
              <a:buSzPts val="800"/>
              <a:buFont typeface="Arial"/>
              <a:buNone/>
              <a:defRPr sz="800" b="0" i="0" u="none" strike="noStrike" cap="none">
                <a:solidFill>
                  <a:srgbClr val="0E2D69"/>
                </a:solidFill>
                <a:latin typeface="Arial"/>
                <a:ea typeface="Arial"/>
                <a:cs typeface="Arial"/>
                <a:sym typeface="Arial"/>
              </a:defRPr>
            </a:lvl5pPr>
            <a:lvl6pPr marL="2743200" marR="0" lvl="5" indent="-317500" algn="l">
              <a:lnSpc>
                <a:spcPct val="90000"/>
              </a:lnSpc>
              <a:spcBef>
                <a:spcPts val="12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12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12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1200"/>
              </a:spcBef>
              <a:spcAft>
                <a:spcPts val="120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00" name="Google Shape;100;p16"/>
          <p:cNvSpPr txBox="1">
            <a:spLocks noGrp="1"/>
          </p:cNvSpPr>
          <p:nvPr>
            <p:ph type="body" idx="7"/>
          </p:nvPr>
        </p:nvSpPr>
        <p:spPr>
          <a:xfrm>
            <a:off x="4694919" y="411540"/>
            <a:ext cx="1552500" cy="30600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0"/>
              </a:spcBef>
              <a:spcAft>
                <a:spcPts val="0"/>
              </a:spcAft>
              <a:buClr>
                <a:srgbClr val="0E2D69"/>
              </a:buClr>
              <a:buSzPts val="800"/>
              <a:buFont typeface="Arial"/>
              <a:buNone/>
              <a:defRPr sz="800" b="0" i="0" u="none" strike="noStrike" cap="none">
                <a:solidFill>
                  <a:srgbClr val="0E2D69"/>
                </a:solidFill>
                <a:latin typeface="Arial"/>
                <a:ea typeface="Arial"/>
                <a:cs typeface="Arial"/>
                <a:sym typeface="Arial"/>
              </a:defRPr>
            </a:lvl1pPr>
            <a:lvl2pPr marL="914400" marR="0" lvl="1" indent="-228600" algn="l">
              <a:lnSpc>
                <a:spcPct val="90000"/>
              </a:lnSpc>
              <a:spcBef>
                <a:spcPts val="1200"/>
              </a:spcBef>
              <a:spcAft>
                <a:spcPts val="0"/>
              </a:spcAft>
              <a:buClr>
                <a:srgbClr val="0E2D69"/>
              </a:buClr>
              <a:buSzPts val="800"/>
              <a:buFont typeface="Arial"/>
              <a:buNone/>
              <a:defRPr sz="800" b="0" i="0" u="none" strike="noStrike" cap="none">
                <a:solidFill>
                  <a:srgbClr val="0E2D69"/>
                </a:solidFill>
                <a:latin typeface="Arial"/>
                <a:ea typeface="Arial"/>
                <a:cs typeface="Arial"/>
                <a:sym typeface="Arial"/>
              </a:defRPr>
            </a:lvl2pPr>
            <a:lvl3pPr marL="1371600" marR="0" lvl="2" indent="-228600" algn="l">
              <a:lnSpc>
                <a:spcPct val="90000"/>
              </a:lnSpc>
              <a:spcBef>
                <a:spcPts val="1200"/>
              </a:spcBef>
              <a:spcAft>
                <a:spcPts val="0"/>
              </a:spcAft>
              <a:buClr>
                <a:srgbClr val="0E2D69"/>
              </a:buClr>
              <a:buSzPts val="800"/>
              <a:buFont typeface="Arial"/>
              <a:buNone/>
              <a:defRPr sz="800" b="0" i="0" u="none" strike="noStrike" cap="none">
                <a:solidFill>
                  <a:srgbClr val="0E2D69"/>
                </a:solidFill>
                <a:latin typeface="Arial"/>
                <a:ea typeface="Arial"/>
                <a:cs typeface="Arial"/>
                <a:sym typeface="Arial"/>
              </a:defRPr>
            </a:lvl3pPr>
            <a:lvl4pPr marL="1828800" marR="0" lvl="3" indent="-228600" algn="l">
              <a:lnSpc>
                <a:spcPct val="90000"/>
              </a:lnSpc>
              <a:spcBef>
                <a:spcPts val="1200"/>
              </a:spcBef>
              <a:spcAft>
                <a:spcPts val="0"/>
              </a:spcAft>
              <a:buClr>
                <a:srgbClr val="0E2D69"/>
              </a:buClr>
              <a:buSzPts val="800"/>
              <a:buFont typeface="Arial"/>
              <a:buNone/>
              <a:defRPr sz="800" b="0" i="0" u="none" strike="noStrike" cap="none">
                <a:solidFill>
                  <a:srgbClr val="0E2D69"/>
                </a:solidFill>
                <a:latin typeface="Arial"/>
                <a:ea typeface="Arial"/>
                <a:cs typeface="Arial"/>
                <a:sym typeface="Arial"/>
              </a:defRPr>
            </a:lvl4pPr>
            <a:lvl5pPr marL="2286000" marR="0" lvl="4" indent="-228600" algn="l">
              <a:lnSpc>
                <a:spcPct val="90000"/>
              </a:lnSpc>
              <a:spcBef>
                <a:spcPts val="1200"/>
              </a:spcBef>
              <a:spcAft>
                <a:spcPts val="0"/>
              </a:spcAft>
              <a:buClr>
                <a:srgbClr val="0E2D69"/>
              </a:buClr>
              <a:buSzPts val="800"/>
              <a:buFont typeface="Arial"/>
              <a:buNone/>
              <a:defRPr sz="800" b="0" i="0" u="none" strike="noStrike" cap="none">
                <a:solidFill>
                  <a:srgbClr val="0E2D69"/>
                </a:solidFill>
                <a:latin typeface="Arial"/>
                <a:ea typeface="Arial"/>
                <a:cs typeface="Arial"/>
                <a:sym typeface="Arial"/>
              </a:defRPr>
            </a:lvl5pPr>
            <a:lvl6pPr marL="2743200" marR="0" lvl="5" indent="-317500" algn="l">
              <a:lnSpc>
                <a:spcPct val="90000"/>
              </a:lnSpc>
              <a:spcBef>
                <a:spcPts val="12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12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12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1200"/>
              </a:spcBef>
              <a:spcAft>
                <a:spcPts val="120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Таблица_1">
  <p:cSld name="Таблица_1">
    <p:bg>
      <p:bgPr>
        <a:blipFill>
          <a:blip r:embed="rId2">
            <a:alphaModFix/>
          </a:blip>
          <a:stretch>
            <a:fillRect/>
          </a:stretch>
        </a:blipFill>
        <a:effectLst/>
      </p:bgPr>
    </p:bg>
    <p:spTree>
      <p:nvGrpSpPr>
        <p:cNvPr id="1" name="Shape 101"/>
        <p:cNvGrpSpPr/>
        <p:nvPr/>
      </p:nvGrpSpPr>
      <p:grpSpPr>
        <a:xfrm>
          <a:off x="0" y="0"/>
          <a:ext cx="0" cy="0"/>
          <a:chOff x="0" y="0"/>
          <a:chExt cx="0" cy="0"/>
        </a:xfrm>
      </p:grpSpPr>
      <p:pic>
        <p:nvPicPr>
          <p:cNvPr id="102" name="Google Shape;102;p17" descr="Icon&#10;&#10;Description automatically generated"/>
          <p:cNvPicPr preferRelativeResize="0"/>
          <p:nvPr/>
        </p:nvPicPr>
        <p:blipFill rotWithShape="1">
          <a:blip r:embed="rId3">
            <a:alphaModFix/>
          </a:blip>
          <a:srcRect/>
          <a:stretch/>
        </p:blipFill>
        <p:spPr>
          <a:xfrm>
            <a:off x="387899" y="348272"/>
            <a:ext cx="336207" cy="336208"/>
          </a:xfrm>
          <a:prstGeom prst="rect">
            <a:avLst/>
          </a:prstGeom>
          <a:noFill/>
          <a:ln>
            <a:noFill/>
          </a:ln>
        </p:spPr>
      </p:pic>
      <p:cxnSp>
        <p:nvCxnSpPr>
          <p:cNvPr id="103" name="Google Shape;103;p17"/>
          <p:cNvCxnSpPr/>
          <p:nvPr/>
        </p:nvCxnSpPr>
        <p:spPr>
          <a:xfrm>
            <a:off x="2474015" y="348272"/>
            <a:ext cx="0" cy="439500"/>
          </a:xfrm>
          <a:prstGeom prst="straightConnector1">
            <a:avLst/>
          </a:prstGeom>
          <a:noFill/>
          <a:ln w="12700" cap="flat" cmpd="sng">
            <a:solidFill>
              <a:srgbClr val="102D69"/>
            </a:solidFill>
            <a:prstDash val="solid"/>
            <a:miter lim="800000"/>
            <a:headEnd type="none" w="sm" len="sm"/>
            <a:tailEnd type="none" w="sm" len="sm"/>
          </a:ln>
        </p:spPr>
      </p:cxnSp>
      <p:cxnSp>
        <p:nvCxnSpPr>
          <p:cNvPr id="104" name="Google Shape;104;p17"/>
          <p:cNvCxnSpPr/>
          <p:nvPr/>
        </p:nvCxnSpPr>
        <p:spPr>
          <a:xfrm>
            <a:off x="4574562" y="348272"/>
            <a:ext cx="0" cy="439500"/>
          </a:xfrm>
          <a:prstGeom prst="straightConnector1">
            <a:avLst/>
          </a:prstGeom>
          <a:noFill/>
          <a:ln w="12700" cap="flat" cmpd="sng">
            <a:solidFill>
              <a:srgbClr val="102D69"/>
            </a:solidFill>
            <a:prstDash val="solid"/>
            <a:miter lim="800000"/>
            <a:headEnd type="none" w="sm" len="sm"/>
            <a:tailEnd type="none" w="sm" len="sm"/>
          </a:ln>
        </p:spPr>
      </p:cxnSp>
      <p:cxnSp>
        <p:nvCxnSpPr>
          <p:cNvPr id="105" name="Google Shape;105;p17"/>
          <p:cNvCxnSpPr/>
          <p:nvPr/>
        </p:nvCxnSpPr>
        <p:spPr>
          <a:xfrm>
            <a:off x="7707811" y="348272"/>
            <a:ext cx="0" cy="439500"/>
          </a:xfrm>
          <a:prstGeom prst="straightConnector1">
            <a:avLst/>
          </a:prstGeom>
          <a:noFill/>
          <a:ln w="12700" cap="flat" cmpd="sng">
            <a:solidFill>
              <a:srgbClr val="102D69"/>
            </a:solidFill>
            <a:prstDash val="solid"/>
            <a:miter lim="800000"/>
            <a:headEnd type="none" w="sm" len="sm"/>
            <a:tailEnd type="none" w="sm" len="sm"/>
          </a:ln>
        </p:spPr>
      </p:cxnSp>
      <p:sp>
        <p:nvSpPr>
          <p:cNvPr id="106" name="Google Shape;106;p17"/>
          <p:cNvSpPr txBox="1"/>
          <p:nvPr/>
        </p:nvSpPr>
        <p:spPr>
          <a:xfrm>
            <a:off x="7807651" y="399209"/>
            <a:ext cx="504000" cy="231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fld id="{00000000-1234-1234-1234-123412341234}" type="slidenum">
              <a:rPr lang="en" sz="1500">
                <a:solidFill>
                  <a:srgbClr val="102D69"/>
                </a:solidFill>
                <a:latin typeface="Arial"/>
                <a:ea typeface="Arial"/>
                <a:cs typeface="Arial"/>
                <a:sym typeface="Arial"/>
              </a:rPr>
              <a:t>‹#›</a:t>
            </a:fld>
            <a:endParaRPr sz="1500">
              <a:solidFill>
                <a:srgbClr val="102D69"/>
              </a:solidFill>
              <a:latin typeface="Arial"/>
              <a:ea typeface="Arial"/>
              <a:cs typeface="Arial"/>
              <a:sym typeface="Arial"/>
            </a:endParaRPr>
          </a:p>
        </p:txBody>
      </p:sp>
      <p:cxnSp>
        <p:nvCxnSpPr>
          <p:cNvPr id="107" name="Google Shape;107;p17"/>
          <p:cNvCxnSpPr/>
          <p:nvPr/>
        </p:nvCxnSpPr>
        <p:spPr>
          <a:xfrm>
            <a:off x="8732901" y="348272"/>
            <a:ext cx="0" cy="439500"/>
          </a:xfrm>
          <a:prstGeom prst="straightConnector1">
            <a:avLst/>
          </a:prstGeom>
          <a:noFill/>
          <a:ln w="12700" cap="flat" cmpd="sng">
            <a:solidFill>
              <a:srgbClr val="102D69"/>
            </a:solidFill>
            <a:prstDash val="solid"/>
            <a:miter lim="800000"/>
            <a:headEnd type="none" w="sm" len="sm"/>
            <a:tailEnd type="none" w="sm" len="sm"/>
          </a:ln>
        </p:spPr>
      </p:cxnSp>
      <p:sp>
        <p:nvSpPr>
          <p:cNvPr id="108" name="Google Shape;108;p17"/>
          <p:cNvSpPr txBox="1">
            <a:spLocks noGrp="1"/>
          </p:cNvSpPr>
          <p:nvPr>
            <p:ph type="body" idx="1"/>
          </p:nvPr>
        </p:nvSpPr>
        <p:spPr>
          <a:xfrm>
            <a:off x="439340" y="1085299"/>
            <a:ext cx="8293500" cy="230700"/>
          </a:xfrm>
          <a:prstGeom prst="rect">
            <a:avLst/>
          </a:prstGeom>
          <a:noFill/>
          <a:ln>
            <a:noFill/>
          </a:ln>
        </p:spPr>
        <p:txBody>
          <a:bodyPr spcFirstLastPara="1" wrap="square" lIns="0" tIns="0" rIns="0" bIns="0" anchor="t" anchorCtr="0">
            <a:noAutofit/>
          </a:bodyPr>
          <a:lstStyle>
            <a:lvl1pPr marL="457200" marR="0" lvl="0" indent="-228600" algn="l">
              <a:lnSpc>
                <a:spcPct val="90000"/>
              </a:lnSpc>
              <a:spcBef>
                <a:spcPts val="800"/>
              </a:spcBef>
              <a:spcAft>
                <a:spcPts val="0"/>
              </a:spcAft>
              <a:buClr>
                <a:srgbClr val="0E2D69"/>
              </a:buClr>
              <a:buSzPts val="1200"/>
              <a:buFont typeface="Arial"/>
              <a:buNone/>
              <a:defRPr sz="1200" b="0" i="0" u="none" strike="noStrike" cap="none">
                <a:solidFill>
                  <a:srgbClr val="0E2D69"/>
                </a:solidFill>
                <a:latin typeface="Arial"/>
                <a:ea typeface="Arial"/>
                <a:cs typeface="Arial"/>
                <a:sym typeface="Arial"/>
              </a:defRPr>
            </a:lvl1pPr>
            <a:lvl2pPr marL="914400" marR="0" lvl="1" indent="-304800" algn="l">
              <a:lnSpc>
                <a:spcPct val="90000"/>
              </a:lnSpc>
              <a:spcBef>
                <a:spcPts val="1200"/>
              </a:spcBef>
              <a:spcAft>
                <a:spcPts val="0"/>
              </a:spcAft>
              <a:buClr>
                <a:srgbClr val="0E2D69"/>
              </a:buClr>
              <a:buSzPts val="1200"/>
              <a:buFont typeface="Arial"/>
              <a:buChar char="•"/>
              <a:defRPr sz="1200" b="0" i="0" u="none" strike="noStrike" cap="none">
                <a:solidFill>
                  <a:srgbClr val="0E2D69"/>
                </a:solidFill>
                <a:latin typeface="Arial"/>
                <a:ea typeface="Arial"/>
                <a:cs typeface="Arial"/>
                <a:sym typeface="Arial"/>
              </a:defRPr>
            </a:lvl2pPr>
            <a:lvl3pPr marL="1371600" marR="0" lvl="2" indent="-304800" algn="l">
              <a:lnSpc>
                <a:spcPct val="90000"/>
              </a:lnSpc>
              <a:spcBef>
                <a:spcPts val="1200"/>
              </a:spcBef>
              <a:spcAft>
                <a:spcPts val="0"/>
              </a:spcAft>
              <a:buClr>
                <a:srgbClr val="0E2D69"/>
              </a:buClr>
              <a:buSzPts val="1200"/>
              <a:buFont typeface="Arial"/>
              <a:buChar char="•"/>
              <a:defRPr sz="1200" b="0" i="0" u="none" strike="noStrike" cap="none">
                <a:solidFill>
                  <a:srgbClr val="0E2D69"/>
                </a:solidFill>
                <a:latin typeface="Arial"/>
                <a:ea typeface="Arial"/>
                <a:cs typeface="Arial"/>
                <a:sym typeface="Arial"/>
              </a:defRPr>
            </a:lvl3pPr>
            <a:lvl4pPr marL="1828800" marR="0" lvl="3" indent="-304800" algn="l">
              <a:lnSpc>
                <a:spcPct val="90000"/>
              </a:lnSpc>
              <a:spcBef>
                <a:spcPts val="1200"/>
              </a:spcBef>
              <a:spcAft>
                <a:spcPts val="0"/>
              </a:spcAft>
              <a:buClr>
                <a:srgbClr val="0E2D69"/>
              </a:buClr>
              <a:buSzPts val="1200"/>
              <a:buFont typeface="Arial"/>
              <a:buChar char="•"/>
              <a:defRPr sz="1200" b="0" i="0" u="none" strike="noStrike" cap="none">
                <a:solidFill>
                  <a:srgbClr val="0E2D69"/>
                </a:solidFill>
                <a:latin typeface="Arial"/>
                <a:ea typeface="Arial"/>
                <a:cs typeface="Arial"/>
                <a:sym typeface="Arial"/>
              </a:defRPr>
            </a:lvl4pPr>
            <a:lvl5pPr marL="2286000" marR="0" lvl="4" indent="-304800" algn="l">
              <a:lnSpc>
                <a:spcPct val="90000"/>
              </a:lnSpc>
              <a:spcBef>
                <a:spcPts val="1200"/>
              </a:spcBef>
              <a:spcAft>
                <a:spcPts val="0"/>
              </a:spcAft>
              <a:buClr>
                <a:srgbClr val="0E2D69"/>
              </a:buClr>
              <a:buSzPts val="1200"/>
              <a:buFont typeface="Arial"/>
              <a:buChar char="•"/>
              <a:defRPr sz="1200" b="0" i="0" u="none" strike="noStrike" cap="none">
                <a:solidFill>
                  <a:srgbClr val="0E2D69"/>
                </a:solidFill>
                <a:latin typeface="Arial"/>
                <a:ea typeface="Arial"/>
                <a:cs typeface="Arial"/>
                <a:sym typeface="Arial"/>
              </a:defRPr>
            </a:lvl5pPr>
            <a:lvl6pPr marL="2743200" marR="0" lvl="5" indent="-317500" algn="l">
              <a:lnSpc>
                <a:spcPct val="90000"/>
              </a:lnSpc>
              <a:spcBef>
                <a:spcPts val="12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12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12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1200"/>
              </a:spcBef>
              <a:spcAft>
                <a:spcPts val="120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09" name="Google Shape;109;p17"/>
          <p:cNvSpPr txBox="1">
            <a:spLocks noGrp="1"/>
          </p:cNvSpPr>
          <p:nvPr>
            <p:ph type="body" idx="2"/>
          </p:nvPr>
        </p:nvSpPr>
        <p:spPr>
          <a:xfrm>
            <a:off x="439341" y="4304392"/>
            <a:ext cx="5118300" cy="527400"/>
          </a:xfrm>
          <a:prstGeom prst="rect">
            <a:avLst/>
          </a:prstGeom>
          <a:noFill/>
          <a:ln>
            <a:noFill/>
          </a:ln>
        </p:spPr>
        <p:txBody>
          <a:bodyPr spcFirstLastPara="1" wrap="square" lIns="0" tIns="0" rIns="0" bIns="0" anchor="t" anchorCtr="0">
            <a:normAutofit/>
          </a:bodyPr>
          <a:lstStyle>
            <a:lvl1pPr marL="457200" marR="0" lvl="0" indent="-228600" algn="l">
              <a:lnSpc>
                <a:spcPct val="100000"/>
              </a:lnSpc>
              <a:spcBef>
                <a:spcPts val="500"/>
              </a:spcBef>
              <a:spcAft>
                <a:spcPts val="0"/>
              </a:spcAft>
              <a:buClr>
                <a:srgbClr val="0E2D69"/>
              </a:buClr>
              <a:buSzPts val="1000"/>
              <a:buFont typeface="Arial"/>
              <a:buNone/>
              <a:defRPr sz="1000" b="0" i="0" u="none" strike="noStrike" cap="none">
                <a:solidFill>
                  <a:srgbClr val="0E2D69"/>
                </a:solidFill>
                <a:latin typeface="Arial"/>
                <a:ea typeface="Arial"/>
                <a:cs typeface="Arial"/>
                <a:sym typeface="Arial"/>
              </a:defRPr>
            </a:lvl1pPr>
            <a:lvl2pPr marL="914400" marR="0" lvl="1" indent="-292100" algn="l">
              <a:lnSpc>
                <a:spcPct val="90000"/>
              </a:lnSpc>
              <a:spcBef>
                <a:spcPts val="400"/>
              </a:spcBef>
              <a:spcAft>
                <a:spcPts val="0"/>
              </a:spcAft>
              <a:buClr>
                <a:srgbClr val="0E2D69"/>
              </a:buClr>
              <a:buSzPts val="1000"/>
              <a:buFont typeface="Arial"/>
              <a:buChar char="•"/>
              <a:defRPr sz="1000" b="0" i="0" u="none" strike="noStrike" cap="none">
                <a:solidFill>
                  <a:srgbClr val="0E2D69"/>
                </a:solidFill>
                <a:latin typeface="Arial"/>
                <a:ea typeface="Arial"/>
                <a:cs typeface="Arial"/>
                <a:sym typeface="Arial"/>
              </a:defRPr>
            </a:lvl2pPr>
            <a:lvl3pPr marL="1371600" marR="0" lvl="2" indent="-292100" algn="l">
              <a:lnSpc>
                <a:spcPct val="90000"/>
              </a:lnSpc>
              <a:spcBef>
                <a:spcPts val="1200"/>
              </a:spcBef>
              <a:spcAft>
                <a:spcPts val="0"/>
              </a:spcAft>
              <a:buClr>
                <a:srgbClr val="0E2D69"/>
              </a:buClr>
              <a:buSzPts val="1000"/>
              <a:buFont typeface="Arial"/>
              <a:buChar char="•"/>
              <a:defRPr sz="1000" b="0" i="0" u="none" strike="noStrike" cap="none">
                <a:solidFill>
                  <a:srgbClr val="0E2D69"/>
                </a:solidFill>
                <a:latin typeface="Arial"/>
                <a:ea typeface="Arial"/>
                <a:cs typeface="Arial"/>
                <a:sym typeface="Arial"/>
              </a:defRPr>
            </a:lvl3pPr>
            <a:lvl4pPr marL="1828800" marR="0" lvl="3" indent="-292100" algn="l">
              <a:lnSpc>
                <a:spcPct val="90000"/>
              </a:lnSpc>
              <a:spcBef>
                <a:spcPts val="1200"/>
              </a:spcBef>
              <a:spcAft>
                <a:spcPts val="0"/>
              </a:spcAft>
              <a:buClr>
                <a:srgbClr val="0E2D69"/>
              </a:buClr>
              <a:buSzPts val="1000"/>
              <a:buFont typeface="Arial"/>
              <a:buChar char="•"/>
              <a:defRPr sz="1000" b="0" i="0" u="none" strike="noStrike" cap="none">
                <a:solidFill>
                  <a:srgbClr val="0E2D69"/>
                </a:solidFill>
                <a:latin typeface="Arial"/>
                <a:ea typeface="Arial"/>
                <a:cs typeface="Arial"/>
                <a:sym typeface="Arial"/>
              </a:defRPr>
            </a:lvl4pPr>
            <a:lvl5pPr marL="2286000" marR="0" lvl="4" indent="-292100" algn="l">
              <a:lnSpc>
                <a:spcPct val="90000"/>
              </a:lnSpc>
              <a:spcBef>
                <a:spcPts val="1200"/>
              </a:spcBef>
              <a:spcAft>
                <a:spcPts val="0"/>
              </a:spcAft>
              <a:buClr>
                <a:srgbClr val="0E2D69"/>
              </a:buClr>
              <a:buSzPts val="1000"/>
              <a:buFont typeface="Arial"/>
              <a:buChar char="•"/>
              <a:defRPr sz="1000" b="0" i="0" u="none" strike="noStrike" cap="none">
                <a:solidFill>
                  <a:srgbClr val="0E2D69"/>
                </a:solidFill>
                <a:latin typeface="Arial"/>
                <a:ea typeface="Arial"/>
                <a:cs typeface="Arial"/>
                <a:sym typeface="Arial"/>
              </a:defRPr>
            </a:lvl5pPr>
            <a:lvl6pPr marL="2743200" marR="0" lvl="5" indent="-317500" algn="l">
              <a:lnSpc>
                <a:spcPct val="90000"/>
              </a:lnSpc>
              <a:spcBef>
                <a:spcPts val="12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12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12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1200"/>
              </a:spcBef>
              <a:spcAft>
                <a:spcPts val="120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10" name="Google Shape;110;p17"/>
          <p:cNvSpPr>
            <a:spLocks noGrp="1"/>
          </p:cNvSpPr>
          <p:nvPr>
            <p:ph type="tbl" idx="3"/>
          </p:nvPr>
        </p:nvSpPr>
        <p:spPr>
          <a:xfrm>
            <a:off x="439340" y="1488057"/>
            <a:ext cx="8294100" cy="2639700"/>
          </a:xfrm>
          <a:prstGeom prst="rect">
            <a:avLst/>
          </a:prstGeom>
          <a:noFill/>
          <a:ln>
            <a:noFill/>
          </a:ln>
        </p:spPr>
        <p:txBody>
          <a:bodyPr spcFirstLastPara="1" wrap="square" lIns="68575" tIns="34275" rIns="68575" bIns="34275" anchor="t" anchorCtr="0">
            <a:noAutofit/>
          </a:bodyPr>
          <a:lstStyle>
            <a:lvl1pPr marR="0" lvl="0" algn="l">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11" name="Google Shape;111;p17"/>
          <p:cNvSpPr txBox="1">
            <a:spLocks noGrp="1"/>
          </p:cNvSpPr>
          <p:nvPr>
            <p:ph type="body" idx="4"/>
          </p:nvPr>
        </p:nvSpPr>
        <p:spPr>
          <a:xfrm>
            <a:off x="857767" y="405678"/>
            <a:ext cx="1426200" cy="31200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1pPr>
            <a:lvl2pPr marL="914400" marR="0" lvl="1" indent="-228600" algn="l">
              <a:lnSpc>
                <a:spcPct val="100000"/>
              </a:lnSpc>
              <a:spcBef>
                <a:spcPts val="40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2pPr>
            <a:lvl3pPr marL="1371600" marR="0" lvl="2" indent="-228600" algn="l">
              <a:lnSpc>
                <a:spcPct val="100000"/>
              </a:lnSpc>
              <a:spcBef>
                <a:spcPts val="120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3pPr>
            <a:lvl4pPr marL="1828800" marR="0" lvl="3" indent="-228600" algn="l">
              <a:lnSpc>
                <a:spcPct val="100000"/>
              </a:lnSpc>
              <a:spcBef>
                <a:spcPts val="120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4pPr>
            <a:lvl5pPr marL="2286000" marR="0" lvl="4" indent="-228600" algn="l">
              <a:lnSpc>
                <a:spcPct val="100000"/>
              </a:lnSpc>
              <a:spcBef>
                <a:spcPts val="120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5pPr>
            <a:lvl6pPr marL="2743200" marR="0" lvl="5" indent="-317500" algn="l">
              <a:lnSpc>
                <a:spcPct val="90000"/>
              </a:lnSpc>
              <a:spcBef>
                <a:spcPts val="12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12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12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1200"/>
              </a:spcBef>
              <a:spcAft>
                <a:spcPts val="120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12" name="Google Shape;112;p17"/>
          <p:cNvSpPr txBox="1">
            <a:spLocks noGrp="1"/>
          </p:cNvSpPr>
          <p:nvPr>
            <p:ph type="body" idx="5"/>
          </p:nvPr>
        </p:nvSpPr>
        <p:spPr>
          <a:xfrm>
            <a:off x="2594372" y="411540"/>
            <a:ext cx="1552500" cy="30600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0"/>
              </a:spcBef>
              <a:spcAft>
                <a:spcPts val="0"/>
              </a:spcAft>
              <a:buClr>
                <a:srgbClr val="0E2D69"/>
              </a:buClr>
              <a:buSzPts val="800"/>
              <a:buFont typeface="Arial"/>
              <a:buNone/>
              <a:defRPr sz="800" b="0" i="0" u="none" strike="noStrike" cap="none">
                <a:solidFill>
                  <a:srgbClr val="0E2D69"/>
                </a:solidFill>
                <a:latin typeface="Arial"/>
                <a:ea typeface="Arial"/>
                <a:cs typeface="Arial"/>
                <a:sym typeface="Arial"/>
              </a:defRPr>
            </a:lvl1pPr>
            <a:lvl2pPr marL="914400" marR="0" lvl="1" indent="-228600" algn="l">
              <a:lnSpc>
                <a:spcPct val="90000"/>
              </a:lnSpc>
              <a:spcBef>
                <a:spcPts val="1200"/>
              </a:spcBef>
              <a:spcAft>
                <a:spcPts val="0"/>
              </a:spcAft>
              <a:buClr>
                <a:srgbClr val="0E2D69"/>
              </a:buClr>
              <a:buSzPts val="800"/>
              <a:buFont typeface="Arial"/>
              <a:buNone/>
              <a:defRPr sz="800" b="0" i="0" u="none" strike="noStrike" cap="none">
                <a:solidFill>
                  <a:srgbClr val="0E2D69"/>
                </a:solidFill>
                <a:latin typeface="Arial"/>
                <a:ea typeface="Arial"/>
                <a:cs typeface="Arial"/>
                <a:sym typeface="Arial"/>
              </a:defRPr>
            </a:lvl2pPr>
            <a:lvl3pPr marL="1371600" marR="0" lvl="2" indent="-228600" algn="l">
              <a:lnSpc>
                <a:spcPct val="90000"/>
              </a:lnSpc>
              <a:spcBef>
                <a:spcPts val="1200"/>
              </a:spcBef>
              <a:spcAft>
                <a:spcPts val="0"/>
              </a:spcAft>
              <a:buClr>
                <a:srgbClr val="0E2D69"/>
              </a:buClr>
              <a:buSzPts val="800"/>
              <a:buFont typeface="Arial"/>
              <a:buNone/>
              <a:defRPr sz="800" b="0" i="0" u="none" strike="noStrike" cap="none">
                <a:solidFill>
                  <a:srgbClr val="0E2D69"/>
                </a:solidFill>
                <a:latin typeface="Arial"/>
                <a:ea typeface="Arial"/>
                <a:cs typeface="Arial"/>
                <a:sym typeface="Arial"/>
              </a:defRPr>
            </a:lvl3pPr>
            <a:lvl4pPr marL="1828800" marR="0" lvl="3" indent="-228600" algn="l">
              <a:lnSpc>
                <a:spcPct val="90000"/>
              </a:lnSpc>
              <a:spcBef>
                <a:spcPts val="1200"/>
              </a:spcBef>
              <a:spcAft>
                <a:spcPts val="0"/>
              </a:spcAft>
              <a:buClr>
                <a:srgbClr val="0E2D69"/>
              </a:buClr>
              <a:buSzPts val="800"/>
              <a:buFont typeface="Arial"/>
              <a:buNone/>
              <a:defRPr sz="800" b="0" i="0" u="none" strike="noStrike" cap="none">
                <a:solidFill>
                  <a:srgbClr val="0E2D69"/>
                </a:solidFill>
                <a:latin typeface="Arial"/>
                <a:ea typeface="Arial"/>
                <a:cs typeface="Arial"/>
                <a:sym typeface="Arial"/>
              </a:defRPr>
            </a:lvl4pPr>
            <a:lvl5pPr marL="2286000" marR="0" lvl="4" indent="-228600" algn="l">
              <a:lnSpc>
                <a:spcPct val="90000"/>
              </a:lnSpc>
              <a:spcBef>
                <a:spcPts val="1200"/>
              </a:spcBef>
              <a:spcAft>
                <a:spcPts val="0"/>
              </a:spcAft>
              <a:buClr>
                <a:srgbClr val="0E2D69"/>
              </a:buClr>
              <a:buSzPts val="800"/>
              <a:buFont typeface="Arial"/>
              <a:buNone/>
              <a:defRPr sz="800" b="0" i="0" u="none" strike="noStrike" cap="none">
                <a:solidFill>
                  <a:srgbClr val="0E2D69"/>
                </a:solidFill>
                <a:latin typeface="Arial"/>
                <a:ea typeface="Arial"/>
                <a:cs typeface="Arial"/>
                <a:sym typeface="Arial"/>
              </a:defRPr>
            </a:lvl5pPr>
            <a:lvl6pPr marL="2743200" marR="0" lvl="5" indent="-317500" algn="l">
              <a:lnSpc>
                <a:spcPct val="90000"/>
              </a:lnSpc>
              <a:spcBef>
                <a:spcPts val="12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12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12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1200"/>
              </a:spcBef>
              <a:spcAft>
                <a:spcPts val="120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13" name="Google Shape;113;p17"/>
          <p:cNvSpPr txBox="1">
            <a:spLocks noGrp="1"/>
          </p:cNvSpPr>
          <p:nvPr>
            <p:ph type="body" idx="6"/>
          </p:nvPr>
        </p:nvSpPr>
        <p:spPr>
          <a:xfrm>
            <a:off x="4694919" y="411540"/>
            <a:ext cx="1552500" cy="30600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0"/>
              </a:spcBef>
              <a:spcAft>
                <a:spcPts val="0"/>
              </a:spcAft>
              <a:buClr>
                <a:srgbClr val="0E2D69"/>
              </a:buClr>
              <a:buSzPts val="800"/>
              <a:buFont typeface="Arial"/>
              <a:buNone/>
              <a:defRPr sz="800" b="0" i="0" u="none" strike="noStrike" cap="none">
                <a:solidFill>
                  <a:srgbClr val="0E2D69"/>
                </a:solidFill>
                <a:latin typeface="Arial"/>
                <a:ea typeface="Arial"/>
                <a:cs typeface="Arial"/>
                <a:sym typeface="Arial"/>
              </a:defRPr>
            </a:lvl1pPr>
            <a:lvl2pPr marL="914400" marR="0" lvl="1" indent="-228600" algn="l">
              <a:lnSpc>
                <a:spcPct val="90000"/>
              </a:lnSpc>
              <a:spcBef>
                <a:spcPts val="1200"/>
              </a:spcBef>
              <a:spcAft>
                <a:spcPts val="0"/>
              </a:spcAft>
              <a:buClr>
                <a:srgbClr val="0E2D69"/>
              </a:buClr>
              <a:buSzPts val="800"/>
              <a:buFont typeface="Arial"/>
              <a:buNone/>
              <a:defRPr sz="800" b="0" i="0" u="none" strike="noStrike" cap="none">
                <a:solidFill>
                  <a:srgbClr val="0E2D69"/>
                </a:solidFill>
                <a:latin typeface="Arial"/>
                <a:ea typeface="Arial"/>
                <a:cs typeface="Arial"/>
                <a:sym typeface="Arial"/>
              </a:defRPr>
            </a:lvl2pPr>
            <a:lvl3pPr marL="1371600" marR="0" lvl="2" indent="-228600" algn="l">
              <a:lnSpc>
                <a:spcPct val="90000"/>
              </a:lnSpc>
              <a:spcBef>
                <a:spcPts val="1200"/>
              </a:spcBef>
              <a:spcAft>
                <a:spcPts val="0"/>
              </a:spcAft>
              <a:buClr>
                <a:srgbClr val="0E2D69"/>
              </a:buClr>
              <a:buSzPts val="800"/>
              <a:buFont typeface="Arial"/>
              <a:buNone/>
              <a:defRPr sz="800" b="0" i="0" u="none" strike="noStrike" cap="none">
                <a:solidFill>
                  <a:srgbClr val="0E2D69"/>
                </a:solidFill>
                <a:latin typeface="Arial"/>
                <a:ea typeface="Arial"/>
                <a:cs typeface="Arial"/>
                <a:sym typeface="Arial"/>
              </a:defRPr>
            </a:lvl3pPr>
            <a:lvl4pPr marL="1828800" marR="0" lvl="3" indent="-228600" algn="l">
              <a:lnSpc>
                <a:spcPct val="90000"/>
              </a:lnSpc>
              <a:spcBef>
                <a:spcPts val="1200"/>
              </a:spcBef>
              <a:spcAft>
                <a:spcPts val="0"/>
              </a:spcAft>
              <a:buClr>
                <a:srgbClr val="0E2D69"/>
              </a:buClr>
              <a:buSzPts val="800"/>
              <a:buFont typeface="Arial"/>
              <a:buNone/>
              <a:defRPr sz="800" b="0" i="0" u="none" strike="noStrike" cap="none">
                <a:solidFill>
                  <a:srgbClr val="0E2D69"/>
                </a:solidFill>
                <a:latin typeface="Arial"/>
                <a:ea typeface="Arial"/>
                <a:cs typeface="Arial"/>
                <a:sym typeface="Arial"/>
              </a:defRPr>
            </a:lvl4pPr>
            <a:lvl5pPr marL="2286000" marR="0" lvl="4" indent="-228600" algn="l">
              <a:lnSpc>
                <a:spcPct val="90000"/>
              </a:lnSpc>
              <a:spcBef>
                <a:spcPts val="1200"/>
              </a:spcBef>
              <a:spcAft>
                <a:spcPts val="0"/>
              </a:spcAft>
              <a:buClr>
                <a:srgbClr val="0E2D69"/>
              </a:buClr>
              <a:buSzPts val="800"/>
              <a:buFont typeface="Arial"/>
              <a:buNone/>
              <a:defRPr sz="800" b="0" i="0" u="none" strike="noStrike" cap="none">
                <a:solidFill>
                  <a:srgbClr val="0E2D69"/>
                </a:solidFill>
                <a:latin typeface="Arial"/>
                <a:ea typeface="Arial"/>
                <a:cs typeface="Arial"/>
                <a:sym typeface="Arial"/>
              </a:defRPr>
            </a:lvl5pPr>
            <a:lvl6pPr marL="2743200" marR="0" lvl="5" indent="-317500" algn="l">
              <a:lnSpc>
                <a:spcPct val="90000"/>
              </a:lnSpc>
              <a:spcBef>
                <a:spcPts val="12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12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12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1200"/>
              </a:spcBef>
              <a:spcAft>
                <a:spcPts val="120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Таблица_2">
  <p:cSld name="Таблица_2">
    <p:bg>
      <p:bgPr>
        <a:blipFill>
          <a:blip r:embed="rId2">
            <a:alphaModFix/>
          </a:blip>
          <a:stretch>
            <a:fillRect/>
          </a:stretch>
        </a:blipFill>
        <a:effectLst/>
      </p:bgPr>
    </p:bg>
    <p:spTree>
      <p:nvGrpSpPr>
        <p:cNvPr id="1" name="Shape 114"/>
        <p:cNvGrpSpPr/>
        <p:nvPr/>
      </p:nvGrpSpPr>
      <p:grpSpPr>
        <a:xfrm>
          <a:off x="0" y="0"/>
          <a:ext cx="0" cy="0"/>
          <a:chOff x="0" y="0"/>
          <a:chExt cx="0" cy="0"/>
        </a:xfrm>
      </p:grpSpPr>
      <p:pic>
        <p:nvPicPr>
          <p:cNvPr id="115" name="Google Shape;115;p18" descr="Icon&#10;&#10;Description automatically generated"/>
          <p:cNvPicPr preferRelativeResize="0"/>
          <p:nvPr/>
        </p:nvPicPr>
        <p:blipFill rotWithShape="1">
          <a:blip r:embed="rId3">
            <a:alphaModFix/>
          </a:blip>
          <a:srcRect/>
          <a:stretch/>
        </p:blipFill>
        <p:spPr>
          <a:xfrm>
            <a:off x="387899" y="348272"/>
            <a:ext cx="336207" cy="336208"/>
          </a:xfrm>
          <a:prstGeom prst="rect">
            <a:avLst/>
          </a:prstGeom>
          <a:noFill/>
          <a:ln>
            <a:noFill/>
          </a:ln>
        </p:spPr>
      </p:pic>
      <p:cxnSp>
        <p:nvCxnSpPr>
          <p:cNvPr id="116" name="Google Shape;116;p18"/>
          <p:cNvCxnSpPr/>
          <p:nvPr/>
        </p:nvCxnSpPr>
        <p:spPr>
          <a:xfrm>
            <a:off x="2474015" y="348272"/>
            <a:ext cx="0" cy="439500"/>
          </a:xfrm>
          <a:prstGeom prst="straightConnector1">
            <a:avLst/>
          </a:prstGeom>
          <a:noFill/>
          <a:ln w="12700" cap="flat" cmpd="sng">
            <a:solidFill>
              <a:srgbClr val="102D69"/>
            </a:solidFill>
            <a:prstDash val="solid"/>
            <a:miter lim="800000"/>
            <a:headEnd type="none" w="sm" len="sm"/>
            <a:tailEnd type="none" w="sm" len="sm"/>
          </a:ln>
        </p:spPr>
      </p:cxnSp>
      <p:cxnSp>
        <p:nvCxnSpPr>
          <p:cNvPr id="117" name="Google Shape;117;p18"/>
          <p:cNvCxnSpPr/>
          <p:nvPr/>
        </p:nvCxnSpPr>
        <p:spPr>
          <a:xfrm>
            <a:off x="4574562" y="348272"/>
            <a:ext cx="0" cy="439500"/>
          </a:xfrm>
          <a:prstGeom prst="straightConnector1">
            <a:avLst/>
          </a:prstGeom>
          <a:noFill/>
          <a:ln w="12700" cap="flat" cmpd="sng">
            <a:solidFill>
              <a:srgbClr val="102D69"/>
            </a:solidFill>
            <a:prstDash val="solid"/>
            <a:miter lim="800000"/>
            <a:headEnd type="none" w="sm" len="sm"/>
            <a:tailEnd type="none" w="sm" len="sm"/>
          </a:ln>
        </p:spPr>
      </p:cxnSp>
      <p:cxnSp>
        <p:nvCxnSpPr>
          <p:cNvPr id="118" name="Google Shape;118;p18"/>
          <p:cNvCxnSpPr/>
          <p:nvPr/>
        </p:nvCxnSpPr>
        <p:spPr>
          <a:xfrm>
            <a:off x="7707811" y="348272"/>
            <a:ext cx="0" cy="439500"/>
          </a:xfrm>
          <a:prstGeom prst="straightConnector1">
            <a:avLst/>
          </a:prstGeom>
          <a:noFill/>
          <a:ln w="12700" cap="flat" cmpd="sng">
            <a:solidFill>
              <a:srgbClr val="102D69"/>
            </a:solidFill>
            <a:prstDash val="solid"/>
            <a:miter lim="800000"/>
            <a:headEnd type="none" w="sm" len="sm"/>
            <a:tailEnd type="none" w="sm" len="sm"/>
          </a:ln>
        </p:spPr>
      </p:cxnSp>
      <p:sp>
        <p:nvSpPr>
          <p:cNvPr id="119" name="Google Shape;119;p18"/>
          <p:cNvSpPr txBox="1"/>
          <p:nvPr/>
        </p:nvSpPr>
        <p:spPr>
          <a:xfrm>
            <a:off x="7807651" y="399209"/>
            <a:ext cx="504000" cy="231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fld id="{00000000-1234-1234-1234-123412341234}" type="slidenum">
              <a:rPr lang="en" sz="1500">
                <a:solidFill>
                  <a:srgbClr val="102D69"/>
                </a:solidFill>
                <a:latin typeface="Arial"/>
                <a:ea typeface="Arial"/>
                <a:cs typeface="Arial"/>
                <a:sym typeface="Arial"/>
              </a:rPr>
              <a:t>‹#›</a:t>
            </a:fld>
            <a:endParaRPr sz="1500">
              <a:solidFill>
                <a:srgbClr val="102D69"/>
              </a:solidFill>
              <a:latin typeface="Arial"/>
              <a:ea typeface="Arial"/>
              <a:cs typeface="Arial"/>
              <a:sym typeface="Arial"/>
            </a:endParaRPr>
          </a:p>
        </p:txBody>
      </p:sp>
      <p:cxnSp>
        <p:nvCxnSpPr>
          <p:cNvPr id="120" name="Google Shape;120;p18"/>
          <p:cNvCxnSpPr/>
          <p:nvPr/>
        </p:nvCxnSpPr>
        <p:spPr>
          <a:xfrm>
            <a:off x="8732901" y="348272"/>
            <a:ext cx="0" cy="439500"/>
          </a:xfrm>
          <a:prstGeom prst="straightConnector1">
            <a:avLst/>
          </a:prstGeom>
          <a:noFill/>
          <a:ln w="12700" cap="flat" cmpd="sng">
            <a:solidFill>
              <a:srgbClr val="102D69"/>
            </a:solidFill>
            <a:prstDash val="solid"/>
            <a:miter lim="800000"/>
            <a:headEnd type="none" w="sm" len="sm"/>
            <a:tailEnd type="none" w="sm" len="sm"/>
          </a:ln>
        </p:spPr>
      </p:cxnSp>
      <p:sp>
        <p:nvSpPr>
          <p:cNvPr id="121" name="Google Shape;121;p18"/>
          <p:cNvSpPr txBox="1">
            <a:spLocks noGrp="1"/>
          </p:cNvSpPr>
          <p:nvPr>
            <p:ph type="body" idx="1"/>
          </p:nvPr>
        </p:nvSpPr>
        <p:spPr>
          <a:xfrm>
            <a:off x="439340" y="1085298"/>
            <a:ext cx="5713500" cy="402600"/>
          </a:xfrm>
          <a:prstGeom prst="rect">
            <a:avLst/>
          </a:prstGeom>
          <a:noFill/>
          <a:ln>
            <a:noFill/>
          </a:ln>
        </p:spPr>
        <p:txBody>
          <a:bodyPr spcFirstLastPara="1" wrap="square" lIns="0" tIns="0" rIns="0" bIns="0" anchor="t" anchorCtr="0">
            <a:noAutofit/>
          </a:bodyPr>
          <a:lstStyle>
            <a:lvl1pPr marL="457200" marR="0" lvl="0" indent="-228600" algn="l">
              <a:lnSpc>
                <a:spcPct val="90000"/>
              </a:lnSpc>
              <a:spcBef>
                <a:spcPts val="800"/>
              </a:spcBef>
              <a:spcAft>
                <a:spcPts val="0"/>
              </a:spcAft>
              <a:buClr>
                <a:srgbClr val="0E2D69"/>
              </a:buClr>
              <a:buSzPts val="1200"/>
              <a:buFont typeface="Arial"/>
              <a:buNone/>
              <a:defRPr sz="1200" b="0" i="0" u="none" strike="noStrike" cap="none">
                <a:solidFill>
                  <a:srgbClr val="0E2D69"/>
                </a:solidFill>
                <a:latin typeface="Arial"/>
                <a:ea typeface="Arial"/>
                <a:cs typeface="Arial"/>
                <a:sym typeface="Arial"/>
              </a:defRPr>
            </a:lvl1pPr>
            <a:lvl2pPr marL="914400" marR="0" lvl="1" indent="-304800" algn="l">
              <a:lnSpc>
                <a:spcPct val="90000"/>
              </a:lnSpc>
              <a:spcBef>
                <a:spcPts val="1200"/>
              </a:spcBef>
              <a:spcAft>
                <a:spcPts val="0"/>
              </a:spcAft>
              <a:buClr>
                <a:srgbClr val="0E2D69"/>
              </a:buClr>
              <a:buSzPts val="1200"/>
              <a:buFont typeface="Arial"/>
              <a:buChar char="•"/>
              <a:defRPr sz="1200" b="0" i="0" u="none" strike="noStrike" cap="none">
                <a:solidFill>
                  <a:srgbClr val="0E2D69"/>
                </a:solidFill>
                <a:latin typeface="Arial"/>
                <a:ea typeface="Arial"/>
                <a:cs typeface="Arial"/>
                <a:sym typeface="Arial"/>
              </a:defRPr>
            </a:lvl2pPr>
            <a:lvl3pPr marL="1371600" marR="0" lvl="2" indent="-304800" algn="l">
              <a:lnSpc>
                <a:spcPct val="90000"/>
              </a:lnSpc>
              <a:spcBef>
                <a:spcPts val="1200"/>
              </a:spcBef>
              <a:spcAft>
                <a:spcPts val="0"/>
              </a:spcAft>
              <a:buClr>
                <a:srgbClr val="0E2D69"/>
              </a:buClr>
              <a:buSzPts val="1200"/>
              <a:buFont typeface="Arial"/>
              <a:buChar char="•"/>
              <a:defRPr sz="1200" b="0" i="0" u="none" strike="noStrike" cap="none">
                <a:solidFill>
                  <a:srgbClr val="0E2D69"/>
                </a:solidFill>
                <a:latin typeface="Arial"/>
                <a:ea typeface="Arial"/>
                <a:cs typeface="Arial"/>
                <a:sym typeface="Arial"/>
              </a:defRPr>
            </a:lvl3pPr>
            <a:lvl4pPr marL="1828800" marR="0" lvl="3" indent="-304800" algn="l">
              <a:lnSpc>
                <a:spcPct val="90000"/>
              </a:lnSpc>
              <a:spcBef>
                <a:spcPts val="1200"/>
              </a:spcBef>
              <a:spcAft>
                <a:spcPts val="0"/>
              </a:spcAft>
              <a:buClr>
                <a:srgbClr val="0E2D69"/>
              </a:buClr>
              <a:buSzPts val="1200"/>
              <a:buFont typeface="Arial"/>
              <a:buChar char="•"/>
              <a:defRPr sz="1200" b="0" i="0" u="none" strike="noStrike" cap="none">
                <a:solidFill>
                  <a:srgbClr val="0E2D69"/>
                </a:solidFill>
                <a:latin typeface="Arial"/>
                <a:ea typeface="Arial"/>
                <a:cs typeface="Arial"/>
                <a:sym typeface="Arial"/>
              </a:defRPr>
            </a:lvl4pPr>
            <a:lvl5pPr marL="2286000" marR="0" lvl="4" indent="-304800" algn="l">
              <a:lnSpc>
                <a:spcPct val="90000"/>
              </a:lnSpc>
              <a:spcBef>
                <a:spcPts val="1200"/>
              </a:spcBef>
              <a:spcAft>
                <a:spcPts val="0"/>
              </a:spcAft>
              <a:buClr>
                <a:srgbClr val="0E2D69"/>
              </a:buClr>
              <a:buSzPts val="1200"/>
              <a:buFont typeface="Arial"/>
              <a:buChar char="•"/>
              <a:defRPr sz="1200" b="0" i="0" u="none" strike="noStrike" cap="none">
                <a:solidFill>
                  <a:srgbClr val="0E2D69"/>
                </a:solidFill>
                <a:latin typeface="Arial"/>
                <a:ea typeface="Arial"/>
                <a:cs typeface="Arial"/>
                <a:sym typeface="Arial"/>
              </a:defRPr>
            </a:lvl5pPr>
            <a:lvl6pPr marL="2743200" marR="0" lvl="5" indent="-317500" algn="l">
              <a:lnSpc>
                <a:spcPct val="90000"/>
              </a:lnSpc>
              <a:spcBef>
                <a:spcPts val="12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12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12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1200"/>
              </a:spcBef>
              <a:spcAft>
                <a:spcPts val="120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22" name="Google Shape;122;p18"/>
          <p:cNvSpPr txBox="1">
            <a:spLocks noGrp="1"/>
          </p:cNvSpPr>
          <p:nvPr>
            <p:ph type="body" idx="2"/>
          </p:nvPr>
        </p:nvSpPr>
        <p:spPr>
          <a:xfrm>
            <a:off x="439341" y="4304392"/>
            <a:ext cx="5118300" cy="527400"/>
          </a:xfrm>
          <a:prstGeom prst="rect">
            <a:avLst/>
          </a:prstGeom>
          <a:noFill/>
          <a:ln>
            <a:noFill/>
          </a:ln>
        </p:spPr>
        <p:txBody>
          <a:bodyPr spcFirstLastPara="1" wrap="square" lIns="0" tIns="0" rIns="0" bIns="0" anchor="t" anchorCtr="0">
            <a:normAutofit/>
          </a:bodyPr>
          <a:lstStyle>
            <a:lvl1pPr marL="457200" marR="0" lvl="0" indent="-228600" algn="l">
              <a:lnSpc>
                <a:spcPct val="100000"/>
              </a:lnSpc>
              <a:spcBef>
                <a:spcPts val="500"/>
              </a:spcBef>
              <a:spcAft>
                <a:spcPts val="0"/>
              </a:spcAft>
              <a:buClr>
                <a:srgbClr val="0E2D69"/>
              </a:buClr>
              <a:buSzPts val="1000"/>
              <a:buFont typeface="Arial"/>
              <a:buNone/>
              <a:defRPr sz="1000" b="0" i="0" u="none" strike="noStrike" cap="none">
                <a:solidFill>
                  <a:srgbClr val="0E2D69"/>
                </a:solidFill>
                <a:latin typeface="Arial"/>
                <a:ea typeface="Arial"/>
                <a:cs typeface="Arial"/>
                <a:sym typeface="Arial"/>
              </a:defRPr>
            </a:lvl1pPr>
            <a:lvl2pPr marL="914400" marR="0" lvl="1" indent="-292100" algn="l">
              <a:lnSpc>
                <a:spcPct val="90000"/>
              </a:lnSpc>
              <a:spcBef>
                <a:spcPts val="400"/>
              </a:spcBef>
              <a:spcAft>
                <a:spcPts val="0"/>
              </a:spcAft>
              <a:buClr>
                <a:srgbClr val="0E2D69"/>
              </a:buClr>
              <a:buSzPts val="1000"/>
              <a:buFont typeface="Arial"/>
              <a:buChar char="•"/>
              <a:defRPr sz="1000" b="0" i="0" u="none" strike="noStrike" cap="none">
                <a:solidFill>
                  <a:srgbClr val="0E2D69"/>
                </a:solidFill>
                <a:latin typeface="Arial"/>
                <a:ea typeface="Arial"/>
                <a:cs typeface="Arial"/>
                <a:sym typeface="Arial"/>
              </a:defRPr>
            </a:lvl2pPr>
            <a:lvl3pPr marL="1371600" marR="0" lvl="2" indent="-292100" algn="l">
              <a:lnSpc>
                <a:spcPct val="90000"/>
              </a:lnSpc>
              <a:spcBef>
                <a:spcPts val="1200"/>
              </a:spcBef>
              <a:spcAft>
                <a:spcPts val="0"/>
              </a:spcAft>
              <a:buClr>
                <a:srgbClr val="0E2D69"/>
              </a:buClr>
              <a:buSzPts val="1000"/>
              <a:buFont typeface="Arial"/>
              <a:buChar char="•"/>
              <a:defRPr sz="1000" b="0" i="0" u="none" strike="noStrike" cap="none">
                <a:solidFill>
                  <a:srgbClr val="0E2D69"/>
                </a:solidFill>
                <a:latin typeface="Arial"/>
                <a:ea typeface="Arial"/>
                <a:cs typeface="Arial"/>
                <a:sym typeface="Arial"/>
              </a:defRPr>
            </a:lvl3pPr>
            <a:lvl4pPr marL="1828800" marR="0" lvl="3" indent="-292100" algn="l">
              <a:lnSpc>
                <a:spcPct val="90000"/>
              </a:lnSpc>
              <a:spcBef>
                <a:spcPts val="1200"/>
              </a:spcBef>
              <a:spcAft>
                <a:spcPts val="0"/>
              </a:spcAft>
              <a:buClr>
                <a:srgbClr val="0E2D69"/>
              </a:buClr>
              <a:buSzPts val="1000"/>
              <a:buFont typeface="Arial"/>
              <a:buChar char="•"/>
              <a:defRPr sz="1000" b="0" i="0" u="none" strike="noStrike" cap="none">
                <a:solidFill>
                  <a:srgbClr val="0E2D69"/>
                </a:solidFill>
                <a:latin typeface="Arial"/>
                <a:ea typeface="Arial"/>
                <a:cs typeface="Arial"/>
                <a:sym typeface="Arial"/>
              </a:defRPr>
            </a:lvl4pPr>
            <a:lvl5pPr marL="2286000" marR="0" lvl="4" indent="-292100" algn="l">
              <a:lnSpc>
                <a:spcPct val="90000"/>
              </a:lnSpc>
              <a:spcBef>
                <a:spcPts val="1200"/>
              </a:spcBef>
              <a:spcAft>
                <a:spcPts val="0"/>
              </a:spcAft>
              <a:buClr>
                <a:srgbClr val="0E2D69"/>
              </a:buClr>
              <a:buSzPts val="1000"/>
              <a:buFont typeface="Arial"/>
              <a:buChar char="•"/>
              <a:defRPr sz="1000" b="0" i="0" u="none" strike="noStrike" cap="none">
                <a:solidFill>
                  <a:srgbClr val="0E2D69"/>
                </a:solidFill>
                <a:latin typeface="Arial"/>
                <a:ea typeface="Arial"/>
                <a:cs typeface="Arial"/>
                <a:sym typeface="Arial"/>
              </a:defRPr>
            </a:lvl5pPr>
            <a:lvl6pPr marL="2743200" marR="0" lvl="5" indent="-317500" algn="l">
              <a:lnSpc>
                <a:spcPct val="90000"/>
              </a:lnSpc>
              <a:spcBef>
                <a:spcPts val="12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12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12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1200"/>
              </a:spcBef>
              <a:spcAft>
                <a:spcPts val="120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23" name="Google Shape;123;p18"/>
          <p:cNvSpPr>
            <a:spLocks noGrp="1"/>
          </p:cNvSpPr>
          <p:nvPr>
            <p:ph type="tbl" idx="3"/>
          </p:nvPr>
        </p:nvSpPr>
        <p:spPr>
          <a:xfrm>
            <a:off x="439340" y="1656272"/>
            <a:ext cx="5713500" cy="2471400"/>
          </a:xfrm>
          <a:prstGeom prst="rect">
            <a:avLst/>
          </a:prstGeom>
          <a:noFill/>
          <a:ln>
            <a:noFill/>
          </a:ln>
        </p:spPr>
        <p:txBody>
          <a:bodyPr spcFirstLastPara="1" wrap="square" lIns="68575" tIns="34275" rIns="68575" bIns="34275" anchor="t" anchorCtr="0">
            <a:noAutofit/>
          </a:bodyPr>
          <a:lstStyle>
            <a:lvl1pPr marR="0" lvl="0" algn="l">
              <a:spcBef>
                <a:spcPts val="0"/>
              </a:spcBef>
              <a:spcAft>
                <a:spcPts val="0"/>
              </a:spcAft>
              <a:buSzPts val="1100"/>
              <a:buNone/>
              <a:defRPr sz="1400">
                <a:solidFill>
                  <a:schemeClr val="dk1"/>
                </a:solidFill>
                <a:latin typeface="Calibri"/>
                <a:ea typeface="Calibri"/>
                <a:cs typeface="Calibri"/>
                <a:sym typeface="Calibri"/>
              </a:defRPr>
            </a:lvl1pPr>
            <a:lvl2pPr marR="0" lvl="1" algn="l">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24" name="Google Shape;124;p18"/>
          <p:cNvSpPr txBox="1">
            <a:spLocks noGrp="1"/>
          </p:cNvSpPr>
          <p:nvPr>
            <p:ph type="body" idx="4"/>
          </p:nvPr>
        </p:nvSpPr>
        <p:spPr>
          <a:xfrm>
            <a:off x="6515105" y="1656272"/>
            <a:ext cx="2198100" cy="1928100"/>
          </a:xfrm>
          <a:prstGeom prst="rect">
            <a:avLst/>
          </a:prstGeom>
          <a:noFill/>
          <a:ln>
            <a:noFill/>
          </a:ln>
        </p:spPr>
        <p:txBody>
          <a:bodyPr spcFirstLastPara="1" wrap="square" lIns="0" tIns="0" rIns="0" bIns="34275" anchor="t" anchorCtr="0">
            <a:normAutofit/>
          </a:bodyPr>
          <a:lstStyle>
            <a:lvl1pPr marL="457200" marR="0" lvl="0" indent="-228600" algn="l">
              <a:lnSpc>
                <a:spcPct val="100000"/>
              </a:lnSpc>
              <a:spcBef>
                <a:spcPts val="800"/>
              </a:spcBef>
              <a:spcAft>
                <a:spcPts val="0"/>
              </a:spcAft>
              <a:buClr>
                <a:srgbClr val="0E2D69"/>
              </a:buClr>
              <a:buSzPts val="1000"/>
              <a:buFont typeface="Arial"/>
              <a:buNone/>
              <a:defRPr sz="1000" b="0" i="0" u="none" strike="noStrike" cap="none">
                <a:solidFill>
                  <a:srgbClr val="0E2D69"/>
                </a:solidFill>
                <a:latin typeface="Arial"/>
                <a:ea typeface="Arial"/>
                <a:cs typeface="Arial"/>
                <a:sym typeface="Arial"/>
              </a:defRPr>
            </a:lvl1pPr>
            <a:lvl2pPr marL="914400" marR="0" lvl="1" indent="-228600" algn="l">
              <a:lnSpc>
                <a:spcPct val="100000"/>
              </a:lnSpc>
              <a:spcBef>
                <a:spcPts val="800"/>
              </a:spcBef>
              <a:spcAft>
                <a:spcPts val="0"/>
              </a:spcAft>
              <a:buClr>
                <a:srgbClr val="0E2D69"/>
              </a:buClr>
              <a:buSzPts val="1000"/>
              <a:buFont typeface="Arial"/>
              <a:buNone/>
              <a:defRPr sz="1000" b="0" i="0" u="none" strike="noStrike" cap="none">
                <a:solidFill>
                  <a:srgbClr val="0E2D69"/>
                </a:solidFill>
                <a:latin typeface="Arial"/>
                <a:ea typeface="Arial"/>
                <a:cs typeface="Arial"/>
                <a:sym typeface="Arial"/>
              </a:defRPr>
            </a:lvl2pPr>
            <a:lvl3pPr marL="1371600" marR="0" lvl="2" indent="-228600" algn="l">
              <a:lnSpc>
                <a:spcPct val="100000"/>
              </a:lnSpc>
              <a:spcBef>
                <a:spcPts val="1200"/>
              </a:spcBef>
              <a:spcAft>
                <a:spcPts val="0"/>
              </a:spcAft>
              <a:buClr>
                <a:srgbClr val="0E2D69"/>
              </a:buClr>
              <a:buSzPts val="1000"/>
              <a:buFont typeface="Arial"/>
              <a:buNone/>
              <a:defRPr sz="1000" b="0" i="0" u="none" strike="noStrike" cap="none">
                <a:solidFill>
                  <a:srgbClr val="0E2D69"/>
                </a:solidFill>
                <a:latin typeface="Arial"/>
                <a:ea typeface="Arial"/>
                <a:cs typeface="Arial"/>
                <a:sym typeface="Arial"/>
              </a:defRPr>
            </a:lvl3pPr>
            <a:lvl4pPr marL="1828800" marR="0" lvl="3" indent="-228600" algn="l">
              <a:lnSpc>
                <a:spcPct val="100000"/>
              </a:lnSpc>
              <a:spcBef>
                <a:spcPts val="1200"/>
              </a:spcBef>
              <a:spcAft>
                <a:spcPts val="0"/>
              </a:spcAft>
              <a:buClr>
                <a:srgbClr val="0E2D69"/>
              </a:buClr>
              <a:buSzPts val="1000"/>
              <a:buFont typeface="Arial"/>
              <a:buNone/>
              <a:defRPr sz="1000" b="0" i="0" u="none" strike="noStrike" cap="none">
                <a:solidFill>
                  <a:srgbClr val="0E2D69"/>
                </a:solidFill>
                <a:latin typeface="Arial"/>
                <a:ea typeface="Arial"/>
                <a:cs typeface="Arial"/>
                <a:sym typeface="Arial"/>
              </a:defRPr>
            </a:lvl4pPr>
            <a:lvl5pPr marL="2286000" marR="0" lvl="4" indent="-228600" algn="l">
              <a:lnSpc>
                <a:spcPct val="100000"/>
              </a:lnSpc>
              <a:spcBef>
                <a:spcPts val="1200"/>
              </a:spcBef>
              <a:spcAft>
                <a:spcPts val="0"/>
              </a:spcAft>
              <a:buClr>
                <a:srgbClr val="0E2D69"/>
              </a:buClr>
              <a:buSzPts val="1000"/>
              <a:buFont typeface="Arial"/>
              <a:buNone/>
              <a:defRPr sz="1000" b="0" i="0" u="none" strike="noStrike" cap="none">
                <a:solidFill>
                  <a:srgbClr val="0E2D69"/>
                </a:solidFill>
                <a:latin typeface="Arial"/>
                <a:ea typeface="Arial"/>
                <a:cs typeface="Arial"/>
                <a:sym typeface="Arial"/>
              </a:defRPr>
            </a:lvl5pPr>
            <a:lvl6pPr marL="2743200" marR="0" lvl="5" indent="-317500" algn="l">
              <a:lnSpc>
                <a:spcPct val="90000"/>
              </a:lnSpc>
              <a:spcBef>
                <a:spcPts val="12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12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12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1200"/>
              </a:spcBef>
              <a:spcAft>
                <a:spcPts val="120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25" name="Google Shape;125;p18"/>
          <p:cNvSpPr txBox="1">
            <a:spLocks noGrp="1"/>
          </p:cNvSpPr>
          <p:nvPr>
            <p:ph type="body" idx="5"/>
          </p:nvPr>
        </p:nvSpPr>
        <p:spPr>
          <a:xfrm>
            <a:off x="857767" y="405678"/>
            <a:ext cx="1426200" cy="31200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1pPr>
            <a:lvl2pPr marL="914400" marR="0" lvl="1" indent="-228600" algn="l">
              <a:lnSpc>
                <a:spcPct val="100000"/>
              </a:lnSpc>
              <a:spcBef>
                <a:spcPts val="40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2pPr>
            <a:lvl3pPr marL="1371600" marR="0" lvl="2" indent="-228600" algn="l">
              <a:lnSpc>
                <a:spcPct val="100000"/>
              </a:lnSpc>
              <a:spcBef>
                <a:spcPts val="120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3pPr>
            <a:lvl4pPr marL="1828800" marR="0" lvl="3" indent="-228600" algn="l">
              <a:lnSpc>
                <a:spcPct val="100000"/>
              </a:lnSpc>
              <a:spcBef>
                <a:spcPts val="120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4pPr>
            <a:lvl5pPr marL="2286000" marR="0" lvl="4" indent="-228600" algn="l">
              <a:lnSpc>
                <a:spcPct val="100000"/>
              </a:lnSpc>
              <a:spcBef>
                <a:spcPts val="120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5pPr>
            <a:lvl6pPr marL="2743200" marR="0" lvl="5" indent="-317500" algn="l">
              <a:lnSpc>
                <a:spcPct val="90000"/>
              </a:lnSpc>
              <a:spcBef>
                <a:spcPts val="12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12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12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1200"/>
              </a:spcBef>
              <a:spcAft>
                <a:spcPts val="120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26" name="Google Shape;126;p18"/>
          <p:cNvSpPr txBox="1">
            <a:spLocks noGrp="1"/>
          </p:cNvSpPr>
          <p:nvPr>
            <p:ph type="body" idx="6"/>
          </p:nvPr>
        </p:nvSpPr>
        <p:spPr>
          <a:xfrm>
            <a:off x="2594372" y="411540"/>
            <a:ext cx="1552500" cy="30600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0"/>
              </a:spcBef>
              <a:spcAft>
                <a:spcPts val="0"/>
              </a:spcAft>
              <a:buClr>
                <a:srgbClr val="0E2D69"/>
              </a:buClr>
              <a:buSzPts val="800"/>
              <a:buFont typeface="Arial"/>
              <a:buNone/>
              <a:defRPr sz="800" b="0" i="0" u="none" strike="noStrike" cap="none">
                <a:solidFill>
                  <a:srgbClr val="0E2D69"/>
                </a:solidFill>
                <a:latin typeface="Arial"/>
                <a:ea typeface="Arial"/>
                <a:cs typeface="Arial"/>
                <a:sym typeface="Arial"/>
              </a:defRPr>
            </a:lvl1pPr>
            <a:lvl2pPr marL="914400" marR="0" lvl="1" indent="-228600" algn="l">
              <a:lnSpc>
                <a:spcPct val="90000"/>
              </a:lnSpc>
              <a:spcBef>
                <a:spcPts val="1200"/>
              </a:spcBef>
              <a:spcAft>
                <a:spcPts val="0"/>
              </a:spcAft>
              <a:buClr>
                <a:srgbClr val="0E2D69"/>
              </a:buClr>
              <a:buSzPts val="800"/>
              <a:buFont typeface="Arial"/>
              <a:buNone/>
              <a:defRPr sz="800" b="0" i="0" u="none" strike="noStrike" cap="none">
                <a:solidFill>
                  <a:srgbClr val="0E2D69"/>
                </a:solidFill>
                <a:latin typeface="Arial"/>
                <a:ea typeface="Arial"/>
                <a:cs typeface="Arial"/>
                <a:sym typeface="Arial"/>
              </a:defRPr>
            </a:lvl2pPr>
            <a:lvl3pPr marL="1371600" marR="0" lvl="2" indent="-228600" algn="l">
              <a:lnSpc>
                <a:spcPct val="90000"/>
              </a:lnSpc>
              <a:spcBef>
                <a:spcPts val="1200"/>
              </a:spcBef>
              <a:spcAft>
                <a:spcPts val="0"/>
              </a:spcAft>
              <a:buClr>
                <a:srgbClr val="0E2D69"/>
              </a:buClr>
              <a:buSzPts val="800"/>
              <a:buFont typeface="Arial"/>
              <a:buNone/>
              <a:defRPr sz="800" b="0" i="0" u="none" strike="noStrike" cap="none">
                <a:solidFill>
                  <a:srgbClr val="0E2D69"/>
                </a:solidFill>
                <a:latin typeface="Arial"/>
                <a:ea typeface="Arial"/>
                <a:cs typeface="Arial"/>
                <a:sym typeface="Arial"/>
              </a:defRPr>
            </a:lvl3pPr>
            <a:lvl4pPr marL="1828800" marR="0" lvl="3" indent="-228600" algn="l">
              <a:lnSpc>
                <a:spcPct val="90000"/>
              </a:lnSpc>
              <a:spcBef>
                <a:spcPts val="1200"/>
              </a:spcBef>
              <a:spcAft>
                <a:spcPts val="0"/>
              </a:spcAft>
              <a:buClr>
                <a:srgbClr val="0E2D69"/>
              </a:buClr>
              <a:buSzPts val="800"/>
              <a:buFont typeface="Arial"/>
              <a:buNone/>
              <a:defRPr sz="800" b="0" i="0" u="none" strike="noStrike" cap="none">
                <a:solidFill>
                  <a:srgbClr val="0E2D69"/>
                </a:solidFill>
                <a:latin typeface="Arial"/>
                <a:ea typeface="Arial"/>
                <a:cs typeface="Arial"/>
                <a:sym typeface="Arial"/>
              </a:defRPr>
            </a:lvl4pPr>
            <a:lvl5pPr marL="2286000" marR="0" lvl="4" indent="-228600" algn="l">
              <a:lnSpc>
                <a:spcPct val="90000"/>
              </a:lnSpc>
              <a:spcBef>
                <a:spcPts val="1200"/>
              </a:spcBef>
              <a:spcAft>
                <a:spcPts val="0"/>
              </a:spcAft>
              <a:buClr>
                <a:srgbClr val="0E2D69"/>
              </a:buClr>
              <a:buSzPts val="800"/>
              <a:buFont typeface="Arial"/>
              <a:buNone/>
              <a:defRPr sz="800" b="0" i="0" u="none" strike="noStrike" cap="none">
                <a:solidFill>
                  <a:srgbClr val="0E2D69"/>
                </a:solidFill>
                <a:latin typeface="Arial"/>
                <a:ea typeface="Arial"/>
                <a:cs typeface="Arial"/>
                <a:sym typeface="Arial"/>
              </a:defRPr>
            </a:lvl5pPr>
            <a:lvl6pPr marL="2743200" marR="0" lvl="5" indent="-317500" algn="l">
              <a:lnSpc>
                <a:spcPct val="90000"/>
              </a:lnSpc>
              <a:spcBef>
                <a:spcPts val="12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12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12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1200"/>
              </a:spcBef>
              <a:spcAft>
                <a:spcPts val="120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27" name="Google Shape;127;p18"/>
          <p:cNvSpPr txBox="1">
            <a:spLocks noGrp="1"/>
          </p:cNvSpPr>
          <p:nvPr>
            <p:ph type="body" idx="7"/>
          </p:nvPr>
        </p:nvSpPr>
        <p:spPr>
          <a:xfrm>
            <a:off x="4694919" y="411540"/>
            <a:ext cx="1552500" cy="30600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0"/>
              </a:spcBef>
              <a:spcAft>
                <a:spcPts val="0"/>
              </a:spcAft>
              <a:buClr>
                <a:srgbClr val="0E2D69"/>
              </a:buClr>
              <a:buSzPts val="800"/>
              <a:buFont typeface="Arial"/>
              <a:buNone/>
              <a:defRPr sz="800" b="0" i="0" u="none" strike="noStrike" cap="none">
                <a:solidFill>
                  <a:srgbClr val="0E2D69"/>
                </a:solidFill>
                <a:latin typeface="Arial"/>
                <a:ea typeface="Arial"/>
                <a:cs typeface="Arial"/>
                <a:sym typeface="Arial"/>
              </a:defRPr>
            </a:lvl1pPr>
            <a:lvl2pPr marL="914400" marR="0" lvl="1" indent="-228600" algn="l">
              <a:lnSpc>
                <a:spcPct val="90000"/>
              </a:lnSpc>
              <a:spcBef>
                <a:spcPts val="1200"/>
              </a:spcBef>
              <a:spcAft>
                <a:spcPts val="0"/>
              </a:spcAft>
              <a:buClr>
                <a:srgbClr val="0E2D69"/>
              </a:buClr>
              <a:buSzPts val="800"/>
              <a:buFont typeface="Arial"/>
              <a:buNone/>
              <a:defRPr sz="800" b="0" i="0" u="none" strike="noStrike" cap="none">
                <a:solidFill>
                  <a:srgbClr val="0E2D69"/>
                </a:solidFill>
                <a:latin typeface="Arial"/>
                <a:ea typeface="Arial"/>
                <a:cs typeface="Arial"/>
                <a:sym typeface="Arial"/>
              </a:defRPr>
            </a:lvl2pPr>
            <a:lvl3pPr marL="1371600" marR="0" lvl="2" indent="-228600" algn="l">
              <a:lnSpc>
                <a:spcPct val="90000"/>
              </a:lnSpc>
              <a:spcBef>
                <a:spcPts val="1200"/>
              </a:spcBef>
              <a:spcAft>
                <a:spcPts val="0"/>
              </a:spcAft>
              <a:buClr>
                <a:srgbClr val="0E2D69"/>
              </a:buClr>
              <a:buSzPts val="800"/>
              <a:buFont typeface="Arial"/>
              <a:buNone/>
              <a:defRPr sz="800" b="0" i="0" u="none" strike="noStrike" cap="none">
                <a:solidFill>
                  <a:srgbClr val="0E2D69"/>
                </a:solidFill>
                <a:latin typeface="Arial"/>
                <a:ea typeface="Arial"/>
                <a:cs typeface="Arial"/>
                <a:sym typeface="Arial"/>
              </a:defRPr>
            </a:lvl3pPr>
            <a:lvl4pPr marL="1828800" marR="0" lvl="3" indent="-228600" algn="l">
              <a:lnSpc>
                <a:spcPct val="90000"/>
              </a:lnSpc>
              <a:spcBef>
                <a:spcPts val="1200"/>
              </a:spcBef>
              <a:spcAft>
                <a:spcPts val="0"/>
              </a:spcAft>
              <a:buClr>
                <a:srgbClr val="0E2D69"/>
              </a:buClr>
              <a:buSzPts val="800"/>
              <a:buFont typeface="Arial"/>
              <a:buNone/>
              <a:defRPr sz="800" b="0" i="0" u="none" strike="noStrike" cap="none">
                <a:solidFill>
                  <a:srgbClr val="0E2D69"/>
                </a:solidFill>
                <a:latin typeface="Arial"/>
                <a:ea typeface="Arial"/>
                <a:cs typeface="Arial"/>
                <a:sym typeface="Arial"/>
              </a:defRPr>
            </a:lvl4pPr>
            <a:lvl5pPr marL="2286000" marR="0" lvl="4" indent="-228600" algn="l">
              <a:lnSpc>
                <a:spcPct val="90000"/>
              </a:lnSpc>
              <a:spcBef>
                <a:spcPts val="1200"/>
              </a:spcBef>
              <a:spcAft>
                <a:spcPts val="0"/>
              </a:spcAft>
              <a:buClr>
                <a:srgbClr val="0E2D69"/>
              </a:buClr>
              <a:buSzPts val="800"/>
              <a:buFont typeface="Arial"/>
              <a:buNone/>
              <a:defRPr sz="800" b="0" i="0" u="none" strike="noStrike" cap="none">
                <a:solidFill>
                  <a:srgbClr val="0E2D69"/>
                </a:solidFill>
                <a:latin typeface="Arial"/>
                <a:ea typeface="Arial"/>
                <a:cs typeface="Arial"/>
                <a:sym typeface="Arial"/>
              </a:defRPr>
            </a:lvl5pPr>
            <a:lvl6pPr marL="2743200" marR="0" lvl="5" indent="-317500" algn="l">
              <a:lnSpc>
                <a:spcPct val="90000"/>
              </a:lnSpc>
              <a:spcBef>
                <a:spcPts val="12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12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12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1200"/>
              </a:spcBef>
              <a:spcAft>
                <a:spcPts val="120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цвет">
  <p:cSld name="цвет">
    <p:bg>
      <p:bgPr>
        <a:blipFill>
          <a:blip r:embed="rId2">
            <a:alphaModFix/>
          </a:blip>
          <a:stretch>
            <a:fillRect/>
          </a:stretch>
        </a:blipFill>
        <a:effectLst/>
      </p:bgPr>
    </p:bg>
    <p:spTree>
      <p:nvGrpSpPr>
        <p:cNvPr id="1" name="Shape 128"/>
        <p:cNvGrpSpPr/>
        <p:nvPr/>
      </p:nvGrpSpPr>
      <p:grpSpPr>
        <a:xfrm>
          <a:off x="0" y="0"/>
          <a:ext cx="0" cy="0"/>
          <a:chOff x="0" y="0"/>
          <a:chExt cx="0" cy="0"/>
        </a:xfrm>
      </p:grpSpPr>
      <p:pic>
        <p:nvPicPr>
          <p:cNvPr id="129" name="Google Shape;129;p19" descr="Icon&#10;&#10;Description automatically generated"/>
          <p:cNvPicPr preferRelativeResize="0"/>
          <p:nvPr/>
        </p:nvPicPr>
        <p:blipFill rotWithShape="1">
          <a:blip r:embed="rId3">
            <a:alphaModFix/>
          </a:blip>
          <a:srcRect/>
          <a:stretch/>
        </p:blipFill>
        <p:spPr>
          <a:xfrm>
            <a:off x="387899" y="348272"/>
            <a:ext cx="336207" cy="336208"/>
          </a:xfrm>
          <a:prstGeom prst="rect">
            <a:avLst/>
          </a:prstGeom>
          <a:noFill/>
          <a:ln>
            <a:noFill/>
          </a:ln>
        </p:spPr>
      </p:pic>
      <p:cxnSp>
        <p:nvCxnSpPr>
          <p:cNvPr id="130" name="Google Shape;130;p19"/>
          <p:cNvCxnSpPr/>
          <p:nvPr/>
        </p:nvCxnSpPr>
        <p:spPr>
          <a:xfrm>
            <a:off x="2474015" y="348272"/>
            <a:ext cx="0" cy="439500"/>
          </a:xfrm>
          <a:prstGeom prst="straightConnector1">
            <a:avLst/>
          </a:prstGeom>
          <a:noFill/>
          <a:ln w="12700" cap="flat" cmpd="sng">
            <a:solidFill>
              <a:srgbClr val="102D69"/>
            </a:solidFill>
            <a:prstDash val="solid"/>
            <a:miter lim="800000"/>
            <a:headEnd type="none" w="sm" len="sm"/>
            <a:tailEnd type="none" w="sm" len="sm"/>
          </a:ln>
        </p:spPr>
      </p:cxnSp>
      <p:cxnSp>
        <p:nvCxnSpPr>
          <p:cNvPr id="131" name="Google Shape;131;p19"/>
          <p:cNvCxnSpPr/>
          <p:nvPr/>
        </p:nvCxnSpPr>
        <p:spPr>
          <a:xfrm>
            <a:off x="4574562" y="348272"/>
            <a:ext cx="0" cy="439500"/>
          </a:xfrm>
          <a:prstGeom prst="straightConnector1">
            <a:avLst/>
          </a:prstGeom>
          <a:noFill/>
          <a:ln w="12700" cap="flat" cmpd="sng">
            <a:solidFill>
              <a:srgbClr val="102D69"/>
            </a:solidFill>
            <a:prstDash val="solid"/>
            <a:miter lim="800000"/>
            <a:headEnd type="none" w="sm" len="sm"/>
            <a:tailEnd type="none" w="sm" len="sm"/>
          </a:ln>
        </p:spPr>
      </p:cxnSp>
      <p:cxnSp>
        <p:nvCxnSpPr>
          <p:cNvPr id="132" name="Google Shape;132;p19"/>
          <p:cNvCxnSpPr/>
          <p:nvPr/>
        </p:nvCxnSpPr>
        <p:spPr>
          <a:xfrm>
            <a:off x="7707811" y="348272"/>
            <a:ext cx="0" cy="439500"/>
          </a:xfrm>
          <a:prstGeom prst="straightConnector1">
            <a:avLst/>
          </a:prstGeom>
          <a:noFill/>
          <a:ln w="12700" cap="flat" cmpd="sng">
            <a:solidFill>
              <a:srgbClr val="102D69"/>
            </a:solidFill>
            <a:prstDash val="solid"/>
            <a:miter lim="800000"/>
            <a:headEnd type="none" w="sm" len="sm"/>
            <a:tailEnd type="none" w="sm" len="sm"/>
          </a:ln>
        </p:spPr>
      </p:cxnSp>
      <p:sp>
        <p:nvSpPr>
          <p:cNvPr id="133" name="Google Shape;133;p19"/>
          <p:cNvSpPr txBox="1"/>
          <p:nvPr/>
        </p:nvSpPr>
        <p:spPr>
          <a:xfrm>
            <a:off x="7807651" y="399209"/>
            <a:ext cx="504000" cy="231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fld id="{00000000-1234-1234-1234-123412341234}" type="slidenum">
              <a:rPr lang="en" sz="1500">
                <a:solidFill>
                  <a:srgbClr val="102D69"/>
                </a:solidFill>
                <a:latin typeface="Arial"/>
                <a:ea typeface="Arial"/>
                <a:cs typeface="Arial"/>
                <a:sym typeface="Arial"/>
              </a:rPr>
              <a:t>‹#›</a:t>
            </a:fld>
            <a:endParaRPr sz="1500">
              <a:solidFill>
                <a:srgbClr val="102D69"/>
              </a:solidFill>
              <a:latin typeface="Arial"/>
              <a:ea typeface="Arial"/>
              <a:cs typeface="Arial"/>
              <a:sym typeface="Arial"/>
            </a:endParaRPr>
          </a:p>
        </p:txBody>
      </p:sp>
      <p:cxnSp>
        <p:nvCxnSpPr>
          <p:cNvPr id="134" name="Google Shape;134;p19"/>
          <p:cNvCxnSpPr/>
          <p:nvPr/>
        </p:nvCxnSpPr>
        <p:spPr>
          <a:xfrm>
            <a:off x="8732901" y="348272"/>
            <a:ext cx="0" cy="439500"/>
          </a:xfrm>
          <a:prstGeom prst="straightConnector1">
            <a:avLst/>
          </a:prstGeom>
          <a:noFill/>
          <a:ln w="12700" cap="flat" cmpd="sng">
            <a:solidFill>
              <a:srgbClr val="102D69"/>
            </a:solidFill>
            <a:prstDash val="solid"/>
            <a:miter lim="800000"/>
            <a:headEnd type="none" w="sm" len="sm"/>
            <a:tailEnd type="none" w="sm" len="sm"/>
          </a:ln>
        </p:spPr>
      </p:cxnSp>
      <p:sp>
        <p:nvSpPr>
          <p:cNvPr id="135" name="Google Shape;135;p19"/>
          <p:cNvSpPr txBox="1">
            <a:spLocks noGrp="1"/>
          </p:cNvSpPr>
          <p:nvPr>
            <p:ph type="title"/>
          </p:nvPr>
        </p:nvSpPr>
        <p:spPr>
          <a:xfrm>
            <a:off x="439424" y="1085843"/>
            <a:ext cx="3241800" cy="582900"/>
          </a:xfrm>
          <a:prstGeom prst="rect">
            <a:avLst/>
          </a:prstGeom>
          <a:noFill/>
          <a:ln>
            <a:noFill/>
          </a:ln>
        </p:spPr>
        <p:txBody>
          <a:bodyPr spcFirstLastPara="1" wrap="square" lIns="0" tIns="0" rIns="0" bIns="0" anchor="t" anchorCtr="0">
            <a:normAutofit/>
          </a:bodyPr>
          <a:lstStyle>
            <a:lvl1pPr marR="0" lvl="0" algn="l">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lvl="1">
              <a:spcBef>
                <a:spcPts val="0"/>
              </a:spcBef>
              <a:spcAft>
                <a:spcPts val="0"/>
              </a:spcAft>
              <a:buSzPts val="2800"/>
              <a:buNone/>
              <a:defRPr sz="1400"/>
            </a:lvl2pPr>
            <a:lvl3pPr lvl="2">
              <a:spcBef>
                <a:spcPts val="0"/>
              </a:spcBef>
              <a:spcAft>
                <a:spcPts val="0"/>
              </a:spcAft>
              <a:buSzPts val="2800"/>
              <a:buNone/>
              <a:defRPr sz="1400"/>
            </a:lvl3pPr>
            <a:lvl4pPr lvl="3">
              <a:spcBef>
                <a:spcPts val="0"/>
              </a:spcBef>
              <a:spcAft>
                <a:spcPts val="0"/>
              </a:spcAft>
              <a:buSzPts val="2800"/>
              <a:buNone/>
              <a:defRPr sz="1400"/>
            </a:lvl4pPr>
            <a:lvl5pPr lvl="4">
              <a:spcBef>
                <a:spcPts val="0"/>
              </a:spcBef>
              <a:spcAft>
                <a:spcPts val="0"/>
              </a:spcAft>
              <a:buSzPts val="2800"/>
              <a:buNone/>
              <a:defRPr sz="1400"/>
            </a:lvl5pPr>
            <a:lvl6pPr lvl="5">
              <a:spcBef>
                <a:spcPts val="0"/>
              </a:spcBef>
              <a:spcAft>
                <a:spcPts val="0"/>
              </a:spcAft>
              <a:buSzPts val="2800"/>
              <a:buNone/>
              <a:defRPr sz="1400"/>
            </a:lvl6pPr>
            <a:lvl7pPr lvl="6">
              <a:spcBef>
                <a:spcPts val="0"/>
              </a:spcBef>
              <a:spcAft>
                <a:spcPts val="0"/>
              </a:spcAft>
              <a:buSzPts val="2800"/>
              <a:buNone/>
              <a:defRPr sz="1400"/>
            </a:lvl7pPr>
            <a:lvl8pPr lvl="7">
              <a:spcBef>
                <a:spcPts val="0"/>
              </a:spcBef>
              <a:spcAft>
                <a:spcPts val="0"/>
              </a:spcAft>
              <a:buSzPts val="2800"/>
              <a:buNone/>
              <a:defRPr sz="1400"/>
            </a:lvl8pPr>
            <a:lvl9pPr lvl="8">
              <a:spcBef>
                <a:spcPts val="0"/>
              </a:spcBef>
              <a:spcAft>
                <a:spcPts val="0"/>
              </a:spcAft>
              <a:buSzPts val="2800"/>
              <a:buNone/>
              <a:defRPr sz="1400"/>
            </a:lvl9pPr>
          </a:lstStyle>
          <a:p>
            <a:endParaRPr/>
          </a:p>
        </p:txBody>
      </p:sp>
      <p:sp>
        <p:nvSpPr>
          <p:cNvPr id="136" name="Google Shape;136;p19"/>
          <p:cNvSpPr txBox="1">
            <a:spLocks noGrp="1"/>
          </p:cNvSpPr>
          <p:nvPr>
            <p:ph type="body" idx="1"/>
          </p:nvPr>
        </p:nvSpPr>
        <p:spPr>
          <a:xfrm>
            <a:off x="439424" y="1784747"/>
            <a:ext cx="3241800" cy="1799700"/>
          </a:xfrm>
          <a:prstGeom prst="rect">
            <a:avLst/>
          </a:prstGeom>
          <a:noFill/>
          <a:ln>
            <a:noFill/>
          </a:ln>
        </p:spPr>
        <p:txBody>
          <a:bodyPr spcFirstLastPara="1" wrap="square" lIns="0" tIns="0" rIns="0" bIns="34275" anchor="t" anchorCtr="0">
            <a:normAutofit/>
          </a:bodyPr>
          <a:lstStyle>
            <a:lvl1pPr marL="457200" marR="0" lvl="0" indent="-228600" algn="l">
              <a:lnSpc>
                <a:spcPct val="100000"/>
              </a:lnSpc>
              <a:spcBef>
                <a:spcPts val="800"/>
              </a:spcBef>
              <a:spcAft>
                <a:spcPts val="0"/>
              </a:spcAft>
              <a:buClr>
                <a:srgbClr val="0E2D69"/>
              </a:buClr>
              <a:buSzPts val="1000"/>
              <a:buFont typeface="Arial"/>
              <a:buNone/>
              <a:defRPr sz="1000" b="0" i="0" u="none" strike="noStrike" cap="none">
                <a:solidFill>
                  <a:srgbClr val="0E2D69"/>
                </a:solidFill>
                <a:latin typeface="Arial"/>
                <a:ea typeface="Arial"/>
                <a:cs typeface="Arial"/>
                <a:sym typeface="Arial"/>
              </a:defRPr>
            </a:lvl1pPr>
            <a:lvl2pPr marL="914400" marR="0" lvl="1" indent="-228600" algn="l">
              <a:lnSpc>
                <a:spcPct val="100000"/>
              </a:lnSpc>
              <a:spcBef>
                <a:spcPts val="800"/>
              </a:spcBef>
              <a:spcAft>
                <a:spcPts val="0"/>
              </a:spcAft>
              <a:buClr>
                <a:srgbClr val="0E2D69"/>
              </a:buClr>
              <a:buSzPts val="1000"/>
              <a:buFont typeface="Arial"/>
              <a:buNone/>
              <a:defRPr sz="1000" b="0" i="0" u="none" strike="noStrike" cap="none">
                <a:solidFill>
                  <a:srgbClr val="0E2D69"/>
                </a:solidFill>
                <a:latin typeface="Arial"/>
                <a:ea typeface="Arial"/>
                <a:cs typeface="Arial"/>
                <a:sym typeface="Arial"/>
              </a:defRPr>
            </a:lvl2pPr>
            <a:lvl3pPr marL="1371600" marR="0" lvl="2" indent="-228600" algn="l">
              <a:lnSpc>
                <a:spcPct val="100000"/>
              </a:lnSpc>
              <a:spcBef>
                <a:spcPts val="1200"/>
              </a:spcBef>
              <a:spcAft>
                <a:spcPts val="0"/>
              </a:spcAft>
              <a:buClr>
                <a:srgbClr val="0E2D69"/>
              </a:buClr>
              <a:buSzPts val="1000"/>
              <a:buFont typeface="Arial"/>
              <a:buNone/>
              <a:defRPr sz="1000" b="0" i="0" u="none" strike="noStrike" cap="none">
                <a:solidFill>
                  <a:srgbClr val="0E2D69"/>
                </a:solidFill>
                <a:latin typeface="Arial"/>
                <a:ea typeface="Arial"/>
                <a:cs typeface="Arial"/>
                <a:sym typeface="Arial"/>
              </a:defRPr>
            </a:lvl3pPr>
            <a:lvl4pPr marL="1828800" marR="0" lvl="3" indent="-228600" algn="l">
              <a:lnSpc>
                <a:spcPct val="100000"/>
              </a:lnSpc>
              <a:spcBef>
                <a:spcPts val="1200"/>
              </a:spcBef>
              <a:spcAft>
                <a:spcPts val="0"/>
              </a:spcAft>
              <a:buClr>
                <a:srgbClr val="0E2D69"/>
              </a:buClr>
              <a:buSzPts val="1000"/>
              <a:buFont typeface="Arial"/>
              <a:buNone/>
              <a:defRPr sz="1000" b="0" i="0" u="none" strike="noStrike" cap="none">
                <a:solidFill>
                  <a:srgbClr val="0E2D69"/>
                </a:solidFill>
                <a:latin typeface="Arial"/>
                <a:ea typeface="Arial"/>
                <a:cs typeface="Arial"/>
                <a:sym typeface="Arial"/>
              </a:defRPr>
            </a:lvl4pPr>
            <a:lvl5pPr marL="2286000" marR="0" lvl="4" indent="-228600" algn="l">
              <a:lnSpc>
                <a:spcPct val="100000"/>
              </a:lnSpc>
              <a:spcBef>
                <a:spcPts val="1200"/>
              </a:spcBef>
              <a:spcAft>
                <a:spcPts val="0"/>
              </a:spcAft>
              <a:buClr>
                <a:srgbClr val="0E2D69"/>
              </a:buClr>
              <a:buSzPts val="1000"/>
              <a:buFont typeface="Arial"/>
              <a:buNone/>
              <a:defRPr sz="1000" b="0" i="0" u="none" strike="noStrike" cap="none">
                <a:solidFill>
                  <a:srgbClr val="0E2D69"/>
                </a:solidFill>
                <a:latin typeface="Arial"/>
                <a:ea typeface="Arial"/>
                <a:cs typeface="Arial"/>
                <a:sym typeface="Arial"/>
              </a:defRPr>
            </a:lvl5pPr>
            <a:lvl6pPr marL="2743200" marR="0" lvl="5" indent="-317500" algn="l">
              <a:lnSpc>
                <a:spcPct val="90000"/>
              </a:lnSpc>
              <a:spcBef>
                <a:spcPts val="12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12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12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1200"/>
              </a:spcBef>
              <a:spcAft>
                <a:spcPts val="120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37" name="Google Shape;137;p19"/>
          <p:cNvSpPr/>
          <p:nvPr/>
        </p:nvSpPr>
        <p:spPr>
          <a:xfrm>
            <a:off x="4044737" y="1085843"/>
            <a:ext cx="623400" cy="623400"/>
          </a:xfrm>
          <a:prstGeom prst="ellipse">
            <a:avLst/>
          </a:prstGeom>
          <a:solidFill>
            <a:srgbClr val="0E2D69"/>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38" name="Google Shape;138;p19"/>
          <p:cNvSpPr/>
          <p:nvPr/>
        </p:nvSpPr>
        <p:spPr>
          <a:xfrm>
            <a:off x="5057194" y="1085843"/>
            <a:ext cx="623400" cy="623400"/>
          </a:xfrm>
          <a:prstGeom prst="ellipse">
            <a:avLst/>
          </a:prstGeom>
          <a:solidFill>
            <a:srgbClr val="234A9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39" name="Google Shape;139;p19"/>
          <p:cNvSpPr/>
          <p:nvPr/>
        </p:nvSpPr>
        <p:spPr>
          <a:xfrm>
            <a:off x="6069651" y="1085843"/>
            <a:ext cx="623400" cy="623400"/>
          </a:xfrm>
          <a:prstGeom prst="ellipse">
            <a:avLst/>
          </a:prstGeom>
          <a:solidFill>
            <a:srgbClr val="11A0D7"/>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40" name="Google Shape;140;p19"/>
          <p:cNvSpPr/>
          <p:nvPr/>
        </p:nvSpPr>
        <p:spPr>
          <a:xfrm>
            <a:off x="7082108" y="1085843"/>
            <a:ext cx="623400" cy="623400"/>
          </a:xfrm>
          <a:prstGeom prst="ellipse">
            <a:avLst/>
          </a:prstGeom>
          <a:solidFill>
            <a:srgbClr val="029C6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41" name="Google Shape;141;p19"/>
          <p:cNvSpPr/>
          <p:nvPr/>
        </p:nvSpPr>
        <p:spPr>
          <a:xfrm>
            <a:off x="8094566" y="1085843"/>
            <a:ext cx="623400" cy="623400"/>
          </a:xfrm>
          <a:prstGeom prst="ellipse">
            <a:avLst/>
          </a:prstGeom>
          <a:solidFill>
            <a:srgbClr val="EB681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42" name="Google Shape;142;p19"/>
          <p:cNvSpPr/>
          <p:nvPr/>
        </p:nvSpPr>
        <p:spPr>
          <a:xfrm>
            <a:off x="4044737" y="2031524"/>
            <a:ext cx="623400" cy="623400"/>
          </a:xfrm>
          <a:prstGeom prst="ellipse">
            <a:avLst/>
          </a:prstGeom>
          <a:solidFill>
            <a:srgbClr val="7D4EB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43" name="Google Shape;143;p19"/>
          <p:cNvSpPr/>
          <p:nvPr/>
        </p:nvSpPr>
        <p:spPr>
          <a:xfrm>
            <a:off x="5057194" y="2031524"/>
            <a:ext cx="623400" cy="623400"/>
          </a:xfrm>
          <a:prstGeom prst="ellipse">
            <a:avLst/>
          </a:prstGeom>
          <a:solidFill>
            <a:srgbClr val="E61F3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44" name="Google Shape;144;p19"/>
          <p:cNvSpPr/>
          <p:nvPr/>
        </p:nvSpPr>
        <p:spPr>
          <a:xfrm>
            <a:off x="6069651" y="2031524"/>
            <a:ext cx="623400" cy="623400"/>
          </a:xfrm>
          <a:prstGeom prst="ellipse">
            <a:avLst/>
          </a:prstGeom>
          <a:solidFill>
            <a:srgbClr val="FBBA0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45" name="Google Shape;145;p19"/>
          <p:cNvSpPr/>
          <p:nvPr/>
        </p:nvSpPr>
        <p:spPr>
          <a:xfrm>
            <a:off x="7082108" y="2031524"/>
            <a:ext cx="623400" cy="623400"/>
          </a:xfrm>
          <a:prstGeom prst="ellipse">
            <a:avLst/>
          </a:prstGeom>
          <a:solidFill>
            <a:srgbClr val="7DA0D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46" name="Google Shape;146;p19"/>
          <p:cNvSpPr/>
          <p:nvPr/>
        </p:nvSpPr>
        <p:spPr>
          <a:xfrm>
            <a:off x="8094566" y="2031524"/>
            <a:ext cx="623400" cy="623400"/>
          </a:xfrm>
          <a:prstGeom prst="ellipse">
            <a:avLst/>
          </a:prstGeom>
          <a:solidFill>
            <a:srgbClr val="47A0A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47" name="Google Shape;147;p19"/>
          <p:cNvSpPr/>
          <p:nvPr/>
        </p:nvSpPr>
        <p:spPr>
          <a:xfrm>
            <a:off x="4044737" y="2977207"/>
            <a:ext cx="623400" cy="623400"/>
          </a:xfrm>
          <a:prstGeom prst="ellipse">
            <a:avLst/>
          </a:prstGeom>
          <a:solidFill>
            <a:srgbClr val="EB8C3C"/>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48" name="Google Shape;148;p19"/>
          <p:cNvSpPr/>
          <p:nvPr/>
        </p:nvSpPr>
        <p:spPr>
          <a:xfrm>
            <a:off x="5057194" y="2977207"/>
            <a:ext cx="623400" cy="623400"/>
          </a:xfrm>
          <a:prstGeom prst="ellipse">
            <a:avLst/>
          </a:prstGeom>
          <a:solidFill>
            <a:srgbClr val="96628C"/>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49" name="Google Shape;149;p19"/>
          <p:cNvSpPr/>
          <p:nvPr/>
        </p:nvSpPr>
        <p:spPr>
          <a:xfrm>
            <a:off x="6069651" y="2977207"/>
            <a:ext cx="623400" cy="623400"/>
          </a:xfrm>
          <a:prstGeom prst="ellipse">
            <a:avLst/>
          </a:prstGeom>
          <a:solidFill>
            <a:srgbClr val="CD5A5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50" name="Google Shape;150;p19"/>
          <p:cNvSpPr/>
          <p:nvPr/>
        </p:nvSpPr>
        <p:spPr>
          <a:xfrm>
            <a:off x="7082108" y="2977207"/>
            <a:ext cx="623400" cy="623400"/>
          </a:xfrm>
          <a:prstGeom prst="ellipse">
            <a:avLst/>
          </a:prstGeom>
          <a:solidFill>
            <a:srgbClr val="FFD74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51" name="Google Shape;151;p19"/>
          <p:cNvSpPr/>
          <p:nvPr/>
        </p:nvSpPr>
        <p:spPr>
          <a:xfrm>
            <a:off x="8094566" y="2977207"/>
            <a:ext cx="623400" cy="623400"/>
          </a:xfrm>
          <a:prstGeom prst="ellipse">
            <a:avLst/>
          </a:prstGeom>
          <a:solidFill>
            <a:srgbClr val="CDDDF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52" name="Google Shape;152;p19"/>
          <p:cNvSpPr/>
          <p:nvPr/>
        </p:nvSpPr>
        <p:spPr>
          <a:xfrm>
            <a:off x="4044737" y="3937327"/>
            <a:ext cx="623400" cy="623400"/>
          </a:xfrm>
          <a:prstGeom prst="ellipse">
            <a:avLst/>
          </a:prstGeom>
          <a:solidFill>
            <a:srgbClr val="D7EBB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53" name="Google Shape;153;p19"/>
          <p:cNvSpPr/>
          <p:nvPr/>
        </p:nvSpPr>
        <p:spPr>
          <a:xfrm>
            <a:off x="5057194" y="3937327"/>
            <a:ext cx="623400" cy="623400"/>
          </a:xfrm>
          <a:prstGeom prst="ellipse">
            <a:avLst/>
          </a:prstGeom>
          <a:solidFill>
            <a:srgbClr val="FFDC9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54" name="Google Shape;154;p19"/>
          <p:cNvSpPr/>
          <p:nvPr/>
        </p:nvSpPr>
        <p:spPr>
          <a:xfrm>
            <a:off x="6069651" y="3937327"/>
            <a:ext cx="623400" cy="623400"/>
          </a:xfrm>
          <a:prstGeom prst="ellipse">
            <a:avLst/>
          </a:prstGeom>
          <a:solidFill>
            <a:srgbClr val="D7C3F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55" name="Google Shape;155;p19"/>
          <p:cNvSpPr/>
          <p:nvPr/>
        </p:nvSpPr>
        <p:spPr>
          <a:xfrm>
            <a:off x="7082108" y="3937327"/>
            <a:ext cx="623400" cy="623400"/>
          </a:xfrm>
          <a:prstGeom prst="ellipse">
            <a:avLst/>
          </a:prstGeom>
          <a:solidFill>
            <a:srgbClr val="F6C3C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56" name="Google Shape;156;p19"/>
          <p:cNvSpPr/>
          <p:nvPr/>
        </p:nvSpPr>
        <p:spPr>
          <a:xfrm>
            <a:off x="8094566" y="3937327"/>
            <a:ext cx="623400" cy="623400"/>
          </a:xfrm>
          <a:prstGeom prst="ellipse">
            <a:avLst/>
          </a:prstGeom>
          <a:solidFill>
            <a:srgbClr val="FFF07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57" name="Google Shape;157;p19"/>
          <p:cNvSpPr txBox="1">
            <a:spLocks noGrp="1"/>
          </p:cNvSpPr>
          <p:nvPr>
            <p:ph type="body" idx="2"/>
          </p:nvPr>
        </p:nvSpPr>
        <p:spPr>
          <a:xfrm>
            <a:off x="857767" y="405678"/>
            <a:ext cx="1426200" cy="31200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1pPr>
            <a:lvl2pPr marL="914400" marR="0" lvl="1" indent="-228600" algn="l">
              <a:lnSpc>
                <a:spcPct val="100000"/>
              </a:lnSpc>
              <a:spcBef>
                <a:spcPts val="40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2pPr>
            <a:lvl3pPr marL="1371600" marR="0" lvl="2" indent="-228600" algn="l">
              <a:lnSpc>
                <a:spcPct val="100000"/>
              </a:lnSpc>
              <a:spcBef>
                <a:spcPts val="120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3pPr>
            <a:lvl4pPr marL="1828800" marR="0" lvl="3" indent="-228600" algn="l">
              <a:lnSpc>
                <a:spcPct val="100000"/>
              </a:lnSpc>
              <a:spcBef>
                <a:spcPts val="120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4pPr>
            <a:lvl5pPr marL="2286000" marR="0" lvl="4" indent="-228600" algn="l">
              <a:lnSpc>
                <a:spcPct val="100000"/>
              </a:lnSpc>
              <a:spcBef>
                <a:spcPts val="120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5pPr>
            <a:lvl6pPr marL="2743200" marR="0" lvl="5" indent="-317500" algn="l">
              <a:lnSpc>
                <a:spcPct val="90000"/>
              </a:lnSpc>
              <a:spcBef>
                <a:spcPts val="12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12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12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1200"/>
              </a:spcBef>
              <a:spcAft>
                <a:spcPts val="120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58" name="Google Shape;158;p19"/>
          <p:cNvSpPr txBox="1">
            <a:spLocks noGrp="1"/>
          </p:cNvSpPr>
          <p:nvPr>
            <p:ph type="body" idx="3"/>
          </p:nvPr>
        </p:nvSpPr>
        <p:spPr>
          <a:xfrm>
            <a:off x="2594372" y="411540"/>
            <a:ext cx="1552500" cy="30600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0"/>
              </a:spcBef>
              <a:spcAft>
                <a:spcPts val="0"/>
              </a:spcAft>
              <a:buClr>
                <a:srgbClr val="0E2D69"/>
              </a:buClr>
              <a:buSzPts val="800"/>
              <a:buFont typeface="Arial"/>
              <a:buNone/>
              <a:defRPr sz="800" b="0" i="0" u="none" strike="noStrike" cap="none">
                <a:solidFill>
                  <a:srgbClr val="0E2D69"/>
                </a:solidFill>
                <a:latin typeface="Arial"/>
                <a:ea typeface="Arial"/>
                <a:cs typeface="Arial"/>
                <a:sym typeface="Arial"/>
              </a:defRPr>
            </a:lvl1pPr>
            <a:lvl2pPr marL="914400" marR="0" lvl="1" indent="-228600" algn="l">
              <a:lnSpc>
                <a:spcPct val="90000"/>
              </a:lnSpc>
              <a:spcBef>
                <a:spcPts val="1200"/>
              </a:spcBef>
              <a:spcAft>
                <a:spcPts val="0"/>
              </a:spcAft>
              <a:buClr>
                <a:srgbClr val="0E2D69"/>
              </a:buClr>
              <a:buSzPts val="800"/>
              <a:buFont typeface="Arial"/>
              <a:buNone/>
              <a:defRPr sz="800" b="0" i="0" u="none" strike="noStrike" cap="none">
                <a:solidFill>
                  <a:srgbClr val="0E2D69"/>
                </a:solidFill>
                <a:latin typeface="Arial"/>
                <a:ea typeface="Arial"/>
                <a:cs typeface="Arial"/>
                <a:sym typeface="Arial"/>
              </a:defRPr>
            </a:lvl2pPr>
            <a:lvl3pPr marL="1371600" marR="0" lvl="2" indent="-228600" algn="l">
              <a:lnSpc>
                <a:spcPct val="90000"/>
              </a:lnSpc>
              <a:spcBef>
                <a:spcPts val="1200"/>
              </a:spcBef>
              <a:spcAft>
                <a:spcPts val="0"/>
              </a:spcAft>
              <a:buClr>
                <a:srgbClr val="0E2D69"/>
              </a:buClr>
              <a:buSzPts val="800"/>
              <a:buFont typeface="Arial"/>
              <a:buNone/>
              <a:defRPr sz="800" b="0" i="0" u="none" strike="noStrike" cap="none">
                <a:solidFill>
                  <a:srgbClr val="0E2D69"/>
                </a:solidFill>
                <a:latin typeface="Arial"/>
                <a:ea typeface="Arial"/>
                <a:cs typeface="Arial"/>
                <a:sym typeface="Arial"/>
              </a:defRPr>
            </a:lvl3pPr>
            <a:lvl4pPr marL="1828800" marR="0" lvl="3" indent="-228600" algn="l">
              <a:lnSpc>
                <a:spcPct val="90000"/>
              </a:lnSpc>
              <a:spcBef>
                <a:spcPts val="1200"/>
              </a:spcBef>
              <a:spcAft>
                <a:spcPts val="0"/>
              </a:spcAft>
              <a:buClr>
                <a:srgbClr val="0E2D69"/>
              </a:buClr>
              <a:buSzPts val="800"/>
              <a:buFont typeface="Arial"/>
              <a:buNone/>
              <a:defRPr sz="800" b="0" i="0" u="none" strike="noStrike" cap="none">
                <a:solidFill>
                  <a:srgbClr val="0E2D69"/>
                </a:solidFill>
                <a:latin typeface="Arial"/>
                <a:ea typeface="Arial"/>
                <a:cs typeface="Arial"/>
                <a:sym typeface="Arial"/>
              </a:defRPr>
            </a:lvl4pPr>
            <a:lvl5pPr marL="2286000" marR="0" lvl="4" indent="-228600" algn="l">
              <a:lnSpc>
                <a:spcPct val="90000"/>
              </a:lnSpc>
              <a:spcBef>
                <a:spcPts val="1200"/>
              </a:spcBef>
              <a:spcAft>
                <a:spcPts val="0"/>
              </a:spcAft>
              <a:buClr>
                <a:srgbClr val="0E2D69"/>
              </a:buClr>
              <a:buSzPts val="800"/>
              <a:buFont typeface="Arial"/>
              <a:buNone/>
              <a:defRPr sz="800" b="0" i="0" u="none" strike="noStrike" cap="none">
                <a:solidFill>
                  <a:srgbClr val="0E2D69"/>
                </a:solidFill>
                <a:latin typeface="Arial"/>
                <a:ea typeface="Arial"/>
                <a:cs typeface="Arial"/>
                <a:sym typeface="Arial"/>
              </a:defRPr>
            </a:lvl5pPr>
            <a:lvl6pPr marL="2743200" marR="0" lvl="5" indent="-317500" algn="l">
              <a:lnSpc>
                <a:spcPct val="90000"/>
              </a:lnSpc>
              <a:spcBef>
                <a:spcPts val="12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12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12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1200"/>
              </a:spcBef>
              <a:spcAft>
                <a:spcPts val="120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59" name="Google Shape;159;p19"/>
          <p:cNvSpPr txBox="1">
            <a:spLocks noGrp="1"/>
          </p:cNvSpPr>
          <p:nvPr>
            <p:ph type="body" idx="4"/>
          </p:nvPr>
        </p:nvSpPr>
        <p:spPr>
          <a:xfrm>
            <a:off x="4694919" y="411540"/>
            <a:ext cx="1552500" cy="30600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0"/>
              </a:spcBef>
              <a:spcAft>
                <a:spcPts val="0"/>
              </a:spcAft>
              <a:buClr>
                <a:srgbClr val="0E2D69"/>
              </a:buClr>
              <a:buSzPts val="800"/>
              <a:buFont typeface="Arial"/>
              <a:buNone/>
              <a:defRPr sz="800" b="0" i="0" u="none" strike="noStrike" cap="none">
                <a:solidFill>
                  <a:srgbClr val="0E2D69"/>
                </a:solidFill>
                <a:latin typeface="Arial"/>
                <a:ea typeface="Arial"/>
                <a:cs typeface="Arial"/>
                <a:sym typeface="Arial"/>
              </a:defRPr>
            </a:lvl1pPr>
            <a:lvl2pPr marL="914400" marR="0" lvl="1" indent="-228600" algn="l">
              <a:lnSpc>
                <a:spcPct val="90000"/>
              </a:lnSpc>
              <a:spcBef>
                <a:spcPts val="1200"/>
              </a:spcBef>
              <a:spcAft>
                <a:spcPts val="0"/>
              </a:spcAft>
              <a:buClr>
                <a:srgbClr val="0E2D69"/>
              </a:buClr>
              <a:buSzPts val="800"/>
              <a:buFont typeface="Arial"/>
              <a:buNone/>
              <a:defRPr sz="800" b="0" i="0" u="none" strike="noStrike" cap="none">
                <a:solidFill>
                  <a:srgbClr val="0E2D69"/>
                </a:solidFill>
                <a:latin typeface="Arial"/>
                <a:ea typeface="Arial"/>
                <a:cs typeface="Arial"/>
                <a:sym typeface="Arial"/>
              </a:defRPr>
            </a:lvl2pPr>
            <a:lvl3pPr marL="1371600" marR="0" lvl="2" indent="-228600" algn="l">
              <a:lnSpc>
                <a:spcPct val="90000"/>
              </a:lnSpc>
              <a:spcBef>
                <a:spcPts val="1200"/>
              </a:spcBef>
              <a:spcAft>
                <a:spcPts val="0"/>
              </a:spcAft>
              <a:buClr>
                <a:srgbClr val="0E2D69"/>
              </a:buClr>
              <a:buSzPts val="800"/>
              <a:buFont typeface="Arial"/>
              <a:buNone/>
              <a:defRPr sz="800" b="0" i="0" u="none" strike="noStrike" cap="none">
                <a:solidFill>
                  <a:srgbClr val="0E2D69"/>
                </a:solidFill>
                <a:latin typeface="Arial"/>
                <a:ea typeface="Arial"/>
                <a:cs typeface="Arial"/>
                <a:sym typeface="Arial"/>
              </a:defRPr>
            </a:lvl3pPr>
            <a:lvl4pPr marL="1828800" marR="0" lvl="3" indent="-228600" algn="l">
              <a:lnSpc>
                <a:spcPct val="90000"/>
              </a:lnSpc>
              <a:spcBef>
                <a:spcPts val="1200"/>
              </a:spcBef>
              <a:spcAft>
                <a:spcPts val="0"/>
              </a:spcAft>
              <a:buClr>
                <a:srgbClr val="0E2D69"/>
              </a:buClr>
              <a:buSzPts val="800"/>
              <a:buFont typeface="Arial"/>
              <a:buNone/>
              <a:defRPr sz="800" b="0" i="0" u="none" strike="noStrike" cap="none">
                <a:solidFill>
                  <a:srgbClr val="0E2D69"/>
                </a:solidFill>
                <a:latin typeface="Arial"/>
                <a:ea typeface="Arial"/>
                <a:cs typeface="Arial"/>
                <a:sym typeface="Arial"/>
              </a:defRPr>
            </a:lvl4pPr>
            <a:lvl5pPr marL="2286000" marR="0" lvl="4" indent="-228600" algn="l">
              <a:lnSpc>
                <a:spcPct val="90000"/>
              </a:lnSpc>
              <a:spcBef>
                <a:spcPts val="1200"/>
              </a:spcBef>
              <a:spcAft>
                <a:spcPts val="0"/>
              </a:spcAft>
              <a:buClr>
                <a:srgbClr val="0E2D69"/>
              </a:buClr>
              <a:buSzPts val="800"/>
              <a:buFont typeface="Arial"/>
              <a:buNone/>
              <a:defRPr sz="800" b="0" i="0" u="none" strike="noStrike" cap="none">
                <a:solidFill>
                  <a:srgbClr val="0E2D69"/>
                </a:solidFill>
                <a:latin typeface="Arial"/>
                <a:ea typeface="Arial"/>
                <a:cs typeface="Arial"/>
                <a:sym typeface="Arial"/>
              </a:defRPr>
            </a:lvl5pPr>
            <a:lvl6pPr marL="2743200" marR="0" lvl="5" indent="-317500" algn="l">
              <a:lnSpc>
                <a:spcPct val="90000"/>
              </a:lnSpc>
              <a:spcBef>
                <a:spcPts val="12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12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12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1200"/>
              </a:spcBef>
              <a:spcAft>
                <a:spcPts val="120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чистый_2">
  <p:cSld name="чистый_2">
    <p:bg>
      <p:bgPr>
        <a:blipFill>
          <a:blip r:embed="rId2">
            <a:alphaModFix/>
          </a:blip>
          <a:stretch>
            <a:fillRect/>
          </a:stretch>
        </a:blipFill>
        <a:effectLst/>
      </p:bgPr>
    </p:bg>
    <p:spTree>
      <p:nvGrpSpPr>
        <p:cNvPr id="1" name="Shape 160"/>
        <p:cNvGrpSpPr/>
        <p:nvPr/>
      </p:nvGrpSpPr>
      <p:grpSpPr>
        <a:xfrm>
          <a:off x="0" y="0"/>
          <a:ext cx="0" cy="0"/>
          <a:chOff x="0" y="0"/>
          <a:chExt cx="0" cy="0"/>
        </a:xfrm>
      </p:grpSpPr>
      <p:pic>
        <p:nvPicPr>
          <p:cNvPr id="161" name="Google Shape;161;p20" descr="Icon&#10;&#10;Description automatically generated"/>
          <p:cNvPicPr preferRelativeResize="0"/>
          <p:nvPr/>
        </p:nvPicPr>
        <p:blipFill rotWithShape="1">
          <a:blip r:embed="rId3">
            <a:alphaModFix/>
          </a:blip>
          <a:srcRect/>
          <a:stretch/>
        </p:blipFill>
        <p:spPr>
          <a:xfrm>
            <a:off x="387899" y="348272"/>
            <a:ext cx="336207" cy="336208"/>
          </a:xfrm>
          <a:prstGeom prst="rect">
            <a:avLst/>
          </a:prstGeom>
          <a:noFill/>
          <a:ln>
            <a:noFill/>
          </a:ln>
        </p:spPr>
      </p:pic>
      <p:cxnSp>
        <p:nvCxnSpPr>
          <p:cNvPr id="162" name="Google Shape;162;p20"/>
          <p:cNvCxnSpPr/>
          <p:nvPr/>
        </p:nvCxnSpPr>
        <p:spPr>
          <a:xfrm>
            <a:off x="2474015" y="348272"/>
            <a:ext cx="0" cy="439500"/>
          </a:xfrm>
          <a:prstGeom prst="straightConnector1">
            <a:avLst/>
          </a:prstGeom>
          <a:noFill/>
          <a:ln w="12700" cap="flat" cmpd="sng">
            <a:solidFill>
              <a:srgbClr val="102D69"/>
            </a:solidFill>
            <a:prstDash val="solid"/>
            <a:miter lim="800000"/>
            <a:headEnd type="none" w="sm" len="sm"/>
            <a:tailEnd type="none" w="sm" len="sm"/>
          </a:ln>
        </p:spPr>
      </p:cxnSp>
      <p:cxnSp>
        <p:nvCxnSpPr>
          <p:cNvPr id="163" name="Google Shape;163;p20"/>
          <p:cNvCxnSpPr/>
          <p:nvPr/>
        </p:nvCxnSpPr>
        <p:spPr>
          <a:xfrm>
            <a:off x="4574562" y="348272"/>
            <a:ext cx="0" cy="439500"/>
          </a:xfrm>
          <a:prstGeom prst="straightConnector1">
            <a:avLst/>
          </a:prstGeom>
          <a:noFill/>
          <a:ln w="12700" cap="flat" cmpd="sng">
            <a:solidFill>
              <a:srgbClr val="102D69"/>
            </a:solidFill>
            <a:prstDash val="solid"/>
            <a:miter lim="800000"/>
            <a:headEnd type="none" w="sm" len="sm"/>
            <a:tailEnd type="none" w="sm" len="sm"/>
          </a:ln>
        </p:spPr>
      </p:cxnSp>
      <p:cxnSp>
        <p:nvCxnSpPr>
          <p:cNvPr id="164" name="Google Shape;164;p20"/>
          <p:cNvCxnSpPr/>
          <p:nvPr/>
        </p:nvCxnSpPr>
        <p:spPr>
          <a:xfrm>
            <a:off x="7707811" y="348272"/>
            <a:ext cx="0" cy="439500"/>
          </a:xfrm>
          <a:prstGeom prst="straightConnector1">
            <a:avLst/>
          </a:prstGeom>
          <a:noFill/>
          <a:ln w="12700" cap="flat" cmpd="sng">
            <a:solidFill>
              <a:srgbClr val="102D69"/>
            </a:solidFill>
            <a:prstDash val="solid"/>
            <a:miter lim="800000"/>
            <a:headEnd type="none" w="sm" len="sm"/>
            <a:tailEnd type="none" w="sm" len="sm"/>
          </a:ln>
        </p:spPr>
      </p:cxnSp>
      <p:sp>
        <p:nvSpPr>
          <p:cNvPr id="165" name="Google Shape;165;p20"/>
          <p:cNvSpPr txBox="1"/>
          <p:nvPr/>
        </p:nvSpPr>
        <p:spPr>
          <a:xfrm>
            <a:off x="7807651" y="399209"/>
            <a:ext cx="504000" cy="231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fld id="{00000000-1234-1234-1234-123412341234}" type="slidenum">
              <a:rPr lang="en" sz="1500">
                <a:solidFill>
                  <a:srgbClr val="102D69"/>
                </a:solidFill>
                <a:latin typeface="Arial"/>
                <a:ea typeface="Arial"/>
                <a:cs typeface="Arial"/>
                <a:sym typeface="Arial"/>
              </a:rPr>
              <a:t>‹#›</a:t>
            </a:fld>
            <a:endParaRPr sz="1500">
              <a:solidFill>
                <a:srgbClr val="102D69"/>
              </a:solidFill>
              <a:latin typeface="Arial"/>
              <a:ea typeface="Arial"/>
              <a:cs typeface="Arial"/>
              <a:sym typeface="Arial"/>
            </a:endParaRPr>
          </a:p>
        </p:txBody>
      </p:sp>
      <p:cxnSp>
        <p:nvCxnSpPr>
          <p:cNvPr id="166" name="Google Shape;166;p20"/>
          <p:cNvCxnSpPr/>
          <p:nvPr/>
        </p:nvCxnSpPr>
        <p:spPr>
          <a:xfrm>
            <a:off x="8732901" y="348272"/>
            <a:ext cx="0" cy="439500"/>
          </a:xfrm>
          <a:prstGeom prst="straightConnector1">
            <a:avLst/>
          </a:prstGeom>
          <a:noFill/>
          <a:ln w="12700" cap="flat" cmpd="sng">
            <a:solidFill>
              <a:srgbClr val="102D69"/>
            </a:solidFill>
            <a:prstDash val="solid"/>
            <a:miter lim="800000"/>
            <a:headEnd type="none" w="sm" len="sm"/>
            <a:tailEnd type="none" w="sm" len="sm"/>
          </a:ln>
        </p:spPr>
      </p:cxnSp>
      <p:sp>
        <p:nvSpPr>
          <p:cNvPr id="167" name="Google Shape;167;p20"/>
          <p:cNvSpPr txBox="1">
            <a:spLocks noGrp="1"/>
          </p:cNvSpPr>
          <p:nvPr>
            <p:ph type="body" idx="1"/>
          </p:nvPr>
        </p:nvSpPr>
        <p:spPr>
          <a:xfrm>
            <a:off x="857767" y="405678"/>
            <a:ext cx="1426200" cy="31200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1pPr>
            <a:lvl2pPr marL="914400" marR="0" lvl="1" indent="-228600" algn="l">
              <a:lnSpc>
                <a:spcPct val="100000"/>
              </a:lnSpc>
              <a:spcBef>
                <a:spcPts val="40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2pPr>
            <a:lvl3pPr marL="1371600" marR="0" lvl="2" indent="-228600" algn="l">
              <a:lnSpc>
                <a:spcPct val="100000"/>
              </a:lnSpc>
              <a:spcBef>
                <a:spcPts val="120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3pPr>
            <a:lvl4pPr marL="1828800" marR="0" lvl="3" indent="-228600" algn="l">
              <a:lnSpc>
                <a:spcPct val="100000"/>
              </a:lnSpc>
              <a:spcBef>
                <a:spcPts val="120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4pPr>
            <a:lvl5pPr marL="2286000" marR="0" lvl="4" indent="-228600" algn="l">
              <a:lnSpc>
                <a:spcPct val="100000"/>
              </a:lnSpc>
              <a:spcBef>
                <a:spcPts val="120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5pPr>
            <a:lvl6pPr marL="2743200" marR="0" lvl="5" indent="-317500" algn="l">
              <a:lnSpc>
                <a:spcPct val="90000"/>
              </a:lnSpc>
              <a:spcBef>
                <a:spcPts val="12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12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12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1200"/>
              </a:spcBef>
              <a:spcAft>
                <a:spcPts val="120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68" name="Google Shape;168;p20"/>
          <p:cNvSpPr txBox="1">
            <a:spLocks noGrp="1"/>
          </p:cNvSpPr>
          <p:nvPr>
            <p:ph type="body" idx="2"/>
          </p:nvPr>
        </p:nvSpPr>
        <p:spPr>
          <a:xfrm>
            <a:off x="2594372" y="411540"/>
            <a:ext cx="1552500" cy="30600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0"/>
              </a:spcBef>
              <a:spcAft>
                <a:spcPts val="0"/>
              </a:spcAft>
              <a:buClr>
                <a:srgbClr val="0E2D69"/>
              </a:buClr>
              <a:buSzPts val="800"/>
              <a:buFont typeface="Arial"/>
              <a:buNone/>
              <a:defRPr sz="800" b="0" i="0" u="none" strike="noStrike" cap="none">
                <a:solidFill>
                  <a:srgbClr val="0E2D69"/>
                </a:solidFill>
                <a:latin typeface="Arial"/>
                <a:ea typeface="Arial"/>
                <a:cs typeface="Arial"/>
                <a:sym typeface="Arial"/>
              </a:defRPr>
            </a:lvl1pPr>
            <a:lvl2pPr marL="914400" marR="0" lvl="1" indent="-228600" algn="l">
              <a:lnSpc>
                <a:spcPct val="90000"/>
              </a:lnSpc>
              <a:spcBef>
                <a:spcPts val="1200"/>
              </a:spcBef>
              <a:spcAft>
                <a:spcPts val="0"/>
              </a:spcAft>
              <a:buClr>
                <a:srgbClr val="0E2D69"/>
              </a:buClr>
              <a:buSzPts val="800"/>
              <a:buFont typeface="Arial"/>
              <a:buNone/>
              <a:defRPr sz="800" b="0" i="0" u="none" strike="noStrike" cap="none">
                <a:solidFill>
                  <a:srgbClr val="0E2D69"/>
                </a:solidFill>
                <a:latin typeface="Arial"/>
                <a:ea typeface="Arial"/>
                <a:cs typeface="Arial"/>
                <a:sym typeface="Arial"/>
              </a:defRPr>
            </a:lvl2pPr>
            <a:lvl3pPr marL="1371600" marR="0" lvl="2" indent="-228600" algn="l">
              <a:lnSpc>
                <a:spcPct val="90000"/>
              </a:lnSpc>
              <a:spcBef>
                <a:spcPts val="1200"/>
              </a:spcBef>
              <a:spcAft>
                <a:spcPts val="0"/>
              </a:spcAft>
              <a:buClr>
                <a:srgbClr val="0E2D69"/>
              </a:buClr>
              <a:buSzPts val="800"/>
              <a:buFont typeface="Arial"/>
              <a:buNone/>
              <a:defRPr sz="800" b="0" i="0" u="none" strike="noStrike" cap="none">
                <a:solidFill>
                  <a:srgbClr val="0E2D69"/>
                </a:solidFill>
                <a:latin typeface="Arial"/>
                <a:ea typeface="Arial"/>
                <a:cs typeface="Arial"/>
                <a:sym typeface="Arial"/>
              </a:defRPr>
            </a:lvl3pPr>
            <a:lvl4pPr marL="1828800" marR="0" lvl="3" indent="-228600" algn="l">
              <a:lnSpc>
                <a:spcPct val="90000"/>
              </a:lnSpc>
              <a:spcBef>
                <a:spcPts val="1200"/>
              </a:spcBef>
              <a:spcAft>
                <a:spcPts val="0"/>
              </a:spcAft>
              <a:buClr>
                <a:srgbClr val="0E2D69"/>
              </a:buClr>
              <a:buSzPts val="800"/>
              <a:buFont typeface="Arial"/>
              <a:buNone/>
              <a:defRPr sz="800" b="0" i="0" u="none" strike="noStrike" cap="none">
                <a:solidFill>
                  <a:srgbClr val="0E2D69"/>
                </a:solidFill>
                <a:latin typeface="Arial"/>
                <a:ea typeface="Arial"/>
                <a:cs typeface="Arial"/>
                <a:sym typeface="Arial"/>
              </a:defRPr>
            </a:lvl4pPr>
            <a:lvl5pPr marL="2286000" marR="0" lvl="4" indent="-228600" algn="l">
              <a:lnSpc>
                <a:spcPct val="90000"/>
              </a:lnSpc>
              <a:spcBef>
                <a:spcPts val="1200"/>
              </a:spcBef>
              <a:spcAft>
                <a:spcPts val="0"/>
              </a:spcAft>
              <a:buClr>
                <a:srgbClr val="0E2D69"/>
              </a:buClr>
              <a:buSzPts val="800"/>
              <a:buFont typeface="Arial"/>
              <a:buNone/>
              <a:defRPr sz="800" b="0" i="0" u="none" strike="noStrike" cap="none">
                <a:solidFill>
                  <a:srgbClr val="0E2D69"/>
                </a:solidFill>
                <a:latin typeface="Arial"/>
                <a:ea typeface="Arial"/>
                <a:cs typeface="Arial"/>
                <a:sym typeface="Arial"/>
              </a:defRPr>
            </a:lvl5pPr>
            <a:lvl6pPr marL="2743200" marR="0" lvl="5" indent="-317500" algn="l">
              <a:lnSpc>
                <a:spcPct val="90000"/>
              </a:lnSpc>
              <a:spcBef>
                <a:spcPts val="12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12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12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1200"/>
              </a:spcBef>
              <a:spcAft>
                <a:spcPts val="120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69" name="Google Shape;169;p20"/>
          <p:cNvSpPr txBox="1">
            <a:spLocks noGrp="1"/>
          </p:cNvSpPr>
          <p:nvPr>
            <p:ph type="body" idx="3"/>
          </p:nvPr>
        </p:nvSpPr>
        <p:spPr>
          <a:xfrm>
            <a:off x="4694919" y="411540"/>
            <a:ext cx="1552500" cy="30600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0"/>
              </a:spcBef>
              <a:spcAft>
                <a:spcPts val="0"/>
              </a:spcAft>
              <a:buClr>
                <a:srgbClr val="0E2D69"/>
              </a:buClr>
              <a:buSzPts val="800"/>
              <a:buFont typeface="Arial"/>
              <a:buNone/>
              <a:defRPr sz="800" b="0" i="0" u="none" strike="noStrike" cap="none">
                <a:solidFill>
                  <a:srgbClr val="0E2D69"/>
                </a:solidFill>
                <a:latin typeface="Arial"/>
                <a:ea typeface="Arial"/>
                <a:cs typeface="Arial"/>
                <a:sym typeface="Arial"/>
              </a:defRPr>
            </a:lvl1pPr>
            <a:lvl2pPr marL="914400" marR="0" lvl="1" indent="-228600" algn="l">
              <a:lnSpc>
                <a:spcPct val="90000"/>
              </a:lnSpc>
              <a:spcBef>
                <a:spcPts val="1200"/>
              </a:spcBef>
              <a:spcAft>
                <a:spcPts val="0"/>
              </a:spcAft>
              <a:buClr>
                <a:srgbClr val="0E2D69"/>
              </a:buClr>
              <a:buSzPts val="800"/>
              <a:buFont typeface="Arial"/>
              <a:buNone/>
              <a:defRPr sz="800" b="0" i="0" u="none" strike="noStrike" cap="none">
                <a:solidFill>
                  <a:srgbClr val="0E2D69"/>
                </a:solidFill>
                <a:latin typeface="Arial"/>
                <a:ea typeface="Arial"/>
                <a:cs typeface="Arial"/>
                <a:sym typeface="Arial"/>
              </a:defRPr>
            </a:lvl2pPr>
            <a:lvl3pPr marL="1371600" marR="0" lvl="2" indent="-228600" algn="l">
              <a:lnSpc>
                <a:spcPct val="90000"/>
              </a:lnSpc>
              <a:spcBef>
                <a:spcPts val="1200"/>
              </a:spcBef>
              <a:spcAft>
                <a:spcPts val="0"/>
              </a:spcAft>
              <a:buClr>
                <a:srgbClr val="0E2D69"/>
              </a:buClr>
              <a:buSzPts val="800"/>
              <a:buFont typeface="Arial"/>
              <a:buNone/>
              <a:defRPr sz="800" b="0" i="0" u="none" strike="noStrike" cap="none">
                <a:solidFill>
                  <a:srgbClr val="0E2D69"/>
                </a:solidFill>
                <a:latin typeface="Arial"/>
                <a:ea typeface="Arial"/>
                <a:cs typeface="Arial"/>
                <a:sym typeface="Arial"/>
              </a:defRPr>
            </a:lvl3pPr>
            <a:lvl4pPr marL="1828800" marR="0" lvl="3" indent="-228600" algn="l">
              <a:lnSpc>
                <a:spcPct val="90000"/>
              </a:lnSpc>
              <a:spcBef>
                <a:spcPts val="1200"/>
              </a:spcBef>
              <a:spcAft>
                <a:spcPts val="0"/>
              </a:spcAft>
              <a:buClr>
                <a:srgbClr val="0E2D69"/>
              </a:buClr>
              <a:buSzPts val="800"/>
              <a:buFont typeface="Arial"/>
              <a:buNone/>
              <a:defRPr sz="800" b="0" i="0" u="none" strike="noStrike" cap="none">
                <a:solidFill>
                  <a:srgbClr val="0E2D69"/>
                </a:solidFill>
                <a:latin typeface="Arial"/>
                <a:ea typeface="Arial"/>
                <a:cs typeface="Arial"/>
                <a:sym typeface="Arial"/>
              </a:defRPr>
            </a:lvl4pPr>
            <a:lvl5pPr marL="2286000" marR="0" lvl="4" indent="-228600" algn="l">
              <a:lnSpc>
                <a:spcPct val="90000"/>
              </a:lnSpc>
              <a:spcBef>
                <a:spcPts val="1200"/>
              </a:spcBef>
              <a:spcAft>
                <a:spcPts val="0"/>
              </a:spcAft>
              <a:buClr>
                <a:srgbClr val="0E2D69"/>
              </a:buClr>
              <a:buSzPts val="800"/>
              <a:buFont typeface="Arial"/>
              <a:buNone/>
              <a:defRPr sz="800" b="0" i="0" u="none" strike="noStrike" cap="none">
                <a:solidFill>
                  <a:srgbClr val="0E2D69"/>
                </a:solidFill>
                <a:latin typeface="Arial"/>
                <a:ea typeface="Arial"/>
                <a:cs typeface="Arial"/>
                <a:sym typeface="Arial"/>
              </a:defRPr>
            </a:lvl5pPr>
            <a:lvl6pPr marL="2743200" marR="0" lvl="5" indent="-317500" algn="l">
              <a:lnSpc>
                <a:spcPct val="90000"/>
              </a:lnSpc>
              <a:spcBef>
                <a:spcPts val="12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12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12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1200"/>
              </a:spcBef>
              <a:spcAft>
                <a:spcPts val="120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чистый">
  <p:cSld name="чистый_3">
    <p:bg>
      <p:bgPr>
        <a:blipFill>
          <a:blip r:embed="rId2">
            <a:alphaModFix/>
          </a:blip>
          <a:stretch>
            <a:fillRect/>
          </a:stretch>
        </a:blipFill>
        <a:effectLst/>
      </p:bgPr>
    </p:bg>
    <p:spTree>
      <p:nvGrpSpPr>
        <p:cNvPr id="1" name="Shape 170"/>
        <p:cNvGrpSpPr/>
        <p:nvPr/>
      </p:nvGrpSpPr>
      <p:grpSpPr>
        <a:xfrm>
          <a:off x="0" y="0"/>
          <a:ext cx="0" cy="0"/>
          <a:chOff x="0" y="0"/>
          <a:chExt cx="0" cy="0"/>
        </a:xfrm>
      </p:grpSpPr>
      <p:sp>
        <p:nvSpPr>
          <p:cNvPr id="171" name="Google Shape;171;p21"/>
          <p:cNvSpPr/>
          <p:nvPr/>
        </p:nvSpPr>
        <p:spPr>
          <a:xfrm>
            <a:off x="0" y="0"/>
            <a:ext cx="9144000" cy="5143500"/>
          </a:xfrm>
          <a:prstGeom prst="rect">
            <a:avLst/>
          </a:prstGeom>
          <a:solidFill>
            <a:schemeClr val="dk1"/>
          </a:solidFill>
          <a:ln w="12700" cap="flat" cmpd="sng">
            <a:solidFill>
              <a:srgbClr val="0A204B"/>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72" name="Google Shape;172;p21" descr="A blue circle with white text&#10;&#10;Description automatically generated with low confidence"/>
          <p:cNvPicPr preferRelativeResize="0"/>
          <p:nvPr/>
        </p:nvPicPr>
        <p:blipFill rotWithShape="1">
          <a:blip r:embed="rId3">
            <a:alphaModFix/>
          </a:blip>
          <a:srcRect/>
          <a:stretch/>
        </p:blipFill>
        <p:spPr>
          <a:xfrm>
            <a:off x="3983107" y="1982857"/>
            <a:ext cx="1177786" cy="117778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https://forms.yandex.ru/cloud/680744def47e73707843854a"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24.png"/><Relationship Id="rId4" Type="http://schemas.openxmlformats.org/officeDocument/2006/relationships/image" Target="../media/image23.jp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2"/>
          <p:cNvSpPr txBox="1">
            <a:spLocks noGrp="1"/>
          </p:cNvSpPr>
          <p:nvPr>
            <p:ph type="title"/>
          </p:nvPr>
        </p:nvSpPr>
        <p:spPr>
          <a:xfrm>
            <a:off x="770975" y="1574899"/>
            <a:ext cx="5725500" cy="1840200"/>
          </a:xfrm>
          <a:prstGeom prst="rect">
            <a:avLst/>
          </a:prstGeom>
          <a:noFill/>
          <a:ln>
            <a:noFill/>
          </a:ln>
        </p:spPr>
        <p:txBody>
          <a:bodyPr spcFirstLastPara="1" wrap="square" lIns="0" tIns="0" rIns="0" bIns="0" anchor="t" anchorCtr="0">
            <a:normAutofit fontScale="90000"/>
          </a:bodyPr>
          <a:lstStyle/>
          <a:p>
            <a:pPr marL="0" lvl="0" indent="0" algn="l" rtl="0">
              <a:lnSpc>
                <a:spcPct val="100000"/>
              </a:lnSpc>
              <a:spcBef>
                <a:spcPts val="0"/>
              </a:spcBef>
              <a:spcAft>
                <a:spcPts val="0"/>
              </a:spcAft>
              <a:buClr>
                <a:srgbClr val="0E2D69"/>
              </a:buClr>
              <a:buSzPct val="100000"/>
              <a:buFont typeface="Arial"/>
              <a:buNone/>
            </a:pPr>
            <a:r>
              <a:rPr lang="en" dirty="0">
                <a:latin typeface="HSE sans" panose="02000000000000000000" pitchFamily="50" charset="-52"/>
              </a:rPr>
              <a:t>Chatbot for Assisting 9th-11th Grade Students in Choosing a University through Interaction with Current Students</a:t>
            </a:r>
            <a:endParaRPr dirty="0">
              <a:latin typeface="HSE sans" panose="02000000000000000000" pitchFamily="50" charset="-52"/>
            </a:endParaRPr>
          </a:p>
        </p:txBody>
      </p:sp>
      <p:sp>
        <p:nvSpPr>
          <p:cNvPr id="178" name="Google Shape;178;p22"/>
          <p:cNvSpPr txBox="1">
            <a:spLocks noGrp="1"/>
          </p:cNvSpPr>
          <p:nvPr>
            <p:ph type="body" idx="1"/>
          </p:nvPr>
        </p:nvSpPr>
        <p:spPr>
          <a:xfrm>
            <a:off x="1556210" y="890881"/>
            <a:ext cx="2886600" cy="326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1200"/>
              </a:spcAft>
              <a:buClr>
                <a:schemeClr val="dk1"/>
              </a:buClr>
              <a:buSzPts val="1200"/>
              <a:buNone/>
            </a:pPr>
            <a:r>
              <a:rPr lang="en" sz="1600" dirty="0">
                <a:latin typeface="HSE sans" panose="02000000000000000000" pitchFamily="50" charset="-52"/>
              </a:rPr>
              <a:t>Faculty of Computer Science</a:t>
            </a:r>
            <a:endParaRPr sz="1600" dirty="0">
              <a:latin typeface="HSE sans" panose="02000000000000000000" pitchFamily="50" charset="-52"/>
            </a:endParaRPr>
          </a:p>
        </p:txBody>
      </p:sp>
      <p:sp>
        <p:nvSpPr>
          <p:cNvPr id="179" name="Google Shape;179;p22"/>
          <p:cNvSpPr txBox="1">
            <a:spLocks noGrp="1"/>
          </p:cNvSpPr>
          <p:nvPr>
            <p:ph type="body" idx="2"/>
          </p:nvPr>
        </p:nvSpPr>
        <p:spPr>
          <a:xfrm>
            <a:off x="4662025" y="768627"/>
            <a:ext cx="1708800" cy="570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E2D69"/>
              </a:buClr>
              <a:buSzPts val="900"/>
              <a:buFont typeface="Arial"/>
              <a:buNone/>
            </a:pPr>
            <a:r>
              <a:rPr lang="en" sz="1200" dirty="0">
                <a:latin typeface="HSE sans" panose="02000000000000000000" pitchFamily="50" charset="-52"/>
              </a:rPr>
              <a:t>Bachelor’s Programme “Data Science and Business Analytics”</a:t>
            </a:r>
            <a:endParaRPr sz="1200" dirty="0">
              <a:latin typeface="HSE sans" panose="02000000000000000000" pitchFamily="50" charset="-52"/>
            </a:endParaRPr>
          </a:p>
        </p:txBody>
      </p:sp>
      <p:sp>
        <p:nvSpPr>
          <p:cNvPr id="180" name="Google Shape;180;p22"/>
          <p:cNvSpPr txBox="1">
            <a:spLocks noGrp="1"/>
          </p:cNvSpPr>
          <p:nvPr>
            <p:ph type="body" idx="3"/>
          </p:nvPr>
        </p:nvSpPr>
        <p:spPr>
          <a:xfrm>
            <a:off x="6590040" y="880372"/>
            <a:ext cx="1663200" cy="347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E2D69"/>
              </a:buClr>
              <a:buSzPts val="900"/>
              <a:buFont typeface="Arial"/>
              <a:buNone/>
            </a:pPr>
            <a:r>
              <a:rPr lang="en" sz="1200" dirty="0">
                <a:latin typeface="HSE sans" panose="02000000000000000000" pitchFamily="50" charset="-52"/>
              </a:rPr>
              <a:t>Moscow</a:t>
            </a:r>
            <a:endParaRPr sz="1200" dirty="0">
              <a:latin typeface="HSE sans" panose="02000000000000000000" pitchFamily="50" charset="-52"/>
            </a:endParaRPr>
          </a:p>
          <a:p>
            <a:pPr marL="0" marR="0" lvl="0" indent="0" algn="l" rtl="0">
              <a:lnSpc>
                <a:spcPct val="100000"/>
              </a:lnSpc>
              <a:spcBef>
                <a:spcPts val="0"/>
              </a:spcBef>
              <a:spcAft>
                <a:spcPts val="0"/>
              </a:spcAft>
              <a:buClr>
                <a:srgbClr val="0E2D69"/>
              </a:buClr>
              <a:buSzPts val="900"/>
              <a:buFont typeface="Arial"/>
              <a:buNone/>
            </a:pPr>
            <a:r>
              <a:rPr lang="en" sz="1200" dirty="0">
                <a:latin typeface="HSE sans" panose="02000000000000000000" pitchFamily="50" charset="-52"/>
              </a:rPr>
              <a:t>2025</a:t>
            </a:r>
            <a:endParaRPr sz="1200" dirty="0">
              <a:latin typeface="HSE sans" panose="02000000000000000000" pitchFamily="50" charset="-52"/>
            </a:endParaRPr>
          </a:p>
        </p:txBody>
      </p:sp>
      <p:sp>
        <p:nvSpPr>
          <p:cNvPr id="181" name="Google Shape;181;p22"/>
          <p:cNvSpPr txBox="1">
            <a:spLocks noGrp="1"/>
          </p:cNvSpPr>
          <p:nvPr>
            <p:ph type="body" idx="4"/>
          </p:nvPr>
        </p:nvSpPr>
        <p:spPr>
          <a:xfrm>
            <a:off x="770975" y="3491300"/>
            <a:ext cx="6066000" cy="9462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E2D69"/>
              </a:buClr>
              <a:buSzPts val="1200"/>
              <a:buFont typeface="Arial"/>
              <a:buNone/>
            </a:pPr>
            <a:r>
              <a:rPr lang="en" sz="1300" dirty="0">
                <a:latin typeface="HSE sans" panose="02000000000000000000" pitchFamily="50" charset="-52"/>
              </a:rPr>
              <a:t>Ivanov Aleksey, Edalov Andrey, Vasiliev Egor, Pavlov Evgeny </a:t>
            </a:r>
            <a:endParaRPr sz="1300" dirty="0">
              <a:latin typeface="HSE sans" panose="02000000000000000000" pitchFamily="50" charset="-52"/>
            </a:endParaRPr>
          </a:p>
          <a:p>
            <a:pPr marL="0" marR="0" lvl="0" indent="0" algn="l" rtl="0">
              <a:lnSpc>
                <a:spcPct val="100000"/>
              </a:lnSpc>
              <a:spcBef>
                <a:spcPts val="0"/>
              </a:spcBef>
              <a:spcAft>
                <a:spcPts val="0"/>
              </a:spcAft>
              <a:buClr>
                <a:srgbClr val="0E2D69"/>
              </a:buClr>
              <a:buSzPts val="1200"/>
              <a:buFont typeface="Arial"/>
              <a:buNone/>
            </a:pPr>
            <a:endParaRPr sz="1300" dirty="0">
              <a:latin typeface="HSE sans" panose="02000000000000000000" pitchFamily="50" charset="-52"/>
            </a:endParaRPr>
          </a:p>
          <a:p>
            <a:pPr marL="0" marR="0" lvl="0" indent="0" algn="l" rtl="0">
              <a:lnSpc>
                <a:spcPct val="100000"/>
              </a:lnSpc>
              <a:spcBef>
                <a:spcPts val="0"/>
              </a:spcBef>
              <a:spcAft>
                <a:spcPts val="0"/>
              </a:spcAft>
              <a:buClr>
                <a:srgbClr val="0E2D69"/>
              </a:buClr>
              <a:buSzPts val="1200"/>
              <a:buFont typeface="Arial"/>
              <a:buNone/>
            </a:pPr>
            <a:r>
              <a:rPr lang="en" sz="1300" b="1" dirty="0">
                <a:latin typeface="HSE sans" panose="02000000000000000000" pitchFamily="50" charset="-52"/>
              </a:rPr>
              <a:t>Project Supervisor</a:t>
            </a:r>
            <a:endParaRPr sz="1300" b="1" dirty="0">
              <a:latin typeface="HSE sans" panose="02000000000000000000" pitchFamily="50" charset="-52"/>
            </a:endParaRPr>
          </a:p>
          <a:p>
            <a:pPr marL="0" marR="0" lvl="0" indent="0" algn="l" rtl="0">
              <a:lnSpc>
                <a:spcPct val="100000"/>
              </a:lnSpc>
              <a:spcBef>
                <a:spcPts val="0"/>
              </a:spcBef>
              <a:spcAft>
                <a:spcPts val="0"/>
              </a:spcAft>
              <a:buClr>
                <a:srgbClr val="0E2D69"/>
              </a:buClr>
              <a:buSzPts val="1200"/>
              <a:buFont typeface="Arial"/>
              <a:buNone/>
            </a:pPr>
            <a:r>
              <a:rPr lang="en" sz="1300" b="1" dirty="0">
                <a:latin typeface="HSE sans" panose="02000000000000000000" pitchFamily="50" charset="-52"/>
              </a:rPr>
              <a:t>Tarasov Oleg Vasilyevich </a:t>
            </a:r>
            <a:r>
              <a:rPr lang="en" sz="1300" dirty="0">
                <a:latin typeface="HSE sans" panose="02000000000000000000" pitchFamily="50" charset="-52"/>
              </a:rPr>
              <a:t>CEO ООО "ЕГЭ Прорыв"</a:t>
            </a:r>
            <a:endParaRPr sz="1300" dirty="0">
              <a:latin typeface="HSE sans" panose="02000000000000000000" pitchFamily="50" charset="-52"/>
            </a:endParaRPr>
          </a:p>
          <a:p>
            <a:pPr marL="0" marR="0" lvl="0" indent="0" algn="l" rtl="0">
              <a:lnSpc>
                <a:spcPct val="100000"/>
              </a:lnSpc>
              <a:spcBef>
                <a:spcPts val="0"/>
              </a:spcBef>
              <a:spcAft>
                <a:spcPts val="0"/>
              </a:spcAft>
              <a:buClr>
                <a:srgbClr val="0E2D69"/>
              </a:buClr>
              <a:buSzPts val="1200"/>
              <a:buFont typeface="Arial"/>
              <a:buNone/>
            </a:pPr>
            <a:endParaRPr sz="13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31"/>
          <p:cNvSpPr txBox="1">
            <a:spLocks noGrp="1"/>
          </p:cNvSpPr>
          <p:nvPr>
            <p:ph type="title"/>
          </p:nvPr>
        </p:nvSpPr>
        <p:spPr>
          <a:xfrm>
            <a:off x="439425" y="979412"/>
            <a:ext cx="6405900" cy="5829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1800"/>
              </a:spcBef>
              <a:spcAft>
                <a:spcPts val="400"/>
              </a:spcAft>
              <a:buClr>
                <a:schemeClr val="dk1"/>
              </a:buClr>
              <a:buSzPts val="1100"/>
              <a:buFont typeface="Arial"/>
              <a:buNone/>
            </a:pPr>
            <a:r>
              <a:rPr lang="en" sz="2400" dirty="0">
                <a:solidFill>
                  <a:srgbClr val="0E2D69"/>
                </a:solidFill>
                <a:latin typeface="HSE sans" panose="02000000000000000000" pitchFamily="50" charset="-52"/>
              </a:rPr>
              <a:t>University Data Parsing &amp; Database Integration</a:t>
            </a:r>
            <a:endParaRPr sz="2400" dirty="0">
              <a:solidFill>
                <a:srgbClr val="0E2D69"/>
              </a:solidFill>
              <a:latin typeface="HSE sans" panose="02000000000000000000" pitchFamily="50" charset="-52"/>
            </a:endParaRPr>
          </a:p>
        </p:txBody>
      </p:sp>
      <p:sp>
        <p:nvSpPr>
          <p:cNvPr id="268" name="Google Shape;268;p31"/>
          <p:cNvSpPr txBox="1">
            <a:spLocks noGrp="1"/>
          </p:cNvSpPr>
          <p:nvPr>
            <p:ph type="body" idx="1"/>
          </p:nvPr>
        </p:nvSpPr>
        <p:spPr>
          <a:xfrm>
            <a:off x="439425" y="1410600"/>
            <a:ext cx="4803135" cy="3175200"/>
          </a:xfrm>
          <a:prstGeom prst="rect">
            <a:avLst/>
          </a:prstGeom>
          <a:noFill/>
          <a:ln>
            <a:noFill/>
          </a:ln>
        </p:spPr>
        <p:txBody>
          <a:bodyPr spcFirstLastPara="1" wrap="square" lIns="0" tIns="0" rIns="0" bIns="34275" anchor="t" anchorCtr="0">
            <a:noAutofit/>
          </a:bodyPr>
          <a:lstStyle/>
          <a:p>
            <a:pPr marL="0" lvl="0" indent="0" algn="l" rtl="0">
              <a:lnSpc>
                <a:spcPct val="115000"/>
              </a:lnSpc>
              <a:spcBef>
                <a:spcPts val="1400"/>
              </a:spcBef>
              <a:spcAft>
                <a:spcPts val="0"/>
              </a:spcAft>
              <a:buClr>
                <a:schemeClr val="dk1"/>
              </a:buClr>
              <a:buSzPts val="1100"/>
              <a:buFont typeface="Arial"/>
              <a:buNone/>
            </a:pPr>
            <a:r>
              <a:rPr lang="en" sz="1300" b="1" dirty="0">
                <a:latin typeface="HSE sans" panose="02000000000000000000" pitchFamily="50" charset="-52"/>
              </a:rPr>
              <a:t>Goal:</a:t>
            </a:r>
            <a:endParaRPr sz="1300" b="1" dirty="0">
              <a:latin typeface="HSE sans" panose="02000000000000000000" pitchFamily="50" charset="-52"/>
            </a:endParaRPr>
          </a:p>
          <a:p>
            <a:pPr marL="0" lvl="0" indent="0" algn="l" rtl="0">
              <a:lnSpc>
                <a:spcPct val="115000"/>
              </a:lnSpc>
              <a:spcBef>
                <a:spcPts val="1300"/>
              </a:spcBef>
              <a:spcAft>
                <a:spcPts val="0"/>
              </a:spcAft>
              <a:buClr>
                <a:schemeClr val="dk1"/>
              </a:buClr>
              <a:buSzPts val="1100"/>
              <a:buFont typeface="Arial"/>
              <a:buNone/>
            </a:pPr>
            <a:r>
              <a:rPr lang="en" sz="1300" dirty="0">
                <a:latin typeface="HSE sans" panose="02000000000000000000" pitchFamily="50" charset="-52"/>
              </a:rPr>
              <a:t>Extract and structure academic data (specializations, exams, faculties) from Vuzopedia for clustering and matching purposes.</a:t>
            </a:r>
            <a:endParaRPr sz="1300" dirty="0">
              <a:latin typeface="HSE sans" panose="02000000000000000000" pitchFamily="50" charset="-52"/>
            </a:endParaRPr>
          </a:p>
          <a:p>
            <a:pPr marL="0" lvl="0" indent="0" algn="l" rtl="0">
              <a:lnSpc>
                <a:spcPct val="115000"/>
              </a:lnSpc>
              <a:spcBef>
                <a:spcPts val="1300"/>
              </a:spcBef>
              <a:spcAft>
                <a:spcPts val="0"/>
              </a:spcAft>
              <a:buClr>
                <a:schemeClr val="dk1"/>
              </a:buClr>
              <a:buSzPts val="1100"/>
              <a:buFont typeface="Arial"/>
              <a:buNone/>
            </a:pPr>
            <a:r>
              <a:rPr lang="en" sz="1300" b="1" dirty="0">
                <a:latin typeface="HSE sans" panose="02000000000000000000" pitchFamily="50" charset="-52"/>
              </a:rPr>
              <a:t>Technologies:</a:t>
            </a:r>
            <a:endParaRPr sz="1300" b="1" dirty="0">
              <a:latin typeface="HSE sans" panose="02000000000000000000" pitchFamily="50" charset="-52"/>
            </a:endParaRPr>
          </a:p>
          <a:p>
            <a:pPr marL="457200" lvl="0" indent="-292100" algn="l" rtl="0">
              <a:lnSpc>
                <a:spcPct val="115000"/>
              </a:lnSpc>
              <a:spcBef>
                <a:spcPts val="1300"/>
              </a:spcBef>
              <a:spcAft>
                <a:spcPts val="0"/>
              </a:spcAft>
              <a:buClr>
                <a:schemeClr val="dk1"/>
              </a:buClr>
              <a:buSzPts val="1000"/>
              <a:buChar char="●"/>
            </a:pPr>
            <a:r>
              <a:rPr lang="en" sz="1300" dirty="0">
                <a:latin typeface="HSE sans" panose="02000000000000000000" pitchFamily="50" charset="-52"/>
              </a:rPr>
              <a:t>Selenium for dynamic JavaScript content loading</a:t>
            </a:r>
            <a:endParaRPr sz="1300" dirty="0">
              <a:latin typeface="HSE sans" panose="02000000000000000000" pitchFamily="50" charset="-52"/>
            </a:endParaRPr>
          </a:p>
          <a:p>
            <a:pPr marL="457200" lvl="0" indent="-292100" algn="l" rtl="0">
              <a:lnSpc>
                <a:spcPct val="115000"/>
              </a:lnSpc>
              <a:spcBef>
                <a:spcPts val="0"/>
              </a:spcBef>
              <a:spcAft>
                <a:spcPts val="0"/>
              </a:spcAft>
              <a:buClr>
                <a:schemeClr val="dk1"/>
              </a:buClr>
              <a:buSzPts val="1000"/>
              <a:buChar char="●"/>
            </a:pPr>
            <a:r>
              <a:rPr lang="en" sz="1300" dirty="0">
                <a:latin typeface="HSE sans" panose="02000000000000000000" pitchFamily="50" charset="-52"/>
              </a:rPr>
              <a:t>Data saved in CSV: 14,000+ faculties, 11 key fields</a:t>
            </a:r>
            <a:endParaRPr sz="1300" dirty="0">
              <a:latin typeface="HSE sans" panose="02000000000000000000" pitchFamily="50" charset="-52"/>
            </a:endParaRPr>
          </a:p>
          <a:p>
            <a:pPr marL="0" lvl="0" indent="0" algn="l" rtl="0">
              <a:lnSpc>
                <a:spcPct val="115000"/>
              </a:lnSpc>
              <a:spcBef>
                <a:spcPts val="1400"/>
              </a:spcBef>
              <a:spcAft>
                <a:spcPts val="0"/>
              </a:spcAft>
              <a:buClr>
                <a:schemeClr val="dk1"/>
              </a:buClr>
              <a:buSzPts val="1100"/>
              <a:buFont typeface="Arial"/>
              <a:buNone/>
            </a:pPr>
            <a:r>
              <a:rPr lang="en" sz="1300" b="1" dirty="0">
                <a:latin typeface="HSE sans" panose="02000000000000000000" pitchFamily="50" charset="-52"/>
              </a:rPr>
              <a:t>Extracted Fields:</a:t>
            </a:r>
            <a:endParaRPr sz="1300" b="1" dirty="0">
              <a:latin typeface="HSE sans" panose="02000000000000000000" pitchFamily="50" charset="-52"/>
            </a:endParaRPr>
          </a:p>
          <a:p>
            <a:pPr marL="457200" lvl="0" indent="-292100" algn="l" rtl="0">
              <a:lnSpc>
                <a:spcPct val="115000"/>
              </a:lnSpc>
              <a:spcBef>
                <a:spcPts val="1300"/>
              </a:spcBef>
              <a:spcAft>
                <a:spcPts val="0"/>
              </a:spcAft>
              <a:buClr>
                <a:schemeClr val="dk1"/>
              </a:buClr>
              <a:buSzPts val="1000"/>
              <a:buChar char="●"/>
            </a:pPr>
            <a:r>
              <a:rPr lang="en" sz="1300" dirty="0">
                <a:latin typeface="HSE sans" panose="02000000000000000000" pitchFamily="50" charset="-52"/>
              </a:rPr>
              <a:t>City, University, Specialisation, Faculty, Level of education</a:t>
            </a:r>
            <a:br>
              <a:rPr lang="en" sz="1300" dirty="0">
                <a:latin typeface="HSE sans" panose="02000000000000000000" pitchFamily="50" charset="-52"/>
              </a:rPr>
            </a:br>
            <a:r>
              <a:rPr lang="en" sz="1300" dirty="0">
                <a:latin typeface="HSE sans" panose="02000000000000000000" pitchFamily="50" charset="-52"/>
              </a:rPr>
              <a:t>Program ID, Program Link</a:t>
            </a:r>
            <a:endParaRPr sz="1300" dirty="0">
              <a:latin typeface="HSE sans" panose="02000000000000000000" pitchFamily="50" charset="-52"/>
            </a:endParaRPr>
          </a:p>
          <a:p>
            <a:pPr marL="457200" lvl="0" indent="-292100" algn="l" rtl="0">
              <a:lnSpc>
                <a:spcPct val="115000"/>
              </a:lnSpc>
              <a:spcBef>
                <a:spcPts val="0"/>
              </a:spcBef>
              <a:spcAft>
                <a:spcPts val="0"/>
              </a:spcAft>
              <a:buClr>
                <a:schemeClr val="dk1"/>
              </a:buClr>
              <a:buSzPts val="1000"/>
              <a:buChar char="●"/>
            </a:pPr>
            <a:r>
              <a:rPr lang="en" sz="1300" dirty="0">
                <a:latin typeface="HSE sans" panose="02000000000000000000" pitchFamily="50" charset="-52"/>
              </a:rPr>
              <a:t>Faculty code (XX.XX.XX)</a:t>
            </a:r>
            <a:endParaRPr sz="1300" dirty="0">
              <a:latin typeface="HSE sans" panose="02000000000000000000" pitchFamily="50" charset="-52"/>
            </a:endParaRPr>
          </a:p>
          <a:p>
            <a:pPr marL="457200" lvl="0" indent="-292100" algn="l" rtl="0">
              <a:lnSpc>
                <a:spcPct val="115000"/>
              </a:lnSpc>
              <a:spcBef>
                <a:spcPts val="0"/>
              </a:spcBef>
              <a:spcAft>
                <a:spcPts val="0"/>
              </a:spcAft>
              <a:buClr>
                <a:schemeClr val="dk1"/>
              </a:buClr>
              <a:buSzPts val="1000"/>
              <a:buChar char="●"/>
            </a:pPr>
            <a:r>
              <a:rPr lang="en" sz="1300" dirty="0">
                <a:latin typeface="HSE sans" panose="02000000000000000000" pitchFamily="50" charset="-52"/>
              </a:rPr>
              <a:t>Compulsory / Elective EGE subjects, Entrance exams</a:t>
            </a:r>
            <a:br>
              <a:rPr lang="en" sz="1200" dirty="0">
                <a:latin typeface="HSE sans" panose="02000000000000000000" pitchFamily="50" charset="-52"/>
              </a:rPr>
            </a:br>
            <a:endParaRPr sz="1200" dirty="0">
              <a:latin typeface="HSE sans" panose="02000000000000000000" pitchFamily="50" charset="-52"/>
            </a:endParaRPr>
          </a:p>
          <a:p>
            <a:pPr marL="0" lvl="0" indent="0" algn="l" rtl="0">
              <a:lnSpc>
                <a:spcPct val="115000"/>
              </a:lnSpc>
              <a:spcBef>
                <a:spcPts val="1300"/>
              </a:spcBef>
              <a:spcAft>
                <a:spcPts val="0"/>
              </a:spcAft>
              <a:buClr>
                <a:schemeClr val="dk1"/>
              </a:buClr>
              <a:buSzPts val="1100"/>
              <a:buFont typeface="Arial"/>
              <a:buNone/>
            </a:pPr>
            <a:endParaRPr sz="1200" dirty="0">
              <a:latin typeface="HSE sans" panose="02000000000000000000" pitchFamily="50" charset="-52"/>
            </a:endParaRPr>
          </a:p>
        </p:txBody>
      </p:sp>
      <p:sp>
        <p:nvSpPr>
          <p:cNvPr id="269" name="Google Shape;269;p31"/>
          <p:cNvSpPr txBox="1">
            <a:spLocks noGrp="1"/>
          </p:cNvSpPr>
          <p:nvPr>
            <p:ph type="body" idx="3"/>
          </p:nvPr>
        </p:nvSpPr>
        <p:spPr>
          <a:xfrm>
            <a:off x="857767" y="329478"/>
            <a:ext cx="1426200" cy="312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E2D69"/>
              </a:buClr>
              <a:buSzPts val="900"/>
              <a:buFont typeface="Arial"/>
              <a:buNone/>
            </a:pPr>
            <a:r>
              <a:rPr lang="en" sz="1000" dirty="0">
                <a:solidFill>
                  <a:srgbClr val="0E2D69"/>
                </a:solidFill>
                <a:latin typeface="HSE sans" panose="02000000000000000000" pitchFamily="50" charset="-52"/>
              </a:rPr>
              <a:t>Bachelor’s Programme “Data Science and Business Analytics”</a:t>
            </a:r>
            <a:endParaRPr sz="1000" dirty="0">
              <a:latin typeface="HSE sans" panose="02000000000000000000" pitchFamily="50" charset="-52"/>
            </a:endParaRPr>
          </a:p>
        </p:txBody>
      </p:sp>
      <p:sp>
        <p:nvSpPr>
          <p:cNvPr id="270" name="Google Shape;270;p31"/>
          <p:cNvSpPr txBox="1">
            <a:spLocks noGrp="1"/>
          </p:cNvSpPr>
          <p:nvPr>
            <p:ph type="body" idx="4"/>
          </p:nvPr>
        </p:nvSpPr>
        <p:spPr>
          <a:xfrm>
            <a:off x="2651075" y="332475"/>
            <a:ext cx="1866900" cy="552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E2D69"/>
              </a:buClr>
              <a:buSzPts val="3200"/>
              <a:buFont typeface="Arial"/>
              <a:buNone/>
            </a:pPr>
            <a:r>
              <a:rPr lang="en" sz="900" dirty="0">
                <a:latin typeface="HSE sans" panose="02000000000000000000" pitchFamily="50" charset="-52"/>
              </a:rPr>
              <a:t>Chatbot for Assisting 9th-11th Grade Students in Choosing a University through Interaction with Current Students</a:t>
            </a:r>
            <a:endParaRPr sz="900" dirty="0">
              <a:latin typeface="HSE sans" panose="02000000000000000000" pitchFamily="50" charset="-52"/>
            </a:endParaRPr>
          </a:p>
          <a:p>
            <a:pPr marL="0" lvl="0" indent="0" algn="l" rtl="0">
              <a:lnSpc>
                <a:spcPct val="100000"/>
              </a:lnSpc>
              <a:spcBef>
                <a:spcPts val="0"/>
              </a:spcBef>
              <a:spcAft>
                <a:spcPts val="1200"/>
              </a:spcAft>
              <a:buClr>
                <a:srgbClr val="0E2D69"/>
              </a:buClr>
              <a:buSzPts val="800"/>
              <a:buNone/>
            </a:pPr>
            <a:endParaRPr sz="900" dirty="0">
              <a:latin typeface="HSE sans" panose="02000000000000000000" pitchFamily="50" charset="-52"/>
            </a:endParaRPr>
          </a:p>
        </p:txBody>
      </p:sp>
      <p:pic>
        <p:nvPicPr>
          <p:cNvPr id="271" name="Google Shape;271;p31"/>
          <p:cNvPicPr preferRelativeResize="0"/>
          <p:nvPr/>
        </p:nvPicPr>
        <p:blipFill>
          <a:blip r:embed="rId3">
            <a:alphaModFix/>
          </a:blip>
          <a:stretch>
            <a:fillRect/>
          </a:stretch>
        </p:blipFill>
        <p:spPr>
          <a:xfrm>
            <a:off x="5314799" y="1763687"/>
            <a:ext cx="3649325" cy="2469026"/>
          </a:xfrm>
          <a:prstGeom prst="rect">
            <a:avLst/>
          </a:prstGeom>
          <a:noFill/>
          <a:ln>
            <a:noFill/>
          </a:ln>
        </p:spPr>
      </p:pic>
      <p:sp>
        <p:nvSpPr>
          <p:cNvPr id="272" name="Google Shape;272;p31"/>
          <p:cNvSpPr txBox="1"/>
          <p:nvPr/>
        </p:nvSpPr>
        <p:spPr>
          <a:xfrm>
            <a:off x="5314800" y="4349700"/>
            <a:ext cx="3829200" cy="472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300" dirty="0">
                <a:solidFill>
                  <a:srgbClr val="0E2D69"/>
                </a:solidFill>
                <a:latin typeface="HSE sans" panose="02000000000000000000" pitchFamily="50" charset="-52"/>
              </a:rPr>
              <a:t>Database structure for storing data on universities</a:t>
            </a:r>
            <a:endParaRPr sz="1800" dirty="0">
              <a:solidFill>
                <a:schemeClr val="dk2"/>
              </a:solidFill>
              <a:latin typeface="HSE sans" panose="02000000000000000000" pitchFamily="50" charset="-5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32"/>
          <p:cNvSpPr txBox="1">
            <a:spLocks noGrp="1"/>
          </p:cNvSpPr>
          <p:nvPr>
            <p:ph type="title"/>
          </p:nvPr>
        </p:nvSpPr>
        <p:spPr>
          <a:xfrm>
            <a:off x="439423" y="945503"/>
            <a:ext cx="6405900" cy="5829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1800"/>
              </a:spcBef>
              <a:spcAft>
                <a:spcPts val="400"/>
              </a:spcAft>
              <a:buClr>
                <a:schemeClr val="dk1"/>
              </a:buClr>
              <a:buSzPts val="1100"/>
              <a:buFont typeface="Arial"/>
              <a:buNone/>
            </a:pPr>
            <a:r>
              <a:rPr lang="en" sz="2400" u="sng" dirty="0">
                <a:solidFill>
                  <a:srgbClr val="0E2D69"/>
                </a:solidFill>
                <a:latin typeface="HSE sans" panose="02000000000000000000" pitchFamily="50" charset="-52"/>
                <a:hlinkClick r:id="rId3">
                  <a:extLst>
                    <a:ext uri="{A12FA001-AC4F-418D-AE19-62706E023703}">
                      <ahyp:hlinkClr xmlns:ahyp="http://schemas.microsoft.com/office/drawing/2018/hyperlinkcolor" val="tx"/>
                    </a:ext>
                  </a:extLst>
                </a:hlinkClick>
              </a:rPr>
              <a:t>Student Registration Form</a:t>
            </a:r>
            <a:r>
              <a:rPr lang="en" sz="2400" dirty="0">
                <a:solidFill>
                  <a:srgbClr val="0E2D69"/>
                </a:solidFill>
                <a:latin typeface="HSE sans" panose="02000000000000000000" pitchFamily="50" charset="-52"/>
              </a:rPr>
              <a:t> &amp; Data Model</a:t>
            </a:r>
            <a:endParaRPr sz="2400" dirty="0">
              <a:solidFill>
                <a:srgbClr val="0E2D69"/>
              </a:solidFill>
              <a:latin typeface="HSE sans" panose="02000000000000000000" pitchFamily="50" charset="-52"/>
            </a:endParaRPr>
          </a:p>
        </p:txBody>
      </p:sp>
      <p:sp>
        <p:nvSpPr>
          <p:cNvPr id="278" name="Google Shape;278;p32"/>
          <p:cNvSpPr txBox="1">
            <a:spLocks noGrp="1"/>
          </p:cNvSpPr>
          <p:nvPr>
            <p:ph type="body" idx="1"/>
          </p:nvPr>
        </p:nvSpPr>
        <p:spPr>
          <a:xfrm>
            <a:off x="446142" y="1418990"/>
            <a:ext cx="6245857" cy="3175200"/>
          </a:xfrm>
          <a:prstGeom prst="rect">
            <a:avLst/>
          </a:prstGeom>
          <a:noFill/>
          <a:ln>
            <a:noFill/>
          </a:ln>
        </p:spPr>
        <p:txBody>
          <a:bodyPr spcFirstLastPara="1" wrap="square" lIns="0" tIns="0" rIns="0" bIns="34275" anchor="t" anchorCtr="0">
            <a:noAutofit/>
          </a:bodyPr>
          <a:lstStyle/>
          <a:p>
            <a:pPr marL="0" lvl="0" indent="0" algn="l" rtl="0">
              <a:lnSpc>
                <a:spcPct val="115000"/>
              </a:lnSpc>
              <a:spcBef>
                <a:spcPts val="1400"/>
              </a:spcBef>
              <a:spcAft>
                <a:spcPts val="0"/>
              </a:spcAft>
              <a:buClr>
                <a:schemeClr val="dk1"/>
              </a:buClr>
              <a:buSzPts val="1100"/>
              <a:buFont typeface="Arial"/>
              <a:buNone/>
            </a:pPr>
            <a:r>
              <a:rPr lang="en" sz="1300" b="1" dirty="0">
                <a:latin typeface="HSE sans" panose="02000000000000000000" pitchFamily="50" charset="-52"/>
              </a:rPr>
              <a:t>Goal:</a:t>
            </a:r>
            <a:endParaRPr sz="1300" b="1" dirty="0">
              <a:latin typeface="HSE sans" panose="02000000000000000000" pitchFamily="50" charset="-52"/>
            </a:endParaRPr>
          </a:p>
          <a:p>
            <a:pPr marL="0" lvl="0" indent="0" algn="l" rtl="0">
              <a:lnSpc>
                <a:spcPct val="115000"/>
              </a:lnSpc>
              <a:spcBef>
                <a:spcPts val="1300"/>
              </a:spcBef>
              <a:spcAft>
                <a:spcPts val="0"/>
              </a:spcAft>
              <a:buClr>
                <a:schemeClr val="dk1"/>
              </a:buClr>
              <a:buSzPts val="1100"/>
              <a:buFont typeface="Arial"/>
              <a:buNone/>
            </a:pPr>
            <a:r>
              <a:rPr lang="en" sz="1300" dirty="0">
                <a:latin typeface="HSE sans" panose="02000000000000000000" pitchFamily="50" charset="-52"/>
              </a:rPr>
              <a:t>Collect accurate, rich profiles of real students to support applicant interaction.</a:t>
            </a:r>
            <a:endParaRPr sz="1300" dirty="0">
              <a:latin typeface="HSE sans" panose="02000000000000000000" pitchFamily="50" charset="-52"/>
            </a:endParaRPr>
          </a:p>
          <a:p>
            <a:pPr marL="0" lvl="0" indent="0" algn="l" rtl="0">
              <a:lnSpc>
                <a:spcPct val="115000"/>
              </a:lnSpc>
              <a:spcBef>
                <a:spcPts val="1400"/>
              </a:spcBef>
              <a:spcAft>
                <a:spcPts val="0"/>
              </a:spcAft>
              <a:buClr>
                <a:schemeClr val="dk1"/>
              </a:buClr>
              <a:buSzPts val="1100"/>
              <a:buFont typeface="Arial"/>
              <a:buNone/>
            </a:pPr>
            <a:r>
              <a:rPr lang="en" sz="1300" b="1" dirty="0">
                <a:latin typeface="HSE sans" panose="02000000000000000000" pitchFamily="50" charset="-52"/>
              </a:rPr>
              <a:t>Form Contents</a:t>
            </a:r>
            <a:endParaRPr sz="1300" b="1" dirty="0">
              <a:latin typeface="HSE sans" panose="02000000000000000000" pitchFamily="50" charset="-52"/>
            </a:endParaRPr>
          </a:p>
          <a:p>
            <a:pPr marL="457200" lvl="0" indent="-311150" algn="l" rtl="0">
              <a:lnSpc>
                <a:spcPct val="115000"/>
              </a:lnSpc>
              <a:spcBef>
                <a:spcPts val="1300"/>
              </a:spcBef>
              <a:spcAft>
                <a:spcPts val="0"/>
              </a:spcAft>
              <a:buClr>
                <a:schemeClr val="dk1"/>
              </a:buClr>
              <a:buSzPts val="1300"/>
              <a:buChar char="●"/>
            </a:pPr>
            <a:r>
              <a:rPr lang="en" sz="1300" dirty="0">
                <a:latin typeface="HSE sans" panose="02000000000000000000" pitchFamily="50" charset="-52"/>
              </a:rPr>
              <a:t>Full name, Telegram handle</a:t>
            </a:r>
            <a:endParaRPr sz="1300" dirty="0">
              <a:latin typeface="HSE sans" panose="02000000000000000000" pitchFamily="50" charset="-52"/>
            </a:endParaRPr>
          </a:p>
          <a:p>
            <a:pPr marL="457200" lvl="0" indent="-311150" algn="l" rtl="0">
              <a:lnSpc>
                <a:spcPct val="115000"/>
              </a:lnSpc>
              <a:spcBef>
                <a:spcPts val="0"/>
              </a:spcBef>
              <a:spcAft>
                <a:spcPts val="0"/>
              </a:spcAft>
              <a:buClr>
                <a:schemeClr val="dk1"/>
              </a:buClr>
              <a:buSzPts val="1300"/>
              <a:buChar char="●"/>
            </a:pPr>
            <a:r>
              <a:rPr lang="en" sz="1300" dirty="0">
                <a:latin typeface="HSE sans" panose="02000000000000000000" pitchFamily="50" charset="-52"/>
              </a:rPr>
              <a:t>University, Faculty, Program, Study level</a:t>
            </a:r>
            <a:endParaRPr sz="1300" dirty="0">
              <a:latin typeface="HSE sans" panose="02000000000000000000" pitchFamily="50" charset="-52"/>
            </a:endParaRPr>
          </a:p>
          <a:p>
            <a:pPr marL="457200" lvl="0" indent="-311150" algn="l" rtl="0">
              <a:lnSpc>
                <a:spcPct val="115000"/>
              </a:lnSpc>
              <a:spcBef>
                <a:spcPts val="0"/>
              </a:spcBef>
              <a:spcAft>
                <a:spcPts val="0"/>
              </a:spcAft>
              <a:buClr>
                <a:schemeClr val="dk1"/>
              </a:buClr>
              <a:buSzPts val="1300"/>
              <a:buChar char="●"/>
            </a:pPr>
            <a:r>
              <a:rPr lang="en" sz="1300" dirty="0">
                <a:latin typeface="HSE sans" panose="02000000000000000000" pitchFamily="50" charset="-52"/>
              </a:rPr>
              <a:t>Option to add two degrees for better matching</a:t>
            </a:r>
            <a:endParaRPr sz="1300" dirty="0">
              <a:solidFill>
                <a:schemeClr val="dk1"/>
              </a:solidFill>
              <a:latin typeface="HSE sans" panose="02000000000000000000" pitchFamily="50" charset="-52"/>
            </a:endParaRPr>
          </a:p>
          <a:p>
            <a:pPr marL="0" lvl="0" indent="0" algn="l" rtl="0">
              <a:lnSpc>
                <a:spcPct val="115000"/>
              </a:lnSpc>
              <a:spcBef>
                <a:spcPts val="1400"/>
              </a:spcBef>
              <a:spcAft>
                <a:spcPts val="0"/>
              </a:spcAft>
              <a:buNone/>
            </a:pPr>
            <a:r>
              <a:rPr lang="en" sz="1300" b="1" dirty="0">
                <a:latin typeface="HSE sans" panose="02000000000000000000" pitchFamily="50" charset="-52"/>
              </a:rPr>
              <a:t>Database Design</a:t>
            </a:r>
            <a:endParaRPr sz="1300" b="1" dirty="0">
              <a:latin typeface="HSE sans" panose="02000000000000000000" pitchFamily="50" charset="-52"/>
            </a:endParaRPr>
          </a:p>
          <a:p>
            <a:pPr marL="0" lvl="0" indent="0" algn="l" rtl="0">
              <a:lnSpc>
                <a:spcPct val="115000"/>
              </a:lnSpc>
              <a:spcBef>
                <a:spcPts val="1300"/>
              </a:spcBef>
              <a:spcAft>
                <a:spcPts val="0"/>
              </a:spcAft>
              <a:buNone/>
            </a:pPr>
            <a:r>
              <a:rPr lang="en" sz="1300" dirty="0">
                <a:latin typeface="HSE sans" panose="02000000000000000000" pitchFamily="50" charset="-52"/>
              </a:rPr>
              <a:t>Many-to-many tables for:</a:t>
            </a:r>
            <a:endParaRPr sz="1300" dirty="0">
              <a:latin typeface="HSE sans" panose="02000000000000000000" pitchFamily="50" charset="-52"/>
            </a:endParaRPr>
          </a:p>
          <a:p>
            <a:pPr marL="457200" lvl="0" indent="-311150" algn="l" rtl="0">
              <a:lnSpc>
                <a:spcPct val="115000"/>
              </a:lnSpc>
              <a:spcBef>
                <a:spcPts val="1300"/>
              </a:spcBef>
              <a:spcAft>
                <a:spcPts val="0"/>
              </a:spcAft>
              <a:buClr>
                <a:schemeClr val="dk1"/>
              </a:buClr>
              <a:buSzPts val="1300"/>
              <a:buChar char="●"/>
            </a:pPr>
            <a:r>
              <a:rPr lang="en" sz="1300" dirty="0">
                <a:latin typeface="HSE sans" panose="02000000000000000000" pitchFamily="50" charset="-52"/>
              </a:rPr>
              <a:t>Students ↔ Universities</a:t>
            </a:r>
            <a:endParaRPr sz="1300" dirty="0">
              <a:latin typeface="HSE sans" panose="02000000000000000000" pitchFamily="50" charset="-52"/>
            </a:endParaRPr>
          </a:p>
          <a:p>
            <a:pPr marL="457200" lvl="0" indent="-311150" algn="l" rtl="0">
              <a:lnSpc>
                <a:spcPct val="115000"/>
              </a:lnSpc>
              <a:spcBef>
                <a:spcPts val="0"/>
              </a:spcBef>
              <a:spcAft>
                <a:spcPts val="0"/>
              </a:spcAft>
              <a:buClr>
                <a:schemeClr val="dk1"/>
              </a:buClr>
              <a:buSzPts val="1300"/>
              <a:buChar char="●"/>
            </a:pPr>
            <a:r>
              <a:rPr lang="en" sz="1300" dirty="0">
                <a:latin typeface="HSE sans" panose="02000000000000000000" pitchFamily="50" charset="-52"/>
              </a:rPr>
              <a:t>Students ↔ Specialisations</a:t>
            </a:r>
            <a:br>
              <a:rPr lang="en" sz="1300" dirty="0">
                <a:latin typeface="HSE sans" panose="02000000000000000000" pitchFamily="50" charset="-52"/>
              </a:rPr>
            </a:br>
            <a:endParaRPr sz="1300" dirty="0">
              <a:latin typeface="HSE sans" panose="02000000000000000000" pitchFamily="50" charset="-52"/>
            </a:endParaRPr>
          </a:p>
          <a:p>
            <a:pPr marL="0" lvl="0" indent="0" algn="l" rtl="0">
              <a:lnSpc>
                <a:spcPct val="115000"/>
              </a:lnSpc>
              <a:spcBef>
                <a:spcPts val="1300"/>
              </a:spcBef>
              <a:spcAft>
                <a:spcPts val="0"/>
              </a:spcAft>
              <a:buClr>
                <a:schemeClr val="dk1"/>
              </a:buClr>
              <a:buSzPts val="1100"/>
              <a:buFont typeface="Arial"/>
              <a:buNone/>
            </a:pPr>
            <a:endParaRPr sz="1300" dirty="0">
              <a:latin typeface="HSE sans" panose="02000000000000000000" pitchFamily="50" charset="-52"/>
            </a:endParaRPr>
          </a:p>
        </p:txBody>
      </p:sp>
      <p:sp>
        <p:nvSpPr>
          <p:cNvPr id="279" name="Google Shape;279;p32"/>
          <p:cNvSpPr txBox="1">
            <a:spLocks noGrp="1"/>
          </p:cNvSpPr>
          <p:nvPr>
            <p:ph type="body" idx="3"/>
          </p:nvPr>
        </p:nvSpPr>
        <p:spPr>
          <a:xfrm>
            <a:off x="857767" y="329478"/>
            <a:ext cx="1426200" cy="312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E2D69"/>
              </a:buClr>
              <a:buSzPts val="900"/>
              <a:buFont typeface="Arial"/>
              <a:buNone/>
            </a:pPr>
            <a:r>
              <a:rPr lang="en" sz="1000">
                <a:solidFill>
                  <a:srgbClr val="0E2D69"/>
                </a:solidFill>
                <a:latin typeface="HSE sans" panose="02000000000000000000" pitchFamily="50" charset="-52"/>
              </a:rPr>
              <a:t>Bachelor’s Programme “Data Science and Business Analytics”</a:t>
            </a:r>
            <a:endParaRPr sz="1000">
              <a:latin typeface="HSE sans" panose="02000000000000000000" pitchFamily="50" charset="-52"/>
            </a:endParaRPr>
          </a:p>
        </p:txBody>
      </p:sp>
      <p:sp>
        <p:nvSpPr>
          <p:cNvPr id="280" name="Google Shape;280;p32"/>
          <p:cNvSpPr txBox="1">
            <a:spLocks noGrp="1"/>
          </p:cNvSpPr>
          <p:nvPr>
            <p:ph type="body" idx="4"/>
          </p:nvPr>
        </p:nvSpPr>
        <p:spPr>
          <a:xfrm>
            <a:off x="2651075" y="332475"/>
            <a:ext cx="1866900" cy="552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E2D69"/>
              </a:buClr>
              <a:buSzPts val="3200"/>
              <a:buFont typeface="Arial"/>
              <a:buNone/>
            </a:pPr>
            <a:r>
              <a:rPr lang="en" sz="900">
                <a:latin typeface="HSE sans" panose="02000000000000000000" pitchFamily="50" charset="-52"/>
              </a:rPr>
              <a:t>Chatbot for Assisting 9th-11th Grade Students in Choosing a University through Interaction with Current Students</a:t>
            </a:r>
            <a:endParaRPr sz="900">
              <a:latin typeface="HSE sans" panose="02000000000000000000" pitchFamily="50" charset="-52"/>
            </a:endParaRPr>
          </a:p>
          <a:p>
            <a:pPr marL="0" lvl="0" indent="0" algn="l" rtl="0">
              <a:lnSpc>
                <a:spcPct val="100000"/>
              </a:lnSpc>
              <a:spcBef>
                <a:spcPts val="0"/>
              </a:spcBef>
              <a:spcAft>
                <a:spcPts val="1200"/>
              </a:spcAft>
              <a:buClr>
                <a:srgbClr val="0E2D69"/>
              </a:buClr>
              <a:buSzPts val="800"/>
              <a:buNone/>
            </a:pPr>
            <a:endParaRPr sz="900">
              <a:latin typeface="HSE sans" panose="02000000000000000000" pitchFamily="50" charset="-52"/>
            </a:endParaRPr>
          </a:p>
        </p:txBody>
      </p:sp>
      <p:sp>
        <p:nvSpPr>
          <p:cNvPr id="281" name="Google Shape;281;p32"/>
          <p:cNvSpPr txBox="1"/>
          <p:nvPr/>
        </p:nvSpPr>
        <p:spPr>
          <a:xfrm>
            <a:off x="4970874" y="3961075"/>
            <a:ext cx="3426300" cy="47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a:solidFill>
                  <a:srgbClr val="0E2D69"/>
                </a:solidFill>
                <a:latin typeface="HSE sans" panose="02000000000000000000" pitchFamily="50" charset="-52"/>
              </a:rPr>
              <a:t>Student registration process block diagram</a:t>
            </a:r>
            <a:endParaRPr sz="1800">
              <a:solidFill>
                <a:schemeClr val="dk2"/>
              </a:solidFill>
              <a:latin typeface="HSE sans" panose="02000000000000000000" pitchFamily="50" charset="-52"/>
            </a:endParaRPr>
          </a:p>
        </p:txBody>
      </p:sp>
      <p:pic>
        <p:nvPicPr>
          <p:cNvPr id="282" name="Google Shape;282;p32"/>
          <p:cNvPicPr preferRelativeResize="0"/>
          <p:nvPr/>
        </p:nvPicPr>
        <p:blipFill>
          <a:blip r:embed="rId4">
            <a:alphaModFix/>
          </a:blip>
          <a:stretch>
            <a:fillRect/>
          </a:stretch>
        </p:blipFill>
        <p:spPr>
          <a:xfrm>
            <a:off x="4383775" y="2358200"/>
            <a:ext cx="4616448" cy="1433625"/>
          </a:xfrm>
          <a:prstGeom prst="rect">
            <a:avLst/>
          </a:prstGeom>
          <a:noFill/>
          <a:ln>
            <a:noFill/>
          </a:ln>
        </p:spPr>
      </p:pic>
      <p:pic>
        <p:nvPicPr>
          <p:cNvPr id="283" name="Google Shape;283;p32"/>
          <p:cNvPicPr preferRelativeResize="0"/>
          <p:nvPr/>
        </p:nvPicPr>
        <p:blipFill>
          <a:blip r:embed="rId5">
            <a:alphaModFix/>
          </a:blip>
          <a:stretch>
            <a:fillRect/>
          </a:stretch>
        </p:blipFill>
        <p:spPr>
          <a:xfrm>
            <a:off x="7839700" y="1085850"/>
            <a:ext cx="803726" cy="80372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33"/>
          <p:cNvSpPr txBox="1">
            <a:spLocks noGrp="1"/>
          </p:cNvSpPr>
          <p:nvPr>
            <p:ph type="title"/>
          </p:nvPr>
        </p:nvSpPr>
        <p:spPr>
          <a:xfrm>
            <a:off x="439425" y="1009650"/>
            <a:ext cx="8366100" cy="582900"/>
          </a:xfrm>
          <a:prstGeom prst="rect">
            <a:avLst/>
          </a:prstGeom>
          <a:noFill/>
          <a:ln>
            <a:noFill/>
          </a:ln>
        </p:spPr>
        <p:txBody>
          <a:bodyPr spcFirstLastPara="1" wrap="square" lIns="0" tIns="0" rIns="0" bIns="0" anchor="t" anchorCtr="0">
            <a:normAutofit fontScale="90000"/>
          </a:bodyPr>
          <a:lstStyle/>
          <a:p>
            <a:pPr marL="0" marR="0" lvl="0" indent="0" algn="l" rtl="0">
              <a:lnSpc>
                <a:spcPct val="115000"/>
              </a:lnSpc>
              <a:spcBef>
                <a:spcPts val="1800"/>
              </a:spcBef>
              <a:spcAft>
                <a:spcPts val="400"/>
              </a:spcAft>
              <a:buClr>
                <a:schemeClr val="dk1"/>
              </a:buClr>
              <a:buSzPts val="1100"/>
              <a:buFont typeface="Arial"/>
              <a:buNone/>
            </a:pPr>
            <a:r>
              <a:rPr lang="en" sz="2400" dirty="0">
                <a:solidFill>
                  <a:srgbClr val="0E2D69"/>
                </a:solidFill>
                <a:latin typeface="HSE sans" panose="02000000000000000000" pitchFamily="50" charset="-52"/>
              </a:rPr>
              <a:t>Student Matching Based on Specialization Groups</a:t>
            </a:r>
            <a:endParaRPr sz="2400" dirty="0">
              <a:solidFill>
                <a:srgbClr val="0E2D69"/>
              </a:solidFill>
              <a:latin typeface="HSE sans" panose="02000000000000000000" pitchFamily="50" charset="-52"/>
            </a:endParaRPr>
          </a:p>
        </p:txBody>
      </p:sp>
      <p:sp>
        <p:nvSpPr>
          <p:cNvPr id="289" name="Google Shape;289;p33"/>
          <p:cNvSpPr txBox="1">
            <a:spLocks noGrp="1"/>
          </p:cNvSpPr>
          <p:nvPr>
            <p:ph type="body" idx="1"/>
          </p:nvPr>
        </p:nvSpPr>
        <p:spPr>
          <a:xfrm>
            <a:off x="439425" y="1479950"/>
            <a:ext cx="4348500" cy="3175200"/>
          </a:xfrm>
          <a:prstGeom prst="rect">
            <a:avLst/>
          </a:prstGeom>
          <a:noFill/>
          <a:ln>
            <a:noFill/>
          </a:ln>
        </p:spPr>
        <p:txBody>
          <a:bodyPr spcFirstLastPara="1" wrap="square" lIns="0" tIns="0" rIns="0" bIns="34275" anchor="t" anchorCtr="0">
            <a:noAutofit/>
          </a:bodyPr>
          <a:lstStyle/>
          <a:p>
            <a:pPr marL="0" marR="0" lvl="0" indent="0" algn="l" rtl="0">
              <a:lnSpc>
                <a:spcPct val="115000"/>
              </a:lnSpc>
              <a:spcBef>
                <a:spcPts val="1400"/>
              </a:spcBef>
              <a:spcAft>
                <a:spcPts val="0"/>
              </a:spcAft>
              <a:buClr>
                <a:schemeClr val="dk1"/>
              </a:buClr>
              <a:buSzPts val="1100"/>
              <a:buFont typeface="Arial"/>
              <a:buNone/>
            </a:pPr>
            <a:r>
              <a:rPr lang="en" sz="1300" b="1" dirty="0">
                <a:latin typeface="HSE sans" panose="02000000000000000000" pitchFamily="50" charset="-52"/>
              </a:rPr>
              <a:t>Goal:</a:t>
            </a:r>
            <a:endParaRPr sz="1300" b="1" dirty="0">
              <a:latin typeface="HSE sans" panose="02000000000000000000" pitchFamily="50" charset="-52"/>
            </a:endParaRPr>
          </a:p>
          <a:p>
            <a:pPr marL="0" marR="0" lvl="0" indent="0" algn="l" rtl="0">
              <a:lnSpc>
                <a:spcPct val="115000"/>
              </a:lnSpc>
              <a:spcBef>
                <a:spcPts val="1400"/>
              </a:spcBef>
              <a:spcAft>
                <a:spcPts val="0"/>
              </a:spcAft>
              <a:buClr>
                <a:schemeClr val="dk1"/>
              </a:buClr>
              <a:buSzPts val="1100"/>
              <a:buFont typeface="Arial"/>
              <a:buNone/>
            </a:pPr>
            <a:r>
              <a:rPr lang="en" sz="1300" dirty="0">
                <a:latin typeface="HSE sans" panose="02000000000000000000" pitchFamily="50" charset="-52"/>
              </a:rPr>
              <a:t>To connect each applicant with a suitable student mentor who studies in a related specialization within the same academic group.</a:t>
            </a:r>
            <a:endParaRPr sz="1300" dirty="0">
              <a:latin typeface="HSE sans" panose="02000000000000000000" pitchFamily="50" charset="-52"/>
            </a:endParaRPr>
          </a:p>
          <a:p>
            <a:pPr marL="0" marR="0" lvl="0" indent="0" algn="l" rtl="0">
              <a:lnSpc>
                <a:spcPct val="115000"/>
              </a:lnSpc>
              <a:spcBef>
                <a:spcPts val="1400"/>
              </a:spcBef>
              <a:spcAft>
                <a:spcPts val="0"/>
              </a:spcAft>
              <a:buClr>
                <a:schemeClr val="dk1"/>
              </a:buClr>
              <a:buSzPts val="1100"/>
              <a:buFont typeface="Arial"/>
              <a:buNone/>
            </a:pPr>
            <a:r>
              <a:rPr lang="en" sz="1300" b="1" dirty="0">
                <a:latin typeface="HSE sans" panose="02000000000000000000" pitchFamily="50" charset="-52"/>
              </a:rPr>
              <a:t>How it works:</a:t>
            </a:r>
            <a:endParaRPr sz="1300" b="1" dirty="0">
              <a:latin typeface="HSE sans" panose="02000000000000000000" pitchFamily="50" charset="-52"/>
            </a:endParaRPr>
          </a:p>
          <a:p>
            <a:pPr marL="0" marR="0" lvl="0" indent="0" algn="l" rtl="0">
              <a:lnSpc>
                <a:spcPct val="115000"/>
              </a:lnSpc>
              <a:spcBef>
                <a:spcPts val="1400"/>
              </a:spcBef>
              <a:spcAft>
                <a:spcPts val="0"/>
              </a:spcAft>
              <a:buClr>
                <a:schemeClr val="dk1"/>
              </a:buClr>
              <a:buSzPts val="1100"/>
              <a:buFont typeface="Arial"/>
              <a:buNone/>
            </a:pPr>
            <a:r>
              <a:rPr lang="en" sz="1300" dirty="0">
                <a:latin typeface="HSE sans" panose="02000000000000000000" pitchFamily="50" charset="-52"/>
              </a:rPr>
              <a:t>When an applicant selects their desired specialization group (e.g. Engineering, IT, Social Sciences), the algorithm searches for students whose university programs belong to the same group. Among the candidates, one suitable student is selected and assigned for further communication.</a:t>
            </a:r>
            <a:endParaRPr sz="1300" dirty="0">
              <a:solidFill>
                <a:schemeClr val="dk1"/>
              </a:solidFill>
              <a:latin typeface="HSE sans" panose="02000000000000000000" pitchFamily="50" charset="-52"/>
            </a:endParaRPr>
          </a:p>
          <a:p>
            <a:pPr marL="0" lvl="0" indent="0" algn="l" rtl="0">
              <a:lnSpc>
                <a:spcPct val="115000"/>
              </a:lnSpc>
              <a:spcBef>
                <a:spcPts val="1300"/>
              </a:spcBef>
              <a:spcAft>
                <a:spcPts val="0"/>
              </a:spcAft>
              <a:buNone/>
            </a:pPr>
            <a:endParaRPr sz="1300" dirty="0">
              <a:latin typeface="HSE sans" panose="02000000000000000000" pitchFamily="50" charset="-52"/>
            </a:endParaRPr>
          </a:p>
          <a:p>
            <a:pPr marL="0" lvl="0" indent="0" algn="l" rtl="0">
              <a:lnSpc>
                <a:spcPct val="115000"/>
              </a:lnSpc>
              <a:spcBef>
                <a:spcPts val="1300"/>
              </a:spcBef>
              <a:spcAft>
                <a:spcPts val="0"/>
              </a:spcAft>
              <a:buClr>
                <a:schemeClr val="dk1"/>
              </a:buClr>
              <a:buSzPts val="1100"/>
              <a:buFont typeface="Arial"/>
              <a:buNone/>
            </a:pPr>
            <a:endParaRPr sz="1300" dirty="0">
              <a:latin typeface="HSE sans" panose="02000000000000000000" pitchFamily="50" charset="-52"/>
            </a:endParaRPr>
          </a:p>
        </p:txBody>
      </p:sp>
      <p:sp>
        <p:nvSpPr>
          <p:cNvPr id="290" name="Google Shape;290;p33"/>
          <p:cNvSpPr txBox="1">
            <a:spLocks noGrp="1"/>
          </p:cNvSpPr>
          <p:nvPr>
            <p:ph type="body" idx="3"/>
          </p:nvPr>
        </p:nvSpPr>
        <p:spPr>
          <a:xfrm>
            <a:off x="857767" y="329478"/>
            <a:ext cx="1426200" cy="312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E2D69"/>
              </a:buClr>
              <a:buSzPts val="900"/>
              <a:buFont typeface="Arial"/>
              <a:buNone/>
            </a:pPr>
            <a:r>
              <a:rPr lang="en" sz="1000">
                <a:solidFill>
                  <a:srgbClr val="0E2D69"/>
                </a:solidFill>
                <a:latin typeface="HSE sans" panose="02000000000000000000" pitchFamily="50" charset="-52"/>
              </a:rPr>
              <a:t>Bachelor’s Programme “Data Science and Business Analytics”</a:t>
            </a:r>
            <a:endParaRPr sz="1000">
              <a:latin typeface="HSE sans" panose="02000000000000000000" pitchFamily="50" charset="-52"/>
            </a:endParaRPr>
          </a:p>
        </p:txBody>
      </p:sp>
      <p:sp>
        <p:nvSpPr>
          <p:cNvPr id="291" name="Google Shape;291;p33"/>
          <p:cNvSpPr txBox="1">
            <a:spLocks noGrp="1"/>
          </p:cNvSpPr>
          <p:nvPr>
            <p:ph type="body" idx="4"/>
          </p:nvPr>
        </p:nvSpPr>
        <p:spPr>
          <a:xfrm>
            <a:off x="2651075" y="332475"/>
            <a:ext cx="1866900" cy="552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E2D69"/>
              </a:buClr>
              <a:buSzPts val="3200"/>
              <a:buFont typeface="Arial"/>
              <a:buNone/>
            </a:pPr>
            <a:r>
              <a:rPr lang="en" sz="900">
                <a:latin typeface="HSE sans" panose="02000000000000000000" pitchFamily="50" charset="-52"/>
              </a:rPr>
              <a:t>Chatbot for Assisting 9th-11th Grade Students in Choosing a University through Interaction with Current Students</a:t>
            </a:r>
            <a:endParaRPr sz="900">
              <a:latin typeface="HSE sans" panose="02000000000000000000" pitchFamily="50" charset="-52"/>
            </a:endParaRPr>
          </a:p>
          <a:p>
            <a:pPr marL="0" lvl="0" indent="0" algn="l" rtl="0">
              <a:lnSpc>
                <a:spcPct val="100000"/>
              </a:lnSpc>
              <a:spcBef>
                <a:spcPts val="0"/>
              </a:spcBef>
              <a:spcAft>
                <a:spcPts val="1200"/>
              </a:spcAft>
              <a:buClr>
                <a:srgbClr val="0E2D69"/>
              </a:buClr>
              <a:buSzPts val="800"/>
              <a:buNone/>
            </a:pPr>
            <a:endParaRPr sz="900">
              <a:latin typeface="HSE sans" panose="02000000000000000000" pitchFamily="50" charset="-52"/>
            </a:endParaRPr>
          </a:p>
        </p:txBody>
      </p:sp>
      <p:pic>
        <p:nvPicPr>
          <p:cNvPr id="292" name="Google Shape;292;p33"/>
          <p:cNvPicPr preferRelativeResize="0"/>
          <p:nvPr/>
        </p:nvPicPr>
        <p:blipFill rotWithShape="1">
          <a:blip r:embed="rId3">
            <a:alphaModFix/>
          </a:blip>
          <a:srcRect l="-165480" r="165480"/>
          <a:stretch/>
        </p:blipFill>
        <p:spPr>
          <a:xfrm>
            <a:off x="4517974" y="1313734"/>
            <a:ext cx="660626" cy="4088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34"/>
          <p:cNvSpPr txBox="1">
            <a:spLocks noGrp="1"/>
          </p:cNvSpPr>
          <p:nvPr>
            <p:ph type="title"/>
          </p:nvPr>
        </p:nvSpPr>
        <p:spPr>
          <a:xfrm>
            <a:off x="439425" y="948883"/>
            <a:ext cx="8011800" cy="582900"/>
          </a:xfrm>
          <a:prstGeom prst="rect">
            <a:avLst/>
          </a:prstGeom>
          <a:noFill/>
          <a:ln>
            <a:noFill/>
          </a:ln>
        </p:spPr>
        <p:txBody>
          <a:bodyPr spcFirstLastPara="1" wrap="square" lIns="0" tIns="0" rIns="0" bIns="0" anchor="t" anchorCtr="0">
            <a:noAutofit/>
          </a:bodyPr>
          <a:lstStyle/>
          <a:p>
            <a:pPr marL="0" marR="0" lvl="0" indent="0" algn="l" rtl="0">
              <a:lnSpc>
                <a:spcPct val="115000"/>
              </a:lnSpc>
              <a:spcBef>
                <a:spcPts val="1800"/>
              </a:spcBef>
              <a:spcAft>
                <a:spcPts val="400"/>
              </a:spcAft>
              <a:buClr>
                <a:schemeClr val="dk1"/>
              </a:buClr>
              <a:buSzPts val="1100"/>
              <a:buFont typeface="Arial"/>
              <a:buNone/>
            </a:pPr>
            <a:r>
              <a:rPr lang="en" sz="2400" dirty="0">
                <a:solidFill>
                  <a:srgbClr val="0E2D69"/>
                </a:solidFill>
                <a:latin typeface="HSE sans" panose="02000000000000000000" pitchFamily="50" charset="-52"/>
              </a:rPr>
              <a:t>Weekly</a:t>
            </a:r>
            <a:r>
              <a:rPr lang="en" sz="2400" b="1" dirty="0">
                <a:latin typeface="HSE sans" panose="02000000000000000000" pitchFamily="50" charset="-52"/>
              </a:rPr>
              <a:t> </a:t>
            </a:r>
            <a:r>
              <a:rPr lang="en" sz="2400" dirty="0">
                <a:solidFill>
                  <a:srgbClr val="0E2D69"/>
                </a:solidFill>
                <a:latin typeface="HSE sans" panose="02000000000000000000" pitchFamily="50" charset="-52"/>
              </a:rPr>
              <a:t>Notifications via Celery</a:t>
            </a:r>
            <a:endParaRPr sz="2400" b="1" dirty="0">
              <a:latin typeface="HSE sans" panose="02000000000000000000" pitchFamily="50" charset="-52"/>
            </a:endParaRPr>
          </a:p>
        </p:txBody>
      </p:sp>
      <p:sp>
        <p:nvSpPr>
          <p:cNvPr id="298" name="Google Shape;298;p34"/>
          <p:cNvSpPr txBox="1">
            <a:spLocks noGrp="1"/>
          </p:cNvSpPr>
          <p:nvPr>
            <p:ph type="body" idx="1"/>
          </p:nvPr>
        </p:nvSpPr>
        <p:spPr>
          <a:xfrm>
            <a:off x="439424" y="1443961"/>
            <a:ext cx="4945375" cy="3367064"/>
          </a:xfrm>
          <a:prstGeom prst="rect">
            <a:avLst/>
          </a:prstGeom>
          <a:noFill/>
          <a:ln>
            <a:noFill/>
          </a:ln>
        </p:spPr>
        <p:txBody>
          <a:bodyPr spcFirstLastPara="1" wrap="square" lIns="0" tIns="0" rIns="0" bIns="34275" anchor="t" anchorCtr="0">
            <a:noAutofit/>
          </a:bodyPr>
          <a:lstStyle/>
          <a:p>
            <a:pPr marL="0" marR="0" lvl="0" indent="0" algn="l" rtl="0">
              <a:lnSpc>
                <a:spcPct val="115000"/>
              </a:lnSpc>
              <a:spcBef>
                <a:spcPts val="1400"/>
              </a:spcBef>
              <a:spcAft>
                <a:spcPts val="0"/>
              </a:spcAft>
              <a:buClr>
                <a:schemeClr val="dk1"/>
              </a:buClr>
              <a:buSzPts val="1100"/>
              <a:buFont typeface="Arial"/>
              <a:buNone/>
            </a:pPr>
            <a:r>
              <a:rPr lang="en" sz="1300" b="1" dirty="0">
                <a:latin typeface="HSE sans" panose="02000000000000000000" pitchFamily="50" charset="-52"/>
              </a:rPr>
              <a:t>Goal:</a:t>
            </a:r>
            <a:endParaRPr sz="1300" b="1" dirty="0">
              <a:latin typeface="HSE sans" panose="02000000000000000000" pitchFamily="50" charset="-52"/>
            </a:endParaRPr>
          </a:p>
          <a:p>
            <a:pPr marL="0" marR="0" lvl="0" indent="0" algn="l" rtl="0">
              <a:lnSpc>
                <a:spcPct val="115000"/>
              </a:lnSpc>
              <a:spcBef>
                <a:spcPts val="1400"/>
              </a:spcBef>
              <a:spcAft>
                <a:spcPts val="0"/>
              </a:spcAft>
              <a:buClr>
                <a:schemeClr val="dk1"/>
              </a:buClr>
              <a:buSzPts val="1100"/>
              <a:buFont typeface="Arial"/>
              <a:buNone/>
            </a:pPr>
            <a:r>
              <a:rPr lang="en" sz="1300" dirty="0">
                <a:latin typeface="HSE sans" panose="02000000000000000000" pitchFamily="50" charset="-52"/>
              </a:rPr>
              <a:t>To keep applicants engaged and informed by sending regular reminders about the possibility of receiving a new student match.</a:t>
            </a:r>
            <a:endParaRPr sz="1300" dirty="0">
              <a:latin typeface="HSE sans" panose="02000000000000000000" pitchFamily="50" charset="-52"/>
            </a:endParaRPr>
          </a:p>
          <a:p>
            <a:pPr marL="0" marR="0" lvl="0" indent="0" algn="l" rtl="0">
              <a:lnSpc>
                <a:spcPct val="115000"/>
              </a:lnSpc>
              <a:spcBef>
                <a:spcPts val="1400"/>
              </a:spcBef>
              <a:spcAft>
                <a:spcPts val="0"/>
              </a:spcAft>
              <a:buClr>
                <a:schemeClr val="dk1"/>
              </a:buClr>
              <a:buSzPts val="1100"/>
              <a:buFont typeface="Arial"/>
              <a:buNone/>
            </a:pPr>
            <a:r>
              <a:rPr lang="en" sz="1300" b="1" dirty="0">
                <a:latin typeface="HSE sans" panose="02000000000000000000" pitchFamily="50" charset="-52"/>
              </a:rPr>
              <a:t>How it works:</a:t>
            </a:r>
            <a:endParaRPr sz="1300" b="1" dirty="0">
              <a:solidFill>
                <a:schemeClr val="dk1"/>
              </a:solidFill>
              <a:latin typeface="HSE sans" panose="02000000000000000000" pitchFamily="50" charset="-52"/>
            </a:endParaRPr>
          </a:p>
          <a:p>
            <a:pPr marL="0" marR="0" lvl="0" indent="0" algn="l" rtl="0">
              <a:lnSpc>
                <a:spcPct val="115000"/>
              </a:lnSpc>
              <a:spcBef>
                <a:spcPts val="1400"/>
              </a:spcBef>
              <a:spcAft>
                <a:spcPts val="0"/>
              </a:spcAft>
              <a:buNone/>
            </a:pPr>
            <a:r>
              <a:rPr lang="en" sz="1300" dirty="0">
                <a:latin typeface="HSE sans" panose="02000000000000000000" pitchFamily="50" charset="-52"/>
              </a:rPr>
              <a:t>Every week, all registered applicants receive a notification inviting them to search for a new potential student mentor.This helps the bot stay relevant, prevents users from forgetting about it, and enhances the overall user experience.</a:t>
            </a:r>
            <a:endParaRPr sz="1300" dirty="0">
              <a:latin typeface="HSE sans" panose="02000000000000000000" pitchFamily="50" charset="-52"/>
            </a:endParaRPr>
          </a:p>
          <a:p>
            <a:pPr marL="0" lvl="0" indent="0" algn="l" rtl="0">
              <a:lnSpc>
                <a:spcPct val="115000"/>
              </a:lnSpc>
              <a:spcBef>
                <a:spcPts val="1200"/>
              </a:spcBef>
              <a:spcAft>
                <a:spcPts val="0"/>
              </a:spcAft>
              <a:buNone/>
            </a:pPr>
            <a:r>
              <a:rPr lang="en" sz="1300" b="1" dirty="0">
                <a:latin typeface="HSE sans" panose="02000000000000000000" pitchFamily="50" charset="-52"/>
              </a:rPr>
              <a:t>Technologies:</a:t>
            </a:r>
            <a:endParaRPr sz="1300" b="1" dirty="0">
              <a:latin typeface="HSE sans" panose="02000000000000000000" pitchFamily="50" charset="-52"/>
            </a:endParaRPr>
          </a:p>
          <a:p>
            <a:pPr marL="457200" lvl="0" indent="-304800" algn="l" rtl="0">
              <a:lnSpc>
                <a:spcPct val="115000"/>
              </a:lnSpc>
              <a:spcBef>
                <a:spcPts val="1200"/>
              </a:spcBef>
              <a:spcAft>
                <a:spcPts val="0"/>
              </a:spcAft>
              <a:buSzPts val="1200"/>
              <a:buChar char="●"/>
            </a:pPr>
            <a:r>
              <a:rPr lang="en" sz="1300" dirty="0">
                <a:latin typeface="HSE sans" panose="02000000000000000000" pitchFamily="50" charset="-52"/>
              </a:rPr>
              <a:t>Celery</a:t>
            </a:r>
            <a:endParaRPr sz="1300" dirty="0">
              <a:latin typeface="HSE sans" panose="02000000000000000000" pitchFamily="50" charset="-52"/>
            </a:endParaRPr>
          </a:p>
          <a:p>
            <a:pPr marL="457200" lvl="0" indent="-304800" algn="l" rtl="0">
              <a:lnSpc>
                <a:spcPct val="115000"/>
              </a:lnSpc>
              <a:spcBef>
                <a:spcPts val="0"/>
              </a:spcBef>
              <a:spcAft>
                <a:spcPts val="0"/>
              </a:spcAft>
              <a:buSzPts val="1200"/>
              <a:buChar char="●"/>
            </a:pPr>
            <a:r>
              <a:rPr lang="en" sz="1300" dirty="0">
                <a:latin typeface="HSE sans" panose="02000000000000000000" pitchFamily="50" charset="-52"/>
              </a:rPr>
              <a:t>Redis</a:t>
            </a:r>
            <a:endParaRPr sz="1300" dirty="0">
              <a:latin typeface="HSE sans" panose="02000000000000000000" pitchFamily="50" charset="-52"/>
            </a:endParaRPr>
          </a:p>
          <a:p>
            <a:pPr marL="0" lvl="0" indent="0" algn="l" rtl="0">
              <a:lnSpc>
                <a:spcPct val="115000"/>
              </a:lnSpc>
              <a:spcBef>
                <a:spcPts val="1200"/>
              </a:spcBef>
              <a:spcAft>
                <a:spcPts val="0"/>
              </a:spcAft>
              <a:buNone/>
            </a:pPr>
            <a:endParaRPr sz="1300" dirty="0">
              <a:latin typeface="HSE sans" panose="02000000000000000000" pitchFamily="50" charset="-52"/>
            </a:endParaRPr>
          </a:p>
          <a:p>
            <a:pPr marL="0" lvl="0" indent="0" algn="l" rtl="0">
              <a:lnSpc>
                <a:spcPct val="115000"/>
              </a:lnSpc>
              <a:spcBef>
                <a:spcPts val="1200"/>
              </a:spcBef>
              <a:spcAft>
                <a:spcPts val="0"/>
              </a:spcAft>
              <a:buNone/>
            </a:pPr>
            <a:endParaRPr sz="1300" dirty="0">
              <a:solidFill>
                <a:schemeClr val="dk1"/>
              </a:solidFill>
              <a:latin typeface="HSE sans" panose="02000000000000000000" pitchFamily="50" charset="-52"/>
            </a:endParaRPr>
          </a:p>
          <a:p>
            <a:pPr marL="0" lvl="0" indent="0" algn="l" rtl="0">
              <a:lnSpc>
                <a:spcPct val="115000"/>
              </a:lnSpc>
              <a:spcBef>
                <a:spcPts val="1300"/>
              </a:spcBef>
              <a:spcAft>
                <a:spcPts val="0"/>
              </a:spcAft>
              <a:buNone/>
            </a:pPr>
            <a:endParaRPr sz="1300" dirty="0">
              <a:latin typeface="HSE sans" panose="02000000000000000000" pitchFamily="50" charset="-52"/>
            </a:endParaRPr>
          </a:p>
          <a:p>
            <a:pPr marL="0" lvl="0" indent="0" algn="l" rtl="0">
              <a:lnSpc>
                <a:spcPct val="115000"/>
              </a:lnSpc>
              <a:spcBef>
                <a:spcPts val="1300"/>
              </a:spcBef>
              <a:spcAft>
                <a:spcPts val="0"/>
              </a:spcAft>
              <a:buClr>
                <a:schemeClr val="dk1"/>
              </a:buClr>
              <a:buSzPts val="1100"/>
              <a:buFont typeface="Arial"/>
              <a:buNone/>
            </a:pPr>
            <a:endParaRPr sz="1300" dirty="0">
              <a:latin typeface="HSE sans" panose="02000000000000000000" pitchFamily="50" charset="-52"/>
            </a:endParaRPr>
          </a:p>
        </p:txBody>
      </p:sp>
      <p:sp>
        <p:nvSpPr>
          <p:cNvPr id="299" name="Google Shape;299;p34"/>
          <p:cNvSpPr txBox="1">
            <a:spLocks noGrp="1"/>
          </p:cNvSpPr>
          <p:nvPr>
            <p:ph type="body" idx="3"/>
          </p:nvPr>
        </p:nvSpPr>
        <p:spPr>
          <a:xfrm>
            <a:off x="857767" y="329478"/>
            <a:ext cx="1426200" cy="312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E2D69"/>
              </a:buClr>
              <a:buSzPts val="900"/>
              <a:buFont typeface="Arial"/>
              <a:buNone/>
            </a:pPr>
            <a:r>
              <a:rPr lang="en" sz="1000">
                <a:solidFill>
                  <a:srgbClr val="0E2D69"/>
                </a:solidFill>
                <a:latin typeface="HSE sans" panose="02000000000000000000" pitchFamily="50" charset="-52"/>
              </a:rPr>
              <a:t>Bachelor’s Programme “Data Science and Business Analytics”</a:t>
            </a:r>
            <a:endParaRPr sz="1000">
              <a:latin typeface="HSE sans" panose="02000000000000000000" pitchFamily="50" charset="-52"/>
            </a:endParaRPr>
          </a:p>
        </p:txBody>
      </p:sp>
      <p:sp>
        <p:nvSpPr>
          <p:cNvPr id="300" name="Google Shape;300;p34"/>
          <p:cNvSpPr txBox="1">
            <a:spLocks noGrp="1"/>
          </p:cNvSpPr>
          <p:nvPr>
            <p:ph type="body" idx="4"/>
          </p:nvPr>
        </p:nvSpPr>
        <p:spPr>
          <a:xfrm>
            <a:off x="2651075" y="332475"/>
            <a:ext cx="1866900" cy="552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E2D69"/>
              </a:buClr>
              <a:buSzPts val="3200"/>
              <a:buFont typeface="Arial"/>
              <a:buNone/>
            </a:pPr>
            <a:r>
              <a:rPr lang="en" sz="900" dirty="0">
                <a:latin typeface="HSE sans" panose="02000000000000000000" pitchFamily="50" charset="-52"/>
              </a:rPr>
              <a:t>Chatbot for Assisting 9th-11th Grade Students in Choosing a University through Interaction with Current Students</a:t>
            </a:r>
            <a:endParaRPr sz="900" dirty="0">
              <a:latin typeface="HSE sans" panose="02000000000000000000" pitchFamily="50" charset="-52"/>
            </a:endParaRPr>
          </a:p>
          <a:p>
            <a:pPr marL="0" lvl="0" indent="0" algn="l" rtl="0">
              <a:lnSpc>
                <a:spcPct val="100000"/>
              </a:lnSpc>
              <a:spcBef>
                <a:spcPts val="0"/>
              </a:spcBef>
              <a:spcAft>
                <a:spcPts val="1200"/>
              </a:spcAft>
              <a:buClr>
                <a:srgbClr val="0E2D69"/>
              </a:buClr>
              <a:buSzPts val="800"/>
              <a:buNone/>
            </a:pPr>
            <a:endParaRPr sz="900" dirty="0">
              <a:latin typeface="HSE sans" panose="02000000000000000000" pitchFamily="50" charset="-52"/>
            </a:endParaRPr>
          </a:p>
        </p:txBody>
      </p:sp>
      <p:pic>
        <p:nvPicPr>
          <p:cNvPr id="301" name="Google Shape;301;p34" title="Screenshot 2025-06-13 at 14.52.58.png"/>
          <p:cNvPicPr preferRelativeResize="0"/>
          <p:nvPr/>
        </p:nvPicPr>
        <p:blipFill>
          <a:blip r:embed="rId3">
            <a:alphaModFix/>
          </a:blip>
          <a:stretch>
            <a:fillRect/>
          </a:stretch>
        </p:blipFill>
        <p:spPr>
          <a:xfrm>
            <a:off x="5384800" y="2229200"/>
            <a:ext cx="3438648" cy="812027"/>
          </a:xfrm>
          <a:prstGeom prst="rect">
            <a:avLst/>
          </a:prstGeom>
          <a:noFill/>
          <a:ln>
            <a:noFill/>
          </a:ln>
        </p:spPr>
      </p:pic>
      <p:sp>
        <p:nvSpPr>
          <p:cNvPr id="302" name="Google Shape;302;p34"/>
          <p:cNvSpPr txBox="1"/>
          <p:nvPr/>
        </p:nvSpPr>
        <p:spPr>
          <a:xfrm>
            <a:off x="5823448" y="3275802"/>
            <a:ext cx="30000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a:solidFill>
                  <a:srgbClr val="0E2D69"/>
                </a:solidFill>
                <a:latin typeface="HSE sans" panose="02000000000000000000" pitchFamily="50" charset="-52"/>
              </a:rPr>
              <a:t>Example of weekly notification</a:t>
            </a:r>
            <a:endParaRPr>
              <a:latin typeface="HSE sans" panose="02000000000000000000" pitchFamily="50" charset="-5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35"/>
          <p:cNvSpPr txBox="1">
            <a:spLocks noGrp="1"/>
          </p:cNvSpPr>
          <p:nvPr>
            <p:ph type="title"/>
          </p:nvPr>
        </p:nvSpPr>
        <p:spPr>
          <a:xfrm>
            <a:off x="439426" y="1085850"/>
            <a:ext cx="6405900" cy="5829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1800"/>
              </a:spcBef>
              <a:spcAft>
                <a:spcPts val="400"/>
              </a:spcAft>
              <a:buClr>
                <a:schemeClr val="dk1"/>
              </a:buClr>
              <a:buSzPts val="1100"/>
              <a:buFont typeface="Arial"/>
              <a:buNone/>
            </a:pPr>
            <a:r>
              <a:rPr lang="en" sz="2400" dirty="0">
                <a:solidFill>
                  <a:srgbClr val="0E2D69"/>
                </a:solidFill>
                <a:latin typeface="HSE sans" panose="02000000000000000000" pitchFamily="50" charset="-52"/>
              </a:rPr>
              <a:t>Meeting Log System</a:t>
            </a:r>
            <a:endParaRPr sz="2400" dirty="0">
              <a:solidFill>
                <a:srgbClr val="0E2D69"/>
              </a:solidFill>
              <a:latin typeface="HSE sans" panose="02000000000000000000" pitchFamily="50" charset="-52"/>
            </a:endParaRPr>
          </a:p>
        </p:txBody>
      </p:sp>
      <p:sp>
        <p:nvSpPr>
          <p:cNvPr id="308" name="Google Shape;308;p35"/>
          <p:cNvSpPr txBox="1">
            <a:spLocks noGrp="1"/>
          </p:cNvSpPr>
          <p:nvPr>
            <p:ph type="body" idx="1"/>
          </p:nvPr>
        </p:nvSpPr>
        <p:spPr>
          <a:xfrm>
            <a:off x="439425" y="1556150"/>
            <a:ext cx="6564202" cy="3175200"/>
          </a:xfrm>
          <a:prstGeom prst="rect">
            <a:avLst/>
          </a:prstGeom>
          <a:noFill/>
          <a:ln>
            <a:noFill/>
          </a:ln>
        </p:spPr>
        <p:txBody>
          <a:bodyPr spcFirstLastPara="1" wrap="square" lIns="0" tIns="0" rIns="0" bIns="34275" anchor="t" anchorCtr="0">
            <a:noAutofit/>
          </a:bodyPr>
          <a:lstStyle/>
          <a:p>
            <a:pPr marL="0" lvl="0" indent="0" algn="l" rtl="0">
              <a:lnSpc>
                <a:spcPct val="115000"/>
              </a:lnSpc>
              <a:spcBef>
                <a:spcPts val="1400"/>
              </a:spcBef>
              <a:spcAft>
                <a:spcPts val="0"/>
              </a:spcAft>
              <a:buClr>
                <a:schemeClr val="dk1"/>
              </a:buClr>
              <a:buSzPts val="1100"/>
              <a:buFont typeface="Arial"/>
              <a:buNone/>
            </a:pPr>
            <a:r>
              <a:rPr lang="en" sz="1300" b="1" dirty="0">
                <a:latin typeface="HSE sans" panose="02000000000000000000" pitchFamily="50" charset="-52"/>
              </a:rPr>
              <a:t>Goal:</a:t>
            </a:r>
            <a:endParaRPr sz="1300" b="1" dirty="0">
              <a:latin typeface="HSE sans" panose="02000000000000000000" pitchFamily="50" charset="-52"/>
            </a:endParaRPr>
          </a:p>
          <a:p>
            <a:pPr marL="0" lvl="0" indent="0" algn="l" rtl="0">
              <a:lnSpc>
                <a:spcPct val="115000"/>
              </a:lnSpc>
              <a:spcBef>
                <a:spcPts val="1300"/>
              </a:spcBef>
              <a:spcAft>
                <a:spcPts val="0"/>
              </a:spcAft>
              <a:buClr>
                <a:schemeClr val="dk1"/>
              </a:buClr>
              <a:buSzPts val="1100"/>
              <a:buFont typeface="Arial"/>
              <a:buNone/>
            </a:pPr>
            <a:r>
              <a:rPr lang="en" sz="1300" dirty="0">
                <a:latin typeface="HSE sans" panose="02000000000000000000" pitchFamily="50" charset="-52"/>
              </a:rPr>
              <a:t>Avoid repeating matches and record interaction history between applicants and students.</a:t>
            </a:r>
            <a:endParaRPr sz="1300" dirty="0">
              <a:latin typeface="HSE sans" panose="02000000000000000000" pitchFamily="50" charset="-52"/>
            </a:endParaRPr>
          </a:p>
          <a:p>
            <a:pPr marL="0" lvl="0" indent="0" algn="l" rtl="0">
              <a:lnSpc>
                <a:spcPct val="115000"/>
              </a:lnSpc>
              <a:spcBef>
                <a:spcPts val="1400"/>
              </a:spcBef>
              <a:spcAft>
                <a:spcPts val="0"/>
              </a:spcAft>
              <a:buClr>
                <a:schemeClr val="dk1"/>
              </a:buClr>
              <a:buSzPts val="1100"/>
              <a:buFont typeface="Arial"/>
              <a:buNone/>
            </a:pPr>
            <a:r>
              <a:rPr lang="en" sz="1300" b="1" dirty="0">
                <a:latin typeface="HSE sans" panose="02000000000000000000" pitchFamily="50" charset="-52"/>
              </a:rPr>
              <a:t>SQLAlchemy Model</a:t>
            </a:r>
            <a:endParaRPr sz="1300" b="1" dirty="0">
              <a:latin typeface="HSE sans" panose="02000000000000000000" pitchFamily="50" charset="-52"/>
            </a:endParaRPr>
          </a:p>
          <a:p>
            <a:pPr marL="0" lvl="0" indent="0" algn="l" rtl="0">
              <a:lnSpc>
                <a:spcPct val="115000"/>
              </a:lnSpc>
              <a:spcBef>
                <a:spcPts val="1400"/>
              </a:spcBef>
              <a:spcAft>
                <a:spcPts val="0"/>
              </a:spcAft>
              <a:buClr>
                <a:schemeClr val="dk1"/>
              </a:buClr>
              <a:buSzPts val="1100"/>
              <a:buFont typeface="Arial"/>
              <a:buNone/>
            </a:pPr>
            <a:r>
              <a:rPr lang="en" sz="1300" dirty="0">
                <a:latin typeface="HSE sans" panose="02000000000000000000" pitchFamily="50" charset="-52"/>
              </a:rPr>
              <a:t>id, date, status, feedback, reason, rating, telegram_id, applicant_id, student_id</a:t>
            </a:r>
            <a:endParaRPr sz="1300" dirty="0">
              <a:latin typeface="HSE sans" panose="02000000000000000000" pitchFamily="50" charset="-52"/>
            </a:endParaRPr>
          </a:p>
          <a:p>
            <a:pPr marL="0" lvl="0" indent="0" algn="l" rtl="0">
              <a:lnSpc>
                <a:spcPct val="115000"/>
              </a:lnSpc>
              <a:spcBef>
                <a:spcPts val="1400"/>
              </a:spcBef>
              <a:spcAft>
                <a:spcPts val="0"/>
              </a:spcAft>
              <a:buClr>
                <a:schemeClr val="dk1"/>
              </a:buClr>
              <a:buSzPts val="1100"/>
              <a:buFont typeface="Arial"/>
              <a:buNone/>
            </a:pPr>
            <a:r>
              <a:rPr lang="en" sz="1300" b="1" dirty="0">
                <a:latin typeface="HSE sans" panose="02000000000000000000" pitchFamily="50" charset="-52"/>
              </a:rPr>
              <a:t>Benefits:</a:t>
            </a:r>
            <a:endParaRPr sz="1300" b="1" dirty="0">
              <a:latin typeface="HSE sans" panose="02000000000000000000" pitchFamily="50" charset="-52"/>
            </a:endParaRPr>
          </a:p>
          <a:p>
            <a:pPr marL="457200" lvl="0" indent="-311150" algn="l" rtl="0">
              <a:lnSpc>
                <a:spcPct val="115000"/>
              </a:lnSpc>
              <a:spcBef>
                <a:spcPts val="1300"/>
              </a:spcBef>
              <a:spcAft>
                <a:spcPts val="0"/>
              </a:spcAft>
              <a:buClr>
                <a:schemeClr val="dk1"/>
              </a:buClr>
              <a:buSzPts val="1300"/>
              <a:buChar char="●"/>
            </a:pPr>
            <a:r>
              <a:rPr lang="en" sz="1300" dirty="0">
                <a:latin typeface="HSE sans" panose="02000000000000000000" pitchFamily="50" charset="-52"/>
              </a:rPr>
              <a:t>Prevents duplicate matches</a:t>
            </a:r>
            <a:endParaRPr sz="1300" dirty="0">
              <a:latin typeface="HSE sans" panose="02000000000000000000" pitchFamily="50" charset="-52"/>
            </a:endParaRPr>
          </a:p>
          <a:p>
            <a:pPr marL="457200" lvl="0" indent="-311150" algn="l" rtl="0">
              <a:lnSpc>
                <a:spcPct val="115000"/>
              </a:lnSpc>
              <a:spcBef>
                <a:spcPts val="0"/>
              </a:spcBef>
              <a:spcAft>
                <a:spcPts val="0"/>
              </a:spcAft>
              <a:buClr>
                <a:schemeClr val="dk1"/>
              </a:buClr>
              <a:buSzPts val="1300"/>
              <a:buChar char="●"/>
            </a:pPr>
            <a:r>
              <a:rPr lang="en" sz="1300" dirty="0">
                <a:latin typeface="HSE sans" panose="02000000000000000000" pitchFamily="50" charset="-52"/>
              </a:rPr>
              <a:t>Tracks participation &amp; engagement</a:t>
            </a:r>
            <a:endParaRPr sz="1300" dirty="0">
              <a:latin typeface="HSE sans" panose="02000000000000000000" pitchFamily="50" charset="-52"/>
            </a:endParaRPr>
          </a:p>
          <a:p>
            <a:pPr marL="457200" lvl="0" indent="-311150" algn="l" rtl="0">
              <a:lnSpc>
                <a:spcPct val="115000"/>
              </a:lnSpc>
              <a:spcBef>
                <a:spcPts val="0"/>
              </a:spcBef>
              <a:spcAft>
                <a:spcPts val="0"/>
              </a:spcAft>
              <a:buClr>
                <a:schemeClr val="dk1"/>
              </a:buClr>
              <a:buSzPts val="1300"/>
              <a:buChar char="●"/>
            </a:pPr>
            <a:r>
              <a:rPr lang="en" sz="1300" dirty="0">
                <a:latin typeface="HSE sans" panose="02000000000000000000" pitchFamily="50" charset="-52"/>
              </a:rPr>
              <a:t>Enables feedback-based improvement of the recommendation system</a:t>
            </a:r>
            <a:br>
              <a:rPr lang="en" sz="1300" dirty="0">
                <a:latin typeface="HSE sans" panose="02000000000000000000" pitchFamily="50" charset="-52"/>
              </a:rPr>
            </a:br>
            <a:endParaRPr sz="1300" dirty="0">
              <a:latin typeface="HSE sans" panose="02000000000000000000" pitchFamily="50" charset="-52"/>
            </a:endParaRPr>
          </a:p>
          <a:p>
            <a:pPr marL="0" lvl="0" indent="0" algn="l" rtl="0">
              <a:lnSpc>
                <a:spcPct val="115000"/>
              </a:lnSpc>
              <a:spcBef>
                <a:spcPts val="1400"/>
              </a:spcBef>
              <a:spcAft>
                <a:spcPts val="0"/>
              </a:spcAft>
              <a:buClr>
                <a:schemeClr val="dk1"/>
              </a:buClr>
              <a:buSzPts val="1100"/>
              <a:buFont typeface="Arial"/>
              <a:buNone/>
            </a:pPr>
            <a:endParaRPr sz="1300" dirty="0">
              <a:solidFill>
                <a:schemeClr val="dk1"/>
              </a:solidFill>
              <a:latin typeface="HSE sans" panose="02000000000000000000" pitchFamily="50" charset="-52"/>
            </a:endParaRPr>
          </a:p>
          <a:p>
            <a:pPr marL="0" lvl="0" indent="0" algn="l" rtl="0">
              <a:lnSpc>
                <a:spcPct val="115000"/>
              </a:lnSpc>
              <a:spcBef>
                <a:spcPts val="1300"/>
              </a:spcBef>
              <a:spcAft>
                <a:spcPts val="0"/>
              </a:spcAft>
              <a:buClr>
                <a:schemeClr val="dk1"/>
              </a:buClr>
              <a:buSzPts val="1100"/>
              <a:buFont typeface="Arial"/>
              <a:buNone/>
            </a:pPr>
            <a:endParaRPr sz="1300" b="1" dirty="0">
              <a:solidFill>
                <a:schemeClr val="dk1"/>
              </a:solidFill>
              <a:latin typeface="HSE sans" panose="02000000000000000000" pitchFamily="50" charset="-52"/>
            </a:endParaRPr>
          </a:p>
          <a:p>
            <a:pPr marL="0" lvl="0" indent="0" algn="l" rtl="0">
              <a:lnSpc>
                <a:spcPct val="115000"/>
              </a:lnSpc>
              <a:spcBef>
                <a:spcPts val="1400"/>
              </a:spcBef>
              <a:spcAft>
                <a:spcPts val="0"/>
              </a:spcAft>
              <a:buClr>
                <a:schemeClr val="dk1"/>
              </a:buClr>
              <a:buSzPts val="1100"/>
              <a:buFont typeface="Arial"/>
              <a:buNone/>
            </a:pPr>
            <a:endParaRPr sz="1300" b="1" dirty="0">
              <a:solidFill>
                <a:schemeClr val="dk1"/>
              </a:solidFill>
              <a:latin typeface="HSE sans" panose="02000000000000000000" pitchFamily="50" charset="-52"/>
            </a:endParaRPr>
          </a:p>
          <a:p>
            <a:pPr marL="0" lvl="0" indent="0" algn="l" rtl="0">
              <a:lnSpc>
                <a:spcPct val="115000"/>
              </a:lnSpc>
              <a:spcBef>
                <a:spcPts val="1400"/>
              </a:spcBef>
              <a:spcAft>
                <a:spcPts val="0"/>
              </a:spcAft>
              <a:buClr>
                <a:schemeClr val="dk1"/>
              </a:buClr>
              <a:buSzPts val="1100"/>
              <a:buFont typeface="Arial"/>
              <a:buNone/>
            </a:pPr>
            <a:endParaRPr sz="1300" b="1" dirty="0">
              <a:solidFill>
                <a:schemeClr val="dk1"/>
              </a:solidFill>
              <a:latin typeface="HSE sans" panose="02000000000000000000" pitchFamily="50" charset="-52"/>
            </a:endParaRPr>
          </a:p>
          <a:p>
            <a:pPr marL="0" lvl="0" indent="0" algn="l" rtl="0">
              <a:lnSpc>
                <a:spcPct val="115000"/>
              </a:lnSpc>
              <a:spcBef>
                <a:spcPts val="1400"/>
              </a:spcBef>
              <a:spcAft>
                <a:spcPts val="0"/>
              </a:spcAft>
              <a:buClr>
                <a:schemeClr val="dk1"/>
              </a:buClr>
              <a:buSzPts val="1100"/>
              <a:buFont typeface="Arial"/>
              <a:buNone/>
            </a:pPr>
            <a:endParaRPr sz="1300" b="1" dirty="0">
              <a:solidFill>
                <a:schemeClr val="dk1"/>
              </a:solidFill>
              <a:latin typeface="HSE sans" panose="02000000000000000000" pitchFamily="50" charset="-52"/>
            </a:endParaRPr>
          </a:p>
          <a:p>
            <a:pPr marL="0" lvl="0" indent="0" algn="l" rtl="0">
              <a:lnSpc>
                <a:spcPct val="115000"/>
              </a:lnSpc>
              <a:spcBef>
                <a:spcPts val="1400"/>
              </a:spcBef>
              <a:spcAft>
                <a:spcPts val="0"/>
              </a:spcAft>
              <a:buClr>
                <a:schemeClr val="dk1"/>
              </a:buClr>
              <a:buSzPts val="1100"/>
              <a:buFont typeface="Arial"/>
              <a:buNone/>
            </a:pPr>
            <a:endParaRPr sz="1300" b="1" dirty="0">
              <a:solidFill>
                <a:schemeClr val="dk1"/>
              </a:solidFill>
              <a:latin typeface="HSE sans" panose="02000000000000000000" pitchFamily="50" charset="-52"/>
            </a:endParaRPr>
          </a:p>
          <a:p>
            <a:pPr marL="0" lvl="0" indent="0" algn="l" rtl="0">
              <a:lnSpc>
                <a:spcPct val="115000"/>
              </a:lnSpc>
              <a:spcBef>
                <a:spcPts val="400"/>
              </a:spcBef>
              <a:spcAft>
                <a:spcPts val="0"/>
              </a:spcAft>
              <a:buClr>
                <a:schemeClr val="dk1"/>
              </a:buClr>
              <a:buSzPts val="1100"/>
              <a:buFont typeface="Arial"/>
              <a:buNone/>
            </a:pPr>
            <a:endParaRPr sz="1300" dirty="0">
              <a:latin typeface="HSE sans" panose="02000000000000000000" pitchFamily="50" charset="-52"/>
            </a:endParaRPr>
          </a:p>
        </p:txBody>
      </p:sp>
      <p:sp>
        <p:nvSpPr>
          <p:cNvPr id="309" name="Google Shape;309;p35"/>
          <p:cNvSpPr txBox="1">
            <a:spLocks noGrp="1"/>
          </p:cNvSpPr>
          <p:nvPr>
            <p:ph type="body" idx="3"/>
          </p:nvPr>
        </p:nvSpPr>
        <p:spPr>
          <a:xfrm>
            <a:off x="857767" y="329478"/>
            <a:ext cx="1426200" cy="312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E2D69"/>
              </a:buClr>
              <a:buSzPts val="900"/>
              <a:buFont typeface="Arial"/>
              <a:buNone/>
            </a:pPr>
            <a:r>
              <a:rPr lang="en" sz="1000">
                <a:solidFill>
                  <a:srgbClr val="0E2D69"/>
                </a:solidFill>
                <a:latin typeface="HSE sans" panose="02000000000000000000" pitchFamily="50" charset="-52"/>
              </a:rPr>
              <a:t>Bachelor’s Programme “Data Science and Business Analytics”</a:t>
            </a:r>
            <a:endParaRPr sz="1000">
              <a:latin typeface="HSE sans" panose="02000000000000000000" pitchFamily="50" charset="-52"/>
            </a:endParaRPr>
          </a:p>
        </p:txBody>
      </p:sp>
      <p:sp>
        <p:nvSpPr>
          <p:cNvPr id="310" name="Google Shape;310;p35"/>
          <p:cNvSpPr txBox="1">
            <a:spLocks noGrp="1"/>
          </p:cNvSpPr>
          <p:nvPr>
            <p:ph type="body" idx="4"/>
          </p:nvPr>
        </p:nvSpPr>
        <p:spPr>
          <a:xfrm>
            <a:off x="2651075" y="332475"/>
            <a:ext cx="1866900" cy="552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E2D69"/>
              </a:buClr>
              <a:buSzPts val="3200"/>
              <a:buFont typeface="Arial"/>
              <a:buNone/>
            </a:pPr>
            <a:r>
              <a:rPr lang="en" sz="900">
                <a:latin typeface="HSE sans" panose="02000000000000000000" pitchFamily="50" charset="-52"/>
              </a:rPr>
              <a:t>Chatbot for Assisting 9th-11th Grade Students in Choosing a University through Interaction with Current Students</a:t>
            </a:r>
            <a:endParaRPr sz="900">
              <a:latin typeface="HSE sans" panose="02000000000000000000" pitchFamily="50" charset="-52"/>
            </a:endParaRPr>
          </a:p>
          <a:p>
            <a:pPr marL="0" lvl="0" indent="0" algn="l" rtl="0">
              <a:lnSpc>
                <a:spcPct val="100000"/>
              </a:lnSpc>
              <a:spcBef>
                <a:spcPts val="0"/>
              </a:spcBef>
              <a:spcAft>
                <a:spcPts val="1200"/>
              </a:spcAft>
              <a:buClr>
                <a:srgbClr val="0E2D69"/>
              </a:buClr>
              <a:buSzPts val="800"/>
              <a:buNone/>
            </a:pPr>
            <a:endParaRPr sz="900">
              <a:latin typeface="HSE sans" panose="02000000000000000000" pitchFamily="50" charset="-5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36"/>
          <p:cNvSpPr txBox="1">
            <a:spLocks noGrp="1"/>
          </p:cNvSpPr>
          <p:nvPr>
            <p:ph type="title"/>
          </p:nvPr>
        </p:nvSpPr>
        <p:spPr>
          <a:xfrm>
            <a:off x="439425" y="1085850"/>
            <a:ext cx="8446200" cy="582900"/>
          </a:xfrm>
          <a:prstGeom prst="rect">
            <a:avLst/>
          </a:prstGeom>
          <a:noFill/>
          <a:ln>
            <a:noFill/>
          </a:ln>
        </p:spPr>
        <p:txBody>
          <a:bodyPr spcFirstLastPara="1" wrap="square" lIns="0" tIns="0" rIns="0" bIns="0" anchor="t" anchorCtr="0">
            <a:normAutofit fontScale="90000"/>
          </a:bodyPr>
          <a:lstStyle/>
          <a:p>
            <a:pPr marL="0" lvl="0" indent="0" algn="l" rtl="0">
              <a:lnSpc>
                <a:spcPct val="115000"/>
              </a:lnSpc>
              <a:spcBef>
                <a:spcPts val="1800"/>
              </a:spcBef>
              <a:spcAft>
                <a:spcPts val="400"/>
              </a:spcAft>
              <a:buClr>
                <a:schemeClr val="dk1"/>
              </a:buClr>
              <a:buSzPts val="1100"/>
              <a:buFont typeface="Arial"/>
              <a:buNone/>
            </a:pPr>
            <a:r>
              <a:rPr lang="en" sz="2400" dirty="0">
                <a:solidFill>
                  <a:srgbClr val="0E2D69"/>
                </a:solidFill>
                <a:latin typeface="HSE sans" panose="02000000000000000000" pitchFamily="50" charset="-52"/>
              </a:rPr>
              <a:t>Logging of all other important actions </a:t>
            </a:r>
            <a:endParaRPr sz="2400" dirty="0">
              <a:solidFill>
                <a:srgbClr val="0E2D69"/>
              </a:solidFill>
              <a:latin typeface="HSE sans" panose="02000000000000000000" pitchFamily="50" charset="-52"/>
            </a:endParaRPr>
          </a:p>
        </p:txBody>
      </p:sp>
      <p:sp>
        <p:nvSpPr>
          <p:cNvPr id="316" name="Google Shape;316;p36"/>
          <p:cNvSpPr txBox="1">
            <a:spLocks noGrp="1"/>
          </p:cNvSpPr>
          <p:nvPr>
            <p:ph type="body" idx="1"/>
          </p:nvPr>
        </p:nvSpPr>
        <p:spPr>
          <a:xfrm>
            <a:off x="439425" y="1556150"/>
            <a:ext cx="4304700" cy="3175200"/>
          </a:xfrm>
          <a:prstGeom prst="rect">
            <a:avLst/>
          </a:prstGeom>
          <a:noFill/>
          <a:ln>
            <a:noFill/>
          </a:ln>
        </p:spPr>
        <p:txBody>
          <a:bodyPr spcFirstLastPara="1" wrap="square" lIns="0" tIns="0" rIns="0" bIns="34275" anchor="t" anchorCtr="0">
            <a:noAutofit/>
          </a:bodyPr>
          <a:lstStyle/>
          <a:p>
            <a:pPr marL="0" lvl="0" indent="0" algn="just" rtl="0">
              <a:lnSpc>
                <a:spcPct val="115000"/>
              </a:lnSpc>
              <a:spcBef>
                <a:spcPts val="1400"/>
              </a:spcBef>
              <a:spcAft>
                <a:spcPts val="0"/>
              </a:spcAft>
              <a:buClr>
                <a:schemeClr val="dk1"/>
              </a:buClr>
              <a:buSzPts val="1100"/>
              <a:buFont typeface="Arial"/>
              <a:buNone/>
            </a:pPr>
            <a:r>
              <a:rPr lang="en" sz="1300" b="1">
                <a:latin typeface="HSE sans" panose="02000000000000000000" pitchFamily="50" charset="-52"/>
              </a:rPr>
              <a:t>Goal:</a:t>
            </a:r>
            <a:endParaRPr sz="1300" b="1">
              <a:latin typeface="HSE sans" panose="02000000000000000000" pitchFamily="50" charset="-52"/>
            </a:endParaRPr>
          </a:p>
          <a:p>
            <a:pPr marL="0" lvl="0" indent="0" algn="just" rtl="0">
              <a:lnSpc>
                <a:spcPct val="115000"/>
              </a:lnSpc>
              <a:spcBef>
                <a:spcPts val="1300"/>
              </a:spcBef>
              <a:spcAft>
                <a:spcPts val="0"/>
              </a:spcAft>
              <a:buClr>
                <a:schemeClr val="dk1"/>
              </a:buClr>
              <a:buSzPts val="1100"/>
              <a:buFont typeface="Arial"/>
              <a:buNone/>
            </a:pPr>
            <a:r>
              <a:rPr lang="en" sz="1300">
                <a:latin typeface="HSE sans" panose="02000000000000000000" pitchFamily="50" charset="-52"/>
              </a:rPr>
              <a:t>To track and log all key user actions in our chatbot for further usage (e.g. analytics).</a:t>
            </a:r>
            <a:endParaRPr sz="1300">
              <a:latin typeface="HSE sans" panose="02000000000000000000" pitchFamily="50" charset="-52"/>
            </a:endParaRPr>
          </a:p>
          <a:p>
            <a:pPr marL="0" lvl="0" indent="0" algn="just" rtl="0">
              <a:lnSpc>
                <a:spcPct val="115000"/>
              </a:lnSpc>
              <a:spcBef>
                <a:spcPts val="1300"/>
              </a:spcBef>
              <a:spcAft>
                <a:spcPts val="0"/>
              </a:spcAft>
              <a:buNone/>
            </a:pPr>
            <a:r>
              <a:rPr lang="en" sz="1300" b="1">
                <a:latin typeface="HSE sans" panose="02000000000000000000" pitchFamily="50" charset="-52"/>
              </a:rPr>
              <a:t>SQLAlchemy Model:</a:t>
            </a:r>
            <a:endParaRPr sz="1300" b="1">
              <a:latin typeface="HSE sans" panose="02000000000000000000" pitchFamily="50" charset="-52"/>
            </a:endParaRPr>
          </a:p>
          <a:p>
            <a:pPr marL="0" lvl="0" indent="0" algn="just" rtl="0">
              <a:lnSpc>
                <a:spcPct val="115000"/>
              </a:lnSpc>
              <a:spcBef>
                <a:spcPts val="0"/>
              </a:spcBef>
              <a:spcAft>
                <a:spcPts val="0"/>
              </a:spcAft>
              <a:buNone/>
            </a:pPr>
            <a:r>
              <a:rPr lang="en">
                <a:latin typeface="HSE sans" panose="02000000000000000000" pitchFamily="50" charset="-52"/>
              </a:rPr>
              <a:t>	id, user_id, telegram_id, action, timestamp</a:t>
            </a:r>
            <a:endParaRPr>
              <a:latin typeface="HSE sans" panose="02000000000000000000" pitchFamily="50" charset="-52"/>
            </a:endParaRPr>
          </a:p>
          <a:p>
            <a:pPr marL="0" lvl="0" indent="0" algn="just" rtl="0">
              <a:lnSpc>
                <a:spcPct val="115000"/>
              </a:lnSpc>
              <a:spcBef>
                <a:spcPts val="0"/>
              </a:spcBef>
              <a:spcAft>
                <a:spcPts val="0"/>
              </a:spcAft>
              <a:buNone/>
            </a:pPr>
            <a:r>
              <a:rPr lang="en" sz="1300" b="1">
                <a:latin typeface="HSE sans" panose="02000000000000000000" pitchFamily="50" charset="-52"/>
              </a:rPr>
              <a:t>Logging functions:</a:t>
            </a:r>
            <a:endParaRPr sz="1300" b="1">
              <a:latin typeface="HSE sans" panose="02000000000000000000" pitchFamily="50" charset="-52"/>
            </a:endParaRPr>
          </a:p>
          <a:p>
            <a:pPr marL="457200" lvl="0" indent="-292100" algn="just" rtl="0">
              <a:lnSpc>
                <a:spcPct val="115000"/>
              </a:lnSpc>
              <a:spcBef>
                <a:spcPts val="0"/>
              </a:spcBef>
              <a:spcAft>
                <a:spcPts val="0"/>
              </a:spcAft>
              <a:buSzPts val="1000"/>
              <a:buChar char="●"/>
            </a:pPr>
            <a:r>
              <a:rPr lang="en">
                <a:latin typeface="HSE sans" panose="02000000000000000000" pitchFamily="50" charset="-52"/>
              </a:rPr>
              <a:t>log_action() - recording of “raw” events</a:t>
            </a:r>
            <a:endParaRPr>
              <a:latin typeface="HSE sans" panose="02000000000000000000" pitchFamily="50" charset="-52"/>
            </a:endParaRPr>
          </a:p>
          <a:p>
            <a:pPr marL="457200" lvl="0" indent="-292100" algn="just" rtl="0">
              <a:lnSpc>
                <a:spcPct val="115000"/>
              </a:lnSpc>
              <a:spcBef>
                <a:spcPts val="0"/>
              </a:spcBef>
              <a:spcAft>
                <a:spcPts val="0"/>
              </a:spcAft>
              <a:buSzPts val="1000"/>
              <a:buChar char="●"/>
            </a:pPr>
            <a:r>
              <a:rPr lang="en">
                <a:latin typeface="HSE sans" panose="02000000000000000000" pitchFamily="50" charset="-52"/>
              </a:rPr>
              <a:t>log_user_action() - extended log with context (for example: log_user_action (telegram_id, username, "Новая анкета создана"))</a:t>
            </a:r>
            <a:endParaRPr>
              <a:latin typeface="HSE sans" panose="02000000000000000000" pitchFamily="50" charset="-52"/>
            </a:endParaRPr>
          </a:p>
          <a:p>
            <a:pPr marL="0" lvl="0" indent="0" algn="just" rtl="0">
              <a:lnSpc>
                <a:spcPct val="115000"/>
              </a:lnSpc>
              <a:spcBef>
                <a:spcPts val="0"/>
              </a:spcBef>
              <a:spcAft>
                <a:spcPts val="0"/>
              </a:spcAft>
              <a:buNone/>
            </a:pPr>
            <a:r>
              <a:rPr lang="en" sz="1300" b="1">
                <a:latin typeface="HSE sans" panose="02000000000000000000" pitchFamily="50" charset="-52"/>
              </a:rPr>
              <a:t>Integration into logic:</a:t>
            </a:r>
            <a:endParaRPr sz="1300" b="1">
              <a:latin typeface="HSE sans" panose="02000000000000000000" pitchFamily="50" charset="-52"/>
            </a:endParaRPr>
          </a:p>
          <a:p>
            <a:pPr marL="457200" lvl="0" indent="-292100" algn="just" rtl="0">
              <a:lnSpc>
                <a:spcPct val="115000"/>
              </a:lnSpc>
              <a:spcBef>
                <a:spcPts val="0"/>
              </a:spcBef>
              <a:spcAft>
                <a:spcPts val="0"/>
              </a:spcAft>
              <a:buSzPts val="1000"/>
              <a:buChar char="●"/>
            </a:pPr>
            <a:r>
              <a:rPr lang="en">
                <a:latin typeface="HSE sans" panose="02000000000000000000" pitchFamily="50" charset="-52"/>
              </a:rPr>
              <a:t>Used in key methods:</a:t>
            </a:r>
            <a:endParaRPr>
              <a:latin typeface="HSE sans" panose="02000000000000000000" pitchFamily="50" charset="-52"/>
            </a:endParaRPr>
          </a:p>
          <a:p>
            <a:pPr marL="914400" lvl="1" indent="-292100" algn="just" rtl="0">
              <a:lnSpc>
                <a:spcPct val="115000"/>
              </a:lnSpc>
              <a:spcBef>
                <a:spcPts val="0"/>
              </a:spcBef>
              <a:spcAft>
                <a:spcPts val="0"/>
              </a:spcAft>
              <a:buSzPts val="1000"/>
              <a:buChar char="○"/>
            </a:pPr>
            <a:r>
              <a:rPr lang="en">
                <a:latin typeface="HSE sans" panose="02000000000000000000" pitchFamily="50" charset="-52"/>
              </a:rPr>
              <a:t>Profile creation (creation/editing)</a:t>
            </a:r>
            <a:endParaRPr>
              <a:latin typeface="HSE sans" panose="02000000000000000000" pitchFamily="50" charset="-52"/>
            </a:endParaRPr>
          </a:p>
          <a:p>
            <a:pPr marL="914400" lvl="1" indent="-292100" algn="just" rtl="0">
              <a:lnSpc>
                <a:spcPct val="115000"/>
              </a:lnSpc>
              <a:spcBef>
                <a:spcPts val="0"/>
              </a:spcBef>
              <a:spcAft>
                <a:spcPts val="0"/>
              </a:spcAft>
              <a:buSzPts val="1000"/>
              <a:buChar char="○"/>
            </a:pPr>
            <a:r>
              <a:rPr lang="en">
                <a:latin typeface="HSE sans" panose="02000000000000000000" pitchFamily="50" charset="-52"/>
              </a:rPr>
              <a:t>Matching attempts</a:t>
            </a:r>
            <a:endParaRPr>
              <a:latin typeface="HSE sans" panose="02000000000000000000" pitchFamily="50" charset="-52"/>
            </a:endParaRPr>
          </a:p>
          <a:p>
            <a:pPr marL="914400" lvl="1" indent="-292100" algn="just" rtl="0">
              <a:lnSpc>
                <a:spcPct val="115000"/>
              </a:lnSpc>
              <a:spcBef>
                <a:spcPts val="0"/>
              </a:spcBef>
              <a:spcAft>
                <a:spcPts val="0"/>
              </a:spcAft>
              <a:buSzPts val="1000"/>
              <a:buChar char="○"/>
            </a:pPr>
            <a:r>
              <a:rPr lang="en">
                <a:latin typeface="HSE sans" panose="02000000000000000000" pitchFamily="50" charset="-52"/>
              </a:rPr>
              <a:t>and other actions.</a:t>
            </a:r>
            <a:endParaRPr>
              <a:latin typeface="HSE sans" panose="02000000000000000000" pitchFamily="50" charset="-52"/>
            </a:endParaRPr>
          </a:p>
          <a:p>
            <a:pPr marL="0" lvl="0" indent="0" algn="l" rtl="0">
              <a:lnSpc>
                <a:spcPct val="115000"/>
              </a:lnSpc>
              <a:spcBef>
                <a:spcPts val="1400"/>
              </a:spcBef>
              <a:spcAft>
                <a:spcPts val="0"/>
              </a:spcAft>
              <a:buClr>
                <a:schemeClr val="dk1"/>
              </a:buClr>
              <a:buSzPts val="1100"/>
              <a:buFont typeface="Arial"/>
              <a:buNone/>
            </a:pPr>
            <a:endParaRPr sz="1300">
              <a:latin typeface="HSE sans" panose="02000000000000000000" pitchFamily="50" charset="-52"/>
            </a:endParaRPr>
          </a:p>
          <a:p>
            <a:pPr marL="0" lvl="0" indent="0" algn="l" rtl="0">
              <a:lnSpc>
                <a:spcPct val="115000"/>
              </a:lnSpc>
              <a:spcBef>
                <a:spcPts val="1300"/>
              </a:spcBef>
              <a:spcAft>
                <a:spcPts val="0"/>
              </a:spcAft>
              <a:buNone/>
            </a:pPr>
            <a:endParaRPr sz="1300">
              <a:latin typeface="HSE sans" panose="02000000000000000000" pitchFamily="50" charset="-52"/>
            </a:endParaRPr>
          </a:p>
          <a:p>
            <a:pPr marL="0" lvl="0" indent="0" algn="l" rtl="0">
              <a:lnSpc>
                <a:spcPct val="115000"/>
              </a:lnSpc>
              <a:spcBef>
                <a:spcPts val="1300"/>
              </a:spcBef>
              <a:spcAft>
                <a:spcPts val="0"/>
              </a:spcAft>
              <a:buNone/>
            </a:pPr>
            <a:endParaRPr sz="1300">
              <a:latin typeface="HSE sans" panose="02000000000000000000" pitchFamily="50" charset="-52"/>
            </a:endParaRPr>
          </a:p>
          <a:p>
            <a:pPr marL="0" lvl="0" indent="0" algn="l" rtl="0">
              <a:lnSpc>
                <a:spcPct val="115000"/>
              </a:lnSpc>
              <a:spcBef>
                <a:spcPts val="1400"/>
              </a:spcBef>
              <a:spcAft>
                <a:spcPts val="0"/>
              </a:spcAft>
              <a:buClr>
                <a:schemeClr val="dk1"/>
              </a:buClr>
              <a:buSzPts val="1100"/>
              <a:buFont typeface="Arial"/>
              <a:buNone/>
            </a:pPr>
            <a:endParaRPr sz="1300">
              <a:solidFill>
                <a:schemeClr val="dk1"/>
              </a:solidFill>
              <a:latin typeface="HSE sans" panose="02000000000000000000" pitchFamily="50" charset="-52"/>
            </a:endParaRPr>
          </a:p>
          <a:p>
            <a:pPr marL="0" lvl="0" indent="0" algn="l" rtl="0">
              <a:lnSpc>
                <a:spcPct val="115000"/>
              </a:lnSpc>
              <a:spcBef>
                <a:spcPts val="1300"/>
              </a:spcBef>
              <a:spcAft>
                <a:spcPts val="0"/>
              </a:spcAft>
              <a:buClr>
                <a:schemeClr val="dk1"/>
              </a:buClr>
              <a:buSzPts val="1100"/>
              <a:buFont typeface="Arial"/>
              <a:buNone/>
            </a:pPr>
            <a:endParaRPr sz="1300" b="1">
              <a:solidFill>
                <a:schemeClr val="dk1"/>
              </a:solidFill>
              <a:latin typeface="HSE sans" panose="02000000000000000000" pitchFamily="50" charset="-52"/>
            </a:endParaRPr>
          </a:p>
          <a:p>
            <a:pPr marL="0" lvl="0" indent="0" algn="l" rtl="0">
              <a:lnSpc>
                <a:spcPct val="115000"/>
              </a:lnSpc>
              <a:spcBef>
                <a:spcPts val="1400"/>
              </a:spcBef>
              <a:spcAft>
                <a:spcPts val="0"/>
              </a:spcAft>
              <a:buClr>
                <a:schemeClr val="dk1"/>
              </a:buClr>
              <a:buSzPts val="1100"/>
              <a:buFont typeface="Arial"/>
              <a:buNone/>
            </a:pPr>
            <a:endParaRPr sz="1300" b="1">
              <a:solidFill>
                <a:schemeClr val="dk1"/>
              </a:solidFill>
              <a:latin typeface="HSE sans" panose="02000000000000000000" pitchFamily="50" charset="-52"/>
            </a:endParaRPr>
          </a:p>
          <a:p>
            <a:pPr marL="0" lvl="0" indent="0" algn="l" rtl="0">
              <a:lnSpc>
                <a:spcPct val="115000"/>
              </a:lnSpc>
              <a:spcBef>
                <a:spcPts val="1400"/>
              </a:spcBef>
              <a:spcAft>
                <a:spcPts val="0"/>
              </a:spcAft>
              <a:buClr>
                <a:schemeClr val="dk1"/>
              </a:buClr>
              <a:buSzPts val="1100"/>
              <a:buFont typeface="Arial"/>
              <a:buNone/>
            </a:pPr>
            <a:endParaRPr sz="1300" b="1">
              <a:solidFill>
                <a:schemeClr val="dk1"/>
              </a:solidFill>
              <a:latin typeface="HSE sans" panose="02000000000000000000" pitchFamily="50" charset="-52"/>
            </a:endParaRPr>
          </a:p>
          <a:p>
            <a:pPr marL="0" lvl="0" indent="0" algn="l" rtl="0">
              <a:lnSpc>
                <a:spcPct val="115000"/>
              </a:lnSpc>
              <a:spcBef>
                <a:spcPts val="1400"/>
              </a:spcBef>
              <a:spcAft>
                <a:spcPts val="0"/>
              </a:spcAft>
              <a:buClr>
                <a:schemeClr val="dk1"/>
              </a:buClr>
              <a:buSzPts val="1100"/>
              <a:buFont typeface="Arial"/>
              <a:buNone/>
            </a:pPr>
            <a:endParaRPr sz="1300" b="1">
              <a:solidFill>
                <a:schemeClr val="dk1"/>
              </a:solidFill>
              <a:latin typeface="HSE sans" panose="02000000000000000000" pitchFamily="50" charset="-52"/>
            </a:endParaRPr>
          </a:p>
          <a:p>
            <a:pPr marL="0" lvl="0" indent="0" algn="l" rtl="0">
              <a:lnSpc>
                <a:spcPct val="115000"/>
              </a:lnSpc>
              <a:spcBef>
                <a:spcPts val="1400"/>
              </a:spcBef>
              <a:spcAft>
                <a:spcPts val="0"/>
              </a:spcAft>
              <a:buClr>
                <a:schemeClr val="dk1"/>
              </a:buClr>
              <a:buSzPts val="1100"/>
              <a:buFont typeface="Arial"/>
              <a:buNone/>
            </a:pPr>
            <a:endParaRPr sz="1300" b="1">
              <a:solidFill>
                <a:schemeClr val="dk1"/>
              </a:solidFill>
              <a:latin typeface="HSE sans" panose="02000000000000000000" pitchFamily="50" charset="-52"/>
            </a:endParaRPr>
          </a:p>
          <a:p>
            <a:pPr marL="0" lvl="0" indent="0" algn="l" rtl="0">
              <a:lnSpc>
                <a:spcPct val="115000"/>
              </a:lnSpc>
              <a:spcBef>
                <a:spcPts val="400"/>
              </a:spcBef>
              <a:spcAft>
                <a:spcPts val="0"/>
              </a:spcAft>
              <a:buClr>
                <a:schemeClr val="dk1"/>
              </a:buClr>
              <a:buSzPts val="1100"/>
              <a:buFont typeface="Arial"/>
              <a:buNone/>
            </a:pPr>
            <a:endParaRPr sz="1300">
              <a:latin typeface="HSE sans" panose="02000000000000000000" pitchFamily="50" charset="-52"/>
            </a:endParaRPr>
          </a:p>
        </p:txBody>
      </p:sp>
      <p:sp>
        <p:nvSpPr>
          <p:cNvPr id="317" name="Google Shape;317;p36"/>
          <p:cNvSpPr txBox="1">
            <a:spLocks noGrp="1"/>
          </p:cNvSpPr>
          <p:nvPr>
            <p:ph type="body" idx="3"/>
          </p:nvPr>
        </p:nvSpPr>
        <p:spPr>
          <a:xfrm>
            <a:off x="857767" y="329478"/>
            <a:ext cx="1426200" cy="312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E2D69"/>
              </a:buClr>
              <a:buSzPts val="900"/>
              <a:buFont typeface="Arial"/>
              <a:buNone/>
            </a:pPr>
            <a:r>
              <a:rPr lang="en" sz="1000">
                <a:solidFill>
                  <a:srgbClr val="0E2D69"/>
                </a:solidFill>
                <a:latin typeface="HSE sans" panose="02000000000000000000" pitchFamily="50" charset="-52"/>
              </a:rPr>
              <a:t>Bachelor’s Programme “Data Science and Business Analytics”</a:t>
            </a:r>
            <a:endParaRPr sz="1000">
              <a:latin typeface="HSE sans" panose="02000000000000000000" pitchFamily="50" charset="-52"/>
            </a:endParaRPr>
          </a:p>
        </p:txBody>
      </p:sp>
      <p:sp>
        <p:nvSpPr>
          <p:cNvPr id="318" name="Google Shape;318;p36"/>
          <p:cNvSpPr txBox="1">
            <a:spLocks noGrp="1"/>
          </p:cNvSpPr>
          <p:nvPr>
            <p:ph type="body" idx="4"/>
          </p:nvPr>
        </p:nvSpPr>
        <p:spPr>
          <a:xfrm>
            <a:off x="2651075" y="332475"/>
            <a:ext cx="1866900" cy="552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E2D69"/>
              </a:buClr>
              <a:buSzPts val="3200"/>
              <a:buFont typeface="Arial"/>
              <a:buNone/>
            </a:pPr>
            <a:r>
              <a:rPr lang="en" sz="900">
                <a:latin typeface="HSE sans" panose="02000000000000000000" pitchFamily="50" charset="-52"/>
              </a:rPr>
              <a:t>Chatbot for Assisting 9th-11th Grade Students in Choosing a University through Interaction with Current Students</a:t>
            </a:r>
            <a:endParaRPr sz="900">
              <a:latin typeface="HSE sans" panose="02000000000000000000" pitchFamily="50" charset="-52"/>
            </a:endParaRPr>
          </a:p>
          <a:p>
            <a:pPr marL="0" lvl="0" indent="0" algn="l" rtl="0">
              <a:lnSpc>
                <a:spcPct val="100000"/>
              </a:lnSpc>
              <a:spcBef>
                <a:spcPts val="0"/>
              </a:spcBef>
              <a:spcAft>
                <a:spcPts val="1200"/>
              </a:spcAft>
              <a:buClr>
                <a:srgbClr val="0E2D69"/>
              </a:buClr>
              <a:buSzPts val="800"/>
              <a:buNone/>
            </a:pPr>
            <a:endParaRPr sz="900">
              <a:latin typeface="HSE sans" panose="02000000000000000000" pitchFamily="50" charset="-52"/>
            </a:endParaRPr>
          </a:p>
        </p:txBody>
      </p:sp>
      <p:sp>
        <p:nvSpPr>
          <p:cNvPr id="319" name="Google Shape;319;p36"/>
          <p:cNvSpPr txBox="1">
            <a:spLocks noGrp="1"/>
          </p:cNvSpPr>
          <p:nvPr>
            <p:ph type="title"/>
          </p:nvPr>
        </p:nvSpPr>
        <p:spPr>
          <a:xfrm>
            <a:off x="4429375" y="372375"/>
            <a:ext cx="3285300" cy="4722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800"/>
              <a:buFont typeface="Arial"/>
              <a:buNone/>
            </a:pPr>
            <a:r>
              <a:rPr lang="en" sz="2400">
                <a:solidFill>
                  <a:srgbClr val="0E2D69"/>
                </a:solidFill>
                <a:latin typeface="HSE sans" panose="02000000000000000000" pitchFamily="50" charset="-52"/>
              </a:rPr>
              <a:t>MVP 1</a:t>
            </a:r>
            <a:endParaRPr sz="2400">
              <a:solidFill>
                <a:srgbClr val="0E2D69"/>
              </a:solidFill>
              <a:latin typeface="HSE sans" panose="02000000000000000000" pitchFamily="50" charset="-52"/>
            </a:endParaRPr>
          </a:p>
        </p:txBody>
      </p:sp>
      <p:pic>
        <p:nvPicPr>
          <p:cNvPr id="320" name="Google Shape;320;p36"/>
          <p:cNvPicPr preferRelativeResize="0"/>
          <p:nvPr/>
        </p:nvPicPr>
        <p:blipFill>
          <a:blip r:embed="rId3">
            <a:alphaModFix/>
          </a:blip>
          <a:stretch>
            <a:fillRect/>
          </a:stretch>
        </p:blipFill>
        <p:spPr>
          <a:xfrm>
            <a:off x="4868500" y="2206575"/>
            <a:ext cx="4095075" cy="1794795"/>
          </a:xfrm>
          <a:prstGeom prst="rect">
            <a:avLst/>
          </a:prstGeom>
          <a:noFill/>
          <a:ln>
            <a:noFill/>
          </a:ln>
        </p:spPr>
      </p:pic>
      <p:sp>
        <p:nvSpPr>
          <p:cNvPr id="321" name="Google Shape;321;p36"/>
          <p:cNvSpPr txBox="1"/>
          <p:nvPr/>
        </p:nvSpPr>
        <p:spPr>
          <a:xfrm>
            <a:off x="5477200" y="4092375"/>
            <a:ext cx="30000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a:solidFill>
                  <a:srgbClr val="0E2D69"/>
                </a:solidFill>
                <a:latin typeface="HSE sans" panose="02000000000000000000" pitchFamily="50" charset="-52"/>
              </a:rPr>
              <a:t>Example of user’s actions in the table</a:t>
            </a:r>
            <a:endParaRPr>
              <a:latin typeface="HSE sans" panose="02000000000000000000" pitchFamily="50" charset="-5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37"/>
          <p:cNvSpPr txBox="1">
            <a:spLocks noGrp="1"/>
          </p:cNvSpPr>
          <p:nvPr>
            <p:ph type="title"/>
          </p:nvPr>
        </p:nvSpPr>
        <p:spPr>
          <a:xfrm>
            <a:off x="439425" y="1085850"/>
            <a:ext cx="8446200" cy="582900"/>
          </a:xfrm>
          <a:prstGeom prst="rect">
            <a:avLst/>
          </a:prstGeom>
          <a:noFill/>
          <a:ln>
            <a:noFill/>
          </a:ln>
        </p:spPr>
        <p:txBody>
          <a:bodyPr spcFirstLastPara="1" wrap="square" lIns="0" tIns="0" rIns="0" bIns="0" anchor="t" anchorCtr="0">
            <a:normAutofit fontScale="90000"/>
          </a:bodyPr>
          <a:lstStyle/>
          <a:p>
            <a:pPr marL="0" lvl="0" indent="0" algn="l" rtl="0">
              <a:lnSpc>
                <a:spcPct val="115000"/>
              </a:lnSpc>
              <a:spcBef>
                <a:spcPts val="1800"/>
              </a:spcBef>
              <a:spcAft>
                <a:spcPts val="400"/>
              </a:spcAft>
              <a:buClr>
                <a:schemeClr val="dk1"/>
              </a:buClr>
              <a:buSzPts val="1100"/>
              <a:buFont typeface="Arial"/>
              <a:buNone/>
            </a:pPr>
            <a:r>
              <a:rPr lang="en" sz="2400" dirty="0">
                <a:solidFill>
                  <a:srgbClr val="0E2D69"/>
                </a:solidFill>
                <a:latin typeface="HSE sans" panose="02000000000000000000" pitchFamily="50" charset="-52"/>
              </a:rPr>
              <a:t>Collecting feedback from users</a:t>
            </a:r>
            <a:endParaRPr sz="2400" dirty="0">
              <a:solidFill>
                <a:srgbClr val="0E2D69"/>
              </a:solidFill>
              <a:latin typeface="HSE sans" panose="02000000000000000000" pitchFamily="50" charset="-52"/>
            </a:endParaRPr>
          </a:p>
        </p:txBody>
      </p:sp>
      <p:sp>
        <p:nvSpPr>
          <p:cNvPr id="327" name="Google Shape;327;p37"/>
          <p:cNvSpPr txBox="1">
            <a:spLocks noGrp="1"/>
          </p:cNvSpPr>
          <p:nvPr>
            <p:ph type="body" idx="1"/>
          </p:nvPr>
        </p:nvSpPr>
        <p:spPr>
          <a:xfrm>
            <a:off x="439425" y="1556150"/>
            <a:ext cx="8446200" cy="3175200"/>
          </a:xfrm>
          <a:prstGeom prst="rect">
            <a:avLst/>
          </a:prstGeom>
          <a:noFill/>
          <a:ln>
            <a:noFill/>
          </a:ln>
        </p:spPr>
        <p:txBody>
          <a:bodyPr spcFirstLastPara="1" wrap="square" lIns="0" tIns="0" rIns="0" bIns="34275" anchor="t" anchorCtr="0">
            <a:noAutofit/>
          </a:bodyPr>
          <a:lstStyle/>
          <a:p>
            <a:pPr marL="0" lvl="0" indent="0" algn="l" rtl="0">
              <a:lnSpc>
                <a:spcPct val="115000"/>
              </a:lnSpc>
              <a:spcBef>
                <a:spcPts val="1400"/>
              </a:spcBef>
              <a:spcAft>
                <a:spcPts val="0"/>
              </a:spcAft>
              <a:buNone/>
            </a:pPr>
            <a:r>
              <a:rPr lang="en" sz="1300" b="1" dirty="0">
                <a:latin typeface="HSE sans" panose="02000000000000000000" pitchFamily="50" charset="-52"/>
              </a:rPr>
              <a:t>Goal:</a:t>
            </a:r>
            <a:endParaRPr sz="1300" b="1" dirty="0">
              <a:latin typeface="HSE sans" panose="02000000000000000000" pitchFamily="50" charset="-52"/>
            </a:endParaRPr>
          </a:p>
          <a:p>
            <a:pPr marL="0" lvl="0" indent="0" algn="l" rtl="0">
              <a:lnSpc>
                <a:spcPct val="115000"/>
              </a:lnSpc>
              <a:spcBef>
                <a:spcPts val="1300"/>
              </a:spcBef>
              <a:spcAft>
                <a:spcPts val="0"/>
              </a:spcAft>
              <a:buNone/>
            </a:pPr>
            <a:r>
              <a:rPr lang="en" sz="1300" dirty="0">
                <a:latin typeface="HSE sans" panose="02000000000000000000" pitchFamily="50" charset="-52"/>
              </a:rPr>
              <a:t>Receive data on user experience after each meeting; Collect both structured (rating) and textual (comments) feedback</a:t>
            </a:r>
            <a:endParaRPr sz="1300" dirty="0">
              <a:latin typeface="HSE sans" panose="02000000000000000000" pitchFamily="50" charset="-52"/>
            </a:endParaRPr>
          </a:p>
          <a:p>
            <a:pPr marL="0" lvl="0" indent="0" algn="l" rtl="0">
              <a:lnSpc>
                <a:spcPct val="115000"/>
              </a:lnSpc>
              <a:spcBef>
                <a:spcPts val="1400"/>
              </a:spcBef>
              <a:spcAft>
                <a:spcPts val="0"/>
              </a:spcAft>
              <a:buNone/>
            </a:pPr>
            <a:r>
              <a:rPr lang="en" sz="1300" b="1" dirty="0">
                <a:latin typeface="HSE sans" panose="02000000000000000000" pitchFamily="50" charset="-52"/>
              </a:rPr>
              <a:t>Process:</a:t>
            </a:r>
            <a:endParaRPr sz="1300" b="1" dirty="0">
              <a:latin typeface="HSE sans" panose="02000000000000000000" pitchFamily="50" charset="-52"/>
            </a:endParaRPr>
          </a:p>
          <a:p>
            <a:pPr marL="457200" lvl="0" indent="-311150" algn="l" rtl="0">
              <a:lnSpc>
                <a:spcPct val="115000"/>
              </a:lnSpc>
              <a:spcBef>
                <a:spcPts val="1400"/>
              </a:spcBef>
              <a:spcAft>
                <a:spcPts val="0"/>
              </a:spcAft>
              <a:buSzPts val="1300"/>
              <a:buChar char="●"/>
            </a:pPr>
            <a:r>
              <a:rPr lang="en" sz="1300" dirty="0">
                <a:latin typeface="HSE sans" panose="02000000000000000000" pitchFamily="50" charset="-52"/>
              </a:rPr>
              <a:t>First, the user confirms whether the communication took place</a:t>
            </a:r>
            <a:r>
              <a:rPr lang="en" sz="1300" b="1" dirty="0">
                <a:latin typeface="HSE sans" panose="02000000000000000000" pitchFamily="50" charset="-52"/>
              </a:rPr>
              <a:t> </a:t>
            </a:r>
            <a:endParaRPr sz="1300" b="1" dirty="0">
              <a:latin typeface="HSE sans" panose="02000000000000000000" pitchFamily="50" charset="-52"/>
            </a:endParaRPr>
          </a:p>
          <a:p>
            <a:pPr marL="457200" lvl="0" indent="-311150" algn="l" rtl="0">
              <a:lnSpc>
                <a:spcPct val="115000"/>
              </a:lnSpc>
              <a:spcBef>
                <a:spcPts val="0"/>
              </a:spcBef>
              <a:spcAft>
                <a:spcPts val="0"/>
              </a:spcAft>
              <a:buSzPts val="1300"/>
              <a:buChar char="●"/>
            </a:pPr>
            <a:r>
              <a:rPr lang="en" sz="1300" dirty="0">
                <a:latin typeface="HSE sans" panose="02000000000000000000" pitchFamily="50" charset="-52"/>
              </a:rPr>
              <a:t>Then either rates the student on a scale 0-10 or gives us a reason for cancelation</a:t>
            </a:r>
            <a:endParaRPr sz="1300" dirty="0">
              <a:latin typeface="HSE sans" panose="02000000000000000000" pitchFamily="50" charset="-52"/>
            </a:endParaRPr>
          </a:p>
          <a:p>
            <a:pPr marL="0" lvl="0" indent="0" algn="l" rtl="0">
              <a:lnSpc>
                <a:spcPct val="115000"/>
              </a:lnSpc>
              <a:spcBef>
                <a:spcPts val="1300"/>
              </a:spcBef>
              <a:spcAft>
                <a:spcPts val="0"/>
              </a:spcAft>
              <a:buNone/>
            </a:pPr>
            <a:r>
              <a:rPr lang="en" sz="1300" b="1" dirty="0">
                <a:latin typeface="HSE sans" panose="02000000000000000000" pitchFamily="50" charset="-52"/>
              </a:rPr>
              <a:t>Further </a:t>
            </a:r>
            <a:r>
              <a:rPr lang="en" sz="1300" dirty="0">
                <a:latin typeface="HSE sans" panose="02000000000000000000" pitchFamily="50" charset="-52"/>
              </a:rPr>
              <a:t>usage</a:t>
            </a:r>
            <a:r>
              <a:rPr lang="en" sz="1300" b="1" dirty="0">
                <a:latin typeface="HSE sans" panose="02000000000000000000" pitchFamily="50" charset="-52"/>
              </a:rPr>
              <a:t>:</a:t>
            </a:r>
            <a:endParaRPr sz="1300" b="1" dirty="0">
              <a:latin typeface="HSE sans" panose="02000000000000000000" pitchFamily="50" charset="-52"/>
            </a:endParaRPr>
          </a:p>
          <a:p>
            <a:pPr marL="457200" lvl="0" indent="-311150" algn="l" rtl="0">
              <a:lnSpc>
                <a:spcPct val="115000"/>
              </a:lnSpc>
              <a:spcBef>
                <a:spcPts val="1300"/>
              </a:spcBef>
              <a:spcAft>
                <a:spcPts val="0"/>
              </a:spcAft>
              <a:buSzPts val="1300"/>
              <a:buChar char="●"/>
            </a:pPr>
            <a:r>
              <a:rPr lang="en" sz="1300" dirty="0">
                <a:latin typeface="HSE sans" panose="02000000000000000000" pitchFamily="50" charset="-52"/>
              </a:rPr>
              <a:t>We can calculate average scores from multiple interactions to identify the best students</a:t>
            </a:r>
            <a:endParaRPr sz="1300" dirty="0">
              <a:latin typeface="HSE sans" panose="02000000000000000000" pitchFamily="50" charset="-52"/>
            </a:endParaRPr>
          </a:p>
          <a:p>
            <a:pPr marL="457200" lvl="0" indent="-311150" algn="l" rtl="0">
              <a:lnSpc>
                <a:spcPct val="115000"/>
              </a:lnSpc>
              <a:spcBef>
                <a:spcPts val="0"/>
              </a:spcBef>
              <a:spcAft>
                <a:spcPts val="0"/>
              </a:spcAft>
              <a:buSzPts val="1300"/>
              <a:buChar char="●"/>
            </a:pPr>
            <a:r>
              <a:rPr lang="en" sz="1300" dirty="0">
                <a:latin typeface="HSE sans" panose="02000000000000000000" pitchFamily="50" charset="-52"/>
              </a:rPr>
              <a:t>Analytics - Tracks success rates across specializations</a:t>
            </a:r>
            <a:br>
              <a:rPr lang="en" sz="1300" dirty="0">
                <a:latin typeface="HSE sans" panose="02000000000000000000" pitchFamily="50" charset="-52"/>
              </a:rPr>
            </a:br>
            <a:endParaRPr sz="1300" dirty="0">
              <a:latin typeface="HSE sans" panose="02000000000000000000" pitchFamily="50" charset="-52"/>
            </a:endParaRPr>
          </a:p>
          <a:p>
            <a:pPr marL="0" lvl="0" indent="0" algn="l" rtl="0">
              <a:lnSpc>
                <a:spcPct val="115000"/>
              </a:lnSpc>
              <a:spcBef>
                <a:spcPts val="1300"/>
              </a:spcBef>
              <a:spcAft>
                <a:spcPts val="0"/>
              </a:spcAft>
              <a:buNone/>
            </a:pPr>
            <a:endParaRPr sz="1300" dirty="0">
              <a:latin typeface="HSE sans" panose="02000000000000000000" pitchFamily="50" charset="-52"/>
            </a:endParaRPr>
          </a:p>
          <a:p>
            <a:pPr marL="0" lvl="0" indent="0" algn="l" rtl="0">
              <a:lnSpc>
                <a:spcPct val="115000"/>
              </a:lnSpc>
              <a:spcBef>
                <a:spcPts val="1400"/>
              </a:spcBef>
              <a:spcAft>
                <a:spcPts val="0"/>
              </a:spcAft>
              <a:buClr>
                <a:schemeClr val="dk1"/>
              </a:buClr>
              <a:buSzPts val="1100"/>
              <a:buFont typeface="Arial"/>
              <a:buNone/>
            </a:pPr>
            <a:endParaRPr sz="1300" dirty="0">
              <a:solidFill>
                <a:schemeClr val="dk1"/>
              </a:solidFill>
              <a:latin typeface="HSE sans" panose="02000000000000000000" pitchFamily="50" charset="-52"/>
            </a:endParaRPr>
          </a:p>
          <a:p>
            <a:pPr marL="0" lvl="0" indent="0" algn="l" rtl="0">
              <a:lnSpc>
                <a:spcPct val="115000"/>
              </a:lnSpc>
              <a:spcBef>
                <a:spcPts val="1300"/>
              </a:spcBef>
              <a:spcAft>
                <a:spcPts val="0"/>
              </a:spcAft>
              <a:buClr>
                <a:schemeClr val="dk1"/>
              </a:buClr>
              <a:buSzPts val="1100"/>
              <a:buFont typeface="Arial"/>
              <a:buNone/>
            </a:pPr>
            <a:endParaRPr sz="1300" b="1" dirty="0">
              <a:solidFill>
                <a:schemeClr val="dk1"/>
              </a:solidFill>
              <a:latin typeface="HSE sans" panose="02000000000000000000" pitchFamily="50" charset="-52"/>
            </a:endParaRPr>
          </a:p>
          <a:p>
            <a:pPr marL="0" lvl="0" indent="0" algn="l" rtl="0">
              <a:lnSpc>
                <a:spcPct val="115000"/>
              </a:lnSpc>
              <a:spcBef>
                <a:spcPts val="1400"/>
              </a:spcBef>
              <a:spcAft>
                <a:spcPts val="0"/>
              </a:spcAft>
              <a:buClr>
                <a:schemeClr val="dk1"/>
              </a:buClr>
              <a:buSzPts val="1100"/>
              <a:buFont typeface="Arial"/>
              <a:buNone/>
            </a:pPr>
            <a:endParaRPr sz="1300" b="1" dirty="0">
              <a:solidFill>
                <a:schemeClr val="dk1"/>
              </a:solidFill>
              <a:latin typeface="HSE sans" panose="02000000000000000000" pitchFamily="50" charset="-52"/>
            </a:endParaRPr>
          </a:p>
          <a:p>
            <a:pPr marL="0" lvl="0" indent="0" algn="l" rtl="0">
              <a:lnSpc>
                <a:spcPct val="115000"/>
              </a:lnSpc>
              <a:spcBef>
                <a:spcPts val="1400"/>
              </a:spcBef>
              <a:spcAft>
                <a:spcPts val="0"/>
              </a:spcAft>
              <a:buClr>
                <a:schemeClr val="dk1"/>
              </a:buClr>
              <a:buSzPts val="1100"/>
              <a:buFont typeface="Arial"/>
              <a:buNone/>
            </a:pPr>
            <a:endParaRPr sz="1300" b="1" dirty="0">
              <a:solidFill>
                <a:schemeClr val="dk1"/>
              </a:solidFill>
              <a:latin typeface="HSE sans" panose="02000000000000000000" pitchFamily="50" charset="-52"/>
            </a:endParaRPr>
          </a:p>
          <a:p>
            <a:pPr marL="0" lvl="0" indent="0" algn="l" rtl="0">
              <a:lnSpc>
                <a:spcPct val="115000"/>
              </a:lnSpc>
              <a:spcBef>
                <a:spcPts val="1400"/>
              </a:spcBef>
              <a:spcAft>
                <a:spcPts val="0"/>
              </a:spcAft>
              <a:buClr>
                <a:schemeClr val="dk1"/>
              </a:buClr>
              <a:buSzPts val="1100"/>
              <a:buFont typeface="Arial"/>
              <a:buNone/>
            </a:pPr>
            <a:endParaRPr sz="1300" b="1" dirty="0">
              <a:solidFill>
                <a:schemeClr val="dk1"/>
              </a:solidFill>
              <a:latin typeface="HSE sans" panose="02000000000000000000" pitchFamily="50" charset="-52"/>
            </a:endParaRPr>
          </a:p>
          <a:p>
            <a:pPr marL="0" lvl="0" indent="0" algn="l" rtl="0">
              <a:lnSpc>
                <a:spcPct val="115000"/>
              </a:lnSpc>
              <a:spcBef>
                <a:spcPts val="1400"/>
              </a:spcBef>
              <a:spcAft>
                <a:spcPts val="0"/>
              </a:spcAft>
              <a:buClr>
                <a:schemeClr val="dk1"/>
              </a:buClr>
              <a:buSzPts val="1100"/>
              <a:buFont typeface="Arial"/>
              <a:buNone/>
            </a:pPr>
            <a:endParaRPr sz="1300" b="1" dirty="0">
              <a:solidFill>
                <a:schemeClr val="dk1"/>
              </a:solidFill>
              <a:latin typeface="HSE sans" panose="02000000000000000000" pitchFamily="50" charset="-52"/>
            </a:endParaRPr>
          </a:p>
          <a:p>
            <a:pPr marL="0" lvl="0" indent="0" algn="l" rtl="0">
              <a:lnSpc>
                <a:spcPct val="115000"/>
              </a:lnSpc>
              <a:spcBef>
                <a:spcPts val="400"/>
              </a:spcBef>
              <a:spcAft>
                <a:spcPts val="0"/>
              </a:spcAft>
              <a:buClr>
                <a:schemeClr val="dk1"/>
              </a:buClr>
              <a:buSzPts val="1100"/>
              <a:buFont typeface="Arial"/>
              <a:buNone/>
            </a:pPr>
            <a:endParaRPr sz="1300" dirty="0">
              <a:latin typeface="HSE sans" panose="02000000000000000000" pitchFamily="50" charset="-52"/>
            </a:endParaRPr>
          </a:p>
        </p:txBody>
      </p:sp>
      <p:sp>
        <p:nvSpPr>
          <p:cNvPr id="328" name="Google Shape;328;p37"/>
          <p:cNvSpPr txBox="1">
            <a:spLocks noGrp="1"/>
          </p:cNvSpPr>
          <p:nvPr>
            <p:ph type="body" idx="3"/>
          </p:nvPr>
        </p:nvSpPr>
        <p:spPr>
          <a:xfrm>
            <a:off x="857767" y="329478"/>
            <a:ext cx="1426200" cy="312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E2D69"/>
              </a:buClr>
              <a:buSzPts val="900"/>
              <a:buFont typeface="Arial"/>
              <a:buNone/>
            </a:pPr>
            <a:r>
              <a:rPr lang="en" sz="1000">
                <a:solidFill>
                  <a:srgbClr val="0E2D69"/>
                </a:solidFill>
                <a:latin typeface="HSE sans" panose="02000000000000000000" pitchFamily="50" charset="-52"/>
              </a:rPr>
              <a:t>Bachelor’s Programme “Data Science and Business Analytics”</a:t>
            </a:r>
            <a:endParaRPr sz="1000">
              <a:latin typeface="HSE sans" panose="02000000000000000000" pitchFamily="50" charset="-52"/>
            </a:endParaRPr>
          </a:p>
        </p:txBody>
      </p:sp>
      <p:sp>
        <p:nvSpPr>
          <p:cNvPr id="329" name="Google Shape;329;p37"/>
          <p:cNvSpPr txBox="1">
            <a:spLocks noGrp="1"/>
          </p:cNvSpPr>
          <p:nvPr>
            <p:ph type="body" idx="4"/>
          </p:nvPr>
        </p:nvSpPr>
        <p:spPr>
          <a:xfrm>
            <a:off x="2651075" y="332475"/>
            <a:ext cx="1866900" cy="552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E2D69"/>
              </a:buClr>
              <a:buSzPts val="3200"/>
              <a:buFont typeface="Arial"/>
              <a:buNone/>
            </a:pPr>
            <a:r>
              <a:rPr lang="en" sz="900">
                <a:latin typeface="HSE sans" panose="02000000000000000000" pitchFamily="50" charset="-52"/>
              </a:rPr>
              <a:t>Chatbot for Assisting 9th-11th Grade Students in Choosing a University through Interaction with Current Students</a:t>
            </a:r>
            <a:endParaRPr sz="900">
              <a:latin typeface="HSE sans" panose="02000000000000000000" pitchFamily="50" charset="-52"/>
            </a:endParaRPr>
          </a:p>
          <a:p>
            <a:pPr marL="0" lvl="0" indent="0" algn="l" rtl="0">
              <a:lnSpc>
                <a:spcPct val="100000"/>
              </a:lnSpc>
              <a:spcBef>
                <a:spcPts val="0"/>
              </a:spcBef>
              <a:spcAft>
                <a:spcPts val="1200"/>
              </a:spcAft>
              <a:buClr>
                <a:srgbClr val="0E2D69"/>
              </a:buClr>
              <a:buSzPts val="800"/>
              <a:buNone/>
            </a:pPr>
            <a:endParaRPr sz="900">
              <a:latin typeface="HSE sans" panose="02000000000000000000" pitchFamily="50" charset="-5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38"/>
          <p:cNvSpPr txBox="1">
            <a:spLocks noGrp="1"/>
          </p:cNvSpPr>
          <p:nvPr>
            <p:ph type="title"/>
          </p:nvPr>
        </p:nvSpPr>
        <p:spPr>
          <a:xfrm>
            <a:off x="439425" y="1009650"/>
            <a:ext cx="7518300" cy="582900"/>
          </a:xfrm>
          <a:prstGeom prst="rect">
            <a:avLst/>
          </a:prstGeom>
          <a:noFill/>
          <a:ln>
            <a:noFill/>
          </a:ln>
        </p:spPr>
        <p:txBody>
          <a:bodyPr spcFirstLastPara="1" wrap="square" lIns="0" tIns="0" rIns="0" bIns="0" anchor="t" anchorCtr="0">
            <a:noAutofit/>
          </a:bodyPr>
          <a:lstStyle/>
          <a:p>
            <a:pPr marL="0" marR="0" lvl="0" indent="0" algn="l" rtl="0">
              <a:lnSpc>
                <a:spcPct val="115000"/>
              </a:lnSpc>
              <a:spcBef>
                <a:spcPts val="1800"/>
              </a:spcBef>
              <a:spcAft>
                <a:spcPts val="400"/>
              </a:spcAft>
              <a:buClr>
                <a:schemeClr val="dk1"/>
              </a:buClr>
              <a:buSzPts val="1100"/>
              <a:buFont typeface="Arial"/>
              <a:buNone/>
            </a:pPr>
            <a:r>
              <a:rPr lang="en" sz="2400" dirty="0">
                <a:solidFill>
                  <a:srgbClr val="0E2D69"/>
                </a:solidFill>
                <a:latin typeface="HSE sans" panose="02000000000000000000" pitchFamily="50" charset="-52"/>
              </a:rPr>
              <a:t>Subject-Based Student Matching</a:t>
            </a:r>
            <a:endParaRPr sz="1000" b="1" dirty="0">
              <a:latin typeface="HSE sans" panose="02000000000000000000" pitchFamily="50" charset="-52"/>
            </a:endParaRPr>
          </a:p>
        </p:txBody>
      </p:sp>
      <p:sp>
        <p:nvSpPr>
          <p:cNvPr id="335" name="Google Shape;335;p38"/>
          <p:cNvSpPr txBox="1">
            <a:spLocks noGrp="1"/>
          </p:cNvSpPr>
          <p:nvPr>
            <p:ph type="body" idx="1"/>
          </p:nvPr>
        </p:nvSpPr>
        <p:spPr>
          <a:xfrm>
            <a:off x="439424" y="1479950"/>
            <a:ext cx="5229855" cy="3175200"/>
          </a:xfrm>
          <a:prstGeom prst="rect">
            <a:avLst/>
          </a:prstGeom>
          <a:noFill/>
          <a:ln>
            <a:noFill/>
          </a:ln>
        </p:spPr>
        <p:txBody>
          <a:bodyPr spcFirstLastPara="1" wrap="square" lIns="0" tIns="0" rIns="0" bIns="34275" anchor="t" anchorCtr="0">
            <a:noAutofit/>
          </a:bodyPr>
          <a:lstStyle/>
          <a:p>
            <a:pPr marL="0" marR="0" lvl="0" indent="0" algn="l" rtl="0">
              <a:lnSpc>
                <a:spcPct val="115000"/>
              </a:lnSpc>
              <a:spcBef>
                <a:spcPts val="1400"/>
              </a:spcBef>
              <a:spcAft>
                <a:spcPts val="0"/>
              </a:spcAft>
              <a:buClr>
                <a:schemeClr val="dk1"/>
              </a:buClr>
              <a:buSzPts val="1100"/>
              <a:buFont typeface="Arial"/>
              <a:buNone/>
            </a:pPr>
            <a:r>
              <a:rPr lang="en" sz="1300" b="1" dirty="0">
                <a:latin typeface="HSE sans" panose="02000000000000000000" pitchFamily="50" charset="-52"/>
              </a:rPr>
              <a:t>Goal:</a:t>
            </a:r>
            <a:endParaRPr sz="1300" b="1" dirty="0">
              <a:latin typeface="HSE sans" panose="02000000000000000000" pitchFamily="50" charset="-52"/>
            </a:endParaRPr>
          </a:p>
          <a:p>
            <a:pPr marL="0" marR="0" lvl="0" indent="0" algn="l" rtl="0">
              <a:lnSpc>
                <a:spcPct val="115000"/>
              </a:lnSpc>
              <a:spcBef>
                <a:spcPts val="1400"/>
              </a:spcBef>
              <a:spcAft>
                <a:spcPts val="0"/>
              </a:spcAft>
              <a:buClr>
                <a:schemeClr val="dk1"/>
              </a:buClr>
              <a:buSzPts val="1100"/>
              <a:buFont typeface="Arial"/>
              <a:buNone/>
            </a:pPr>
            <a:r>
              <a:rPr lang="en" sz="1200" dirty="0">
                <a:latin typeface="HSE sans" panose="02000000000000000000" pitchFamily="50" charset="-52"/>
              </a:rPr>
              <a:t>To improve match precision and relevance by taking into account the applicant’s selected USE (Unified State Exam) subjects and filtering out inactive or already matched users.</a:t>
            </a:r>
            <a:endParaRPr sz="1200" dirty="0">
              <a:latin typeface="HSE sans" panose="02000000000000000000" pitchFamily="50" charset="-52"/>
            </a:endParaRPr>
          </a:p>
          <a:p>
            <a:pPr marL="0" marR="0" lvl="0" indent="0" algn="l" rtl="0">
              <a:lnSpc>
                <a:spcPct val="115000"/>
              </a:lnSpc>
              <a:spcBef>
                <a:spcPts val="1400"/>
              </a:spcBef>
              <a:spcAft>
                <a:spcPts val="0"/>
              </a:spcAft>
              <a:buClr>
                <a:schemeClr val="dk1"/>
              </a:buClr>
              <a:buSzPts val="1100"/>
              <a:buFont typeface="Arial"/>
              <a:buNone/>
            </a:pPr>
            <a:r>
              <a:rPr lang="en" sz="1300" b="1" dirty="0">
                <a:latin typeface="HSE sans" panose="02000000000000000000" pitchFamily="50" charset="-52"/>
              </a:rPr>
              <a:t>How it works:</a:t>
            </a:r>
            <a:endParaRPr sz="1300" b="1" dirty="0">
              <a:latin typeface="HSE sans" panose="02000000000000000000" pitchFamily="50" charset="-52"/>
            </a:endParaRPr>
          </a:p>
          <a:p>
            <a:pPr marL="0" marR="0" lvl="0" indent="0" algn="l" rtl="0">
              <a:lnSpc>
                <a:spcPct val="115000"/>
              </a:lnSpc>
              <a:spcBef>
                <a:spcPts val="1400"/>
              </a:spcBef>
              <a:spcAft>
                <a:spcPts val="0"/>
              </a:spcAft>
              <a:buClr>
                <a:schemeClr val="dk1"/>
              </a:buClr>
              <a:buSzPts val="1100"/>
              <a:buFont typeface="Arial"/>
              <a:buNone/>
            </a:pPr>
            <a:r>
              <a:rPr lang="en" sz="1200" dirty="0">
                <a:latin typeface="HSE sans" panose="02000000000000000000" pitchFamily="50" charset="-52"/>
              </a:rPr>
              <a:t>During registration, applicants indicate the USE subjects they plan to take. Based on this information, the system identifies suitable specializations and finds students who were admitted through similar subject combinations.</a:t>
            </a:r>
            <a:endParaRPr sz="1200" dirty="0">
              <a:latin typeface="HSE sans" panose="02000000000000000000" pitchFamily="50" charset="-52"/>
            </a:endParaRPr>
          </a:p>
          <a:p>
            <a:pPr marL="0" marR="0" lvl="0" indent="0" algn="l" rtl="0">
              <a:lnSpc>
                <a:spcPct val="115000"/>
              </a:lnSpc>
              <a:spcBef>
                <a:spcPts val="1400"/>
              </a:spcBef>
              <a:spcAft>
                <a:spcPts val="0"/>
              </a:spcAft>
              <a:buClr>
                <a:schemeClr val="dk1"/>
              </a:buClr>
              <a:buSzPts val="1100"/>
              <a:buFont typeface="Arial"/>
              <a:buNone/>
            </a:pPr>
            <a:r>
              <a:rPr lang="en" sz="1300" b="1" dirty="0">
                <a:latin typeface="HSE sans" panose="02000000000000000000" pitchFamily="50" charset="-52"/>
              </a:rPr>
              <a:t>Filter by Meeting Log:</a:t>
            </a:r>
            <a:endParaRPr sz="1300" b="1" dirty="0">
              <a:latin typeface="HSE sans" panose="02000000000000000000" pitchFamily="50" charset="-52"/>
            </a:endParaRPr>
          </a:p>
          <a:p>
            <a:pPr marL="0" marR="0" lvl="0" indent="0" algn="l" rtl="0">
              <a:lnSpc>
                <a:spcPct val="115000"/>
              </a:lnSpc>
              <a:spcBef>
                <a:spcPts val="1400"/>
              </a:spcBef>
              <a:spcAft>
                <a:spcPts val="0"/>
              </a:spcAft>
              <a:buClr>
                <a:schemeClr val="dk1"/>
              </a:buClr>
              <a:buSzPts val="1100"/>
              <a:buFont typeface="Arial"/>
              <a:buNone/>
            </a:pPr>
            <a:r>
              <a:rPr lang="en" sz="1200" dirty="0">
                <a:latin typeface="HSE sans" panose="02000000000000000000" pitchFamily="50" charset="-52"/>
              </a:rPr>
              <a:t>An additional filter was implemented based on the meeting log to prevent repeated matches.</a:t>
            </a:r>
            <a:endParaRPr sz="1100" dirty="0">
              <a:solidFill>
                <a:schemeClr val="dk1"/>
              </a:solidFill>
              <a:latin typeface="HSE sans" panose="02000000000000000000" pitchFamily="50" charset="-52"/>
            </a:endParaRPr>
          </a:p>
          <a:p>
            <a:pPr marL="0" marR="0" lvl="0" indent="0" algn="l" rtl="0">
              <a:lnSpc>
                <a:spcPct val="115000"/>
              </a:lnSpc>
              <a:spcBef>
                <a:spcPts val="1400"/>
              </a:spcBef>
              <a:spcAft>
                <a:spcPts val="0"/>
              </a:spcAft>
              <a:buClr>
                <a:schemeClr val="dk1"/>
              </a:buClr>
              <a:buSzPts val="1100"/>
              <a:buFont typeface="Arial"/>
              <a:buNone/>
            </a:pPr>
            <a:endParaRPr sz="1300" b="1" dirty="0">
              <a:latin typeface="HSE sans" panose="02000000000000000000" pitchFamily="50" charset="-52"/>
            </a:endParaRPr>
          </a:p>
          <a:p>
            <a:pPr marL="0" lvl="0" indent="0" algn="l" rtl="0">
              <a:lnSpc>
                <a:spcPct val="115000"/>
              </a:lnSpc>
              <a:spcBef>
                <a:spcPts val="1300"/>
              </a:spcBef>
              <a:spcAft>
                <a:spcPts val="0"/>
              </a:spcAft>
              <a:buNone/>
            </a:pPr>
            <a:endParaRPr sz="1300" dirty="0">
              <a:latin typeface="HSE sans" panose="02000000000000000000" pitchFamily="50" charset="-52"/>
            </a:endParaRPr>
          </a:p>
          <a:p>
            <a:pPr marL="0" lvl="0" indent="0" algn="l" rtl="0">
              <a:lnSpc>
                <a:spcPct val="115000"/>
              </a:lnSpc>
              <a:spcBef>
                <a:spcPts val="1300"/>
              </a:spcBef>
              <a:spcAft>
                <a:spcPts val="0"/>
              </a:spcAft>
              <a:buClr>
                <a:schemeClr val="dk1"/>
              </a:buClr>
              <a:buSzPts val="1100"/>
              <a:buFont typeface="Arial"/>
              <a:buNone/>
            </a:pPr>
            <a:endParaRPr sz="1300" dirty="0">
              <a:latin typeface="HSE sans" panose="02000000000000000000" pitchFamily="50" charset="-52"/>
            </a:endParaRPr>
          </a:p>
        </p:txBody>
      </p:sp>
      <p:sp>
        <p:nvSpPr>
          <p:cNvPr id="336" name="Google Shape;336;p38"/>
          <p:cNvSpPr txBox="1">
            <a:spLocks noGrp="1"/>
          </p:cNvSpPr>
          <p:nvPr>
            <p:ph type="body" idx="3"/>
          </p:nvPr>
        </p:nvSpPr>
        <p:spPr>
          <a:xfrm>
            <a:off x="857767" y="329478"/>
            <a:ext cx="1426200" cy="312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E2D69"/>
              </a:buClr>
              <a:buSzPts val="900"/>
              <a:buFont typeface="Arial"/>
              <a:buNone/>
            </a:pPr>
            <a:r>
              <a:rPr lang="en" sz="1000">
                <a:solidFill>
                  <a:srgbClr val="0E2D69"/>
                </a:solidFill>
                <a:latin typeface="HSE sans" panose="02000000000000000000" pitchFamily="50" charset="-52"/>
              </a:rPr>
              <a:t>Bachelor’s Programme “Data Science and Business Analytics”</a:t>
            </a:r>
            <a:endParaRPr sz="1000">
              <a:latin typeface="HSE sans" panose="02000000000000000000" pitchFamily="50" charset="-52"/>
            </a:endParaRPr>
          </a:p>
        </p:txBody>
      </p:sp>
      <p:sp>
        <p:nvSpPr>
          <p:cNvPr id="337" name="Google Shape;337;p38"/>
          <p:cNvSpPr txBox="1">
            <a:spLocks noGrp="1"/>
          </p:cNvSpPr>
          <p:nvPr>
            <p:ph type="body" idx="4"/>
          </p:nvPr>
        </p:nvSpPr>
        <p:spPr>
          <a:xfrm>
            <a:off x="2651075" y="332475"/>
            <a:ext cx="1866900" cy="552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E2D69"/>
              </a:buClr>
              <a:buSzPts val="3200"/>
              <a:buFont typeface="Arial"/>
              <a:buNone/>
            </a:pPr>
            <a:r>
              <a:rPr lang="en" sz="900">
                <a:latin typeface="HSE sans" panose="02000000000000000000" pitchFamily="50" charset="-52"/>
              </a:rPr>
              <a:t>Chatbot for Assisting 9th-11th Grade Students in Choosing a University through Interaction with Current Students</a:t>
            </a:r>
            <a:endParaRPr sz="900">
              <a:latin typeface="HSE sans" panose="02000000000000000000" pitchFamily="50" charset="-52"/>
            </a:endParaRPr>
          </a:p>
          <a:p>
            <a:pPr marL="0" lvl="0" indent="0" algn="l" rtl="0">
              <a:lnSpc>
                <a:spcPct val="100000"/>
              </a:lnSpc>
              <a:spcBef>
                <a:spcPts val="0"/>
              </a:spcBef>
              <a:spcAft>
                <a:spcPts val="1200"/>
              </a:spcAft>
              <a:buClr>
                <a:srgbClr val="0E2D69"/>
              </a:buClr>
              <a:buSzPts val="800"/>
              <a:buNone/>
            </a:pPr>
            <a:endParaRPr sz="900">
              <a:latin typeface="HSE sans" panose="02000000000000000000" pitchFamily="50" charset="-52"/>
            </a:endParaRPr>
          </a:p>
        </p:txBody>
      </p:sp>
      <p:pic>
        <p:nvPicPr>
          <p:cNvPr id="338" name="Google Shape;338;p38"/>
          <p:cNvPicPr preferRelativeResize="0"/>
          <p:nvPr/>
        </p:nvPicPr>
        <p:blipFill rotWithShape="1">
          <a:blip r:embed="rId3">
            <a:alphaModFix/>
          </a:blip>
          <a:srcRect l="-165480" r="165480"/>
          <a:stretch/>
        </p:blipFill>
        <p:spPr>
          <a:xfrm>
            <a:off x="4517974" y="1313734"/>
            <a:ext cx="660626" cy="4088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39"/>
          <p:cNvSpPr txBox="1">
            <a:spLocks noGrp="1"/>
          </p:cNvSpPr>
          <p:nvPr>
            <p:ph type="title"/>
          </p:nvPr>
        </p:nvSpPr>
        <p:spPr>
          <a:xfrm>
            <a:off x="439425" y="1009650"/>
            <a:ext cx="8410200" cy="582900"/>
          </a:xfrm>
          <a:prstGeom prst="rect">
            <a:avLst/>
          </a:prstGeom>
          <a:noFill/>
          <a:ln>
            <a:noFill/>
          </a:ln>
        </p:spPr>
        <p:txBody>
          <a:bodyPr spcFirstLastPara="1" wrap="square" lIns="0" tIns="0" rIns="0" bIns="0" anchor="t" anchorCtr="0">
            <a:noAutofit/>
          </a:bodyPr>
          <a:lstStyle/>
          <a:p>
            <a:pPr marL="0" marR="0" lvl="0" indent="0" algn="l" rtl="0">
              <a:lnSpc>
                <a:spcPct val="115000"/>
              </a:lnSpc>
              <a:spcBef>
                <a:spcPts val="1800"/>
              </a:spcBef>
              <a:spcAft>
                <a:spcPts val="400"/>
              </a:spcAft>
              <a:buClr>
                <a:schemeClr val="dk1"/>
              </a:buClr>
              <a:buSzPts val="1100"/>
              <a:buFont typeface="Arial"/>
              <a:buNone/>
            </a:pPr>
            <a:r>
              <a:rPr lang="en" sz="2400">
                <a:solidFill>
                  <a:srgbClr val="0E2D69"/>
                </a:solidFill>
                <a:latin typeface="HSE sans" panose="02000000000000000000" pitchFamily="50" charset="-52"/>
              </a:rPr>
              <a:t>Re-Engaging Inactive Users &amp; Collecting Feedback</a:t>
            </a:r>
            <a:endParaRPr sz="2400">
              <a:solidFill>
                <a:srgbClr val="0E2D69"/>
              </a:solidFill>
              <a:latin typeface="HSE sans" panose="02000000000000000000" pitchFamily="50" charset="-52"/>
            </a:endParaRPr>
          </a:p>
        </p:txBody>
      </p:sp>
      <p:sp>
        <p:nvSpPr>
          <p:cNvPr id="344" name="Google Shape;344;p39"/>
          <p:cNvSpPr txBox="1">
            <a:spLocks noGrp="1"/>
          </p:cNvSpPr>
          <p:nvPr>
            <p:ph type="body" idx="1"/>
          </p:nvPr>
        </p:nvSpPr>
        <p:spPr>
          <a:xfrm>
            <a:off x="439425" y="1479950"/>
            <a:ext cx="4348500" cy="3175200"/>
          </a:xfrm>
          <a:prstGeom prst="rect">
            <a:avLst/>
          </a:prstGeom>
          <a:noFill/>
          <a:ln>
            <a:noFill/>
          </a:ln>
        </p:spPr>
        <p:txBody>
          <a:bodyPr spcFirstLastPara="1" wrap="square" lIns="0" tIns="0" rIns="0" bIns="34275" anchor="t" anchorCtr="0">
            <a:noAutofit/>
          </a:bodyPr>
          <a:lstStyle/>
          <a:p>
            <a:pPr marL="0" marR="0" lvl="0" indent="0" algn="l" rtl="0">
              <a:lnSpc>
                <a:spcPct val="115000"/>
              </a:lnSpc>
              <a:spcBef>
                <a:spcPts val="1400"/>
              </a:spcBef>
              <a:spcAft>
                <a:spcPts val="0"/>
              </a:spcAft>
              <a:buClr>
                <a:schemeClr val="dk1"/>
              </a:buClr>
              <a:buSzPts val="1100"/>
              <a:buFont typeface="Arial"/>
              <a:buNone/>
            </a:pPr>
            <a:r>
              <a:rPr lang="en" sz="1300" b="1">
                <a:latin typeface="HSE sans" panose="02000000000000000000" pitchFamily="50" charset="-52"/>
              </a:rPr>
              <a:t>What’s New:</a:t>
            </a:r>
            <a:endParaRPr sz="1300" b="1">
              <a:latin typeface="HSE sans" panose="02000000000000000000" pitchFamily="50" charset="-52"/>
            </a:endParaRPr>
          </a:p>
          <a:p>
            <a:pPr marL="0" marR="0" lvl="0" indent="0" algn="l" rtl="0">
              <a:lnSpc>
                <a:spcPct val="115000"/>
              </a:lnSpc>
              <a:spcBef>
                <a:spcPts val="1400"/>
              </a:spcBef>
              <a:spcAft>
                <a:spcPts val="0"/>
              </a:spcAft>
              <a:buNone/>
            </a:pPr>
            <a:r>
              <a:rPr lang="en" sz="1200" b="1">
                <a:latin typeface="HSE sans" panose="02000000000000000000" pitchFamily="50" charset="-52"/>
              </a:rPr>
              <a:t>Notifications for inactive users:</a:t>
            </a:r>
            <a:endParaRPr sz="1200" b="1">
              <a:latin typeface="HSE sans" panose="02000000000000000000" pitchFamily="50" charset="-52"/>
            </a:endParaRPr>
          </a:p>
          <a:p>
            <a:pPr marL="457200" marR="0" lvl="0" indent="-304800" algn="l" rtl="0">
              <a:lnSpc>
                <a:spcPct val="115000"/>
              </a:lnSpc>
              <a:spcBef>
                <a:spcPts val="1400"/>
              </a:spcBef>
              <a:spcAft>
                <a:spcPts val="0"/>
              </a:spcAft>
              <a:buSzPts val="1200"/>
              <a:buChar char="●"/>
            </a:pPr>
            <a:r>
              <a:rPr lang="en" sz="1200">
                <a:latin typeface="HSE sans" panose="02000000000000000000" pitchFamily="50" charset="-52"/>
              </a:rPr>
              <a:t>Users who haven’t interacted with the bot for a while now receive personalized reminders encouraging them to come back and get matched again.</a:t>
            </a:r>
            <a:endParaRPr sz="1200">
              <a:latin typeface="HSE sans" panose="02000000000000000000" pitchFamily="50" charset="-52"/>
            </a:endParaRPr>
          </a:p>
          <a:p>
            <a:pPr marL="0" marR="0" lvl="0" indent="0" algn="l" rtl="0">
              <a:lnSpc>
                <a:spcPct val="115000"/>
              </a:lnSpc>
              <a:spcBef>
                <a:spcPts val="1400"/>
              </a:spcBef>
              <a:spcAft>
                <a:spcPts val="0"/>
              </a:spcAft>
              <a:buNone/>
            </a:pPr>
            <a:r>
              <a:rPr lang="en" sz="1200" b="1">
                <a:latin typeface="HSE sans" panose="02000000000000000000" pitchFamily="50" charset="-52"/>
              </a:rPr>
              <a:t>Weekly feedback requests:</a:t>
            </a:r>
            <a:endParaRPr sz="1200">
              <a:latin typeface="HSE sans" panose="02000000000000000000" pitchFamily="50" charset="-52"/>
            </a:endParaRPr>
          </a:p>
          <a:p>
            <a:pPr marL="457200" marR="0" lvl="0" indent="-304800" algn="l" rtl="0">
              <a:lnSpc>
                <a:spcPct val="115000"/>
              </a:lnSpc>
              <a:spcBef>
                <a:spcPts val="1400"/>
              </a:spcBef>
              <a:spcAft>
                <a:spcPts val="0"/>
              </a:spcAft>
              <a:buSzPts val="1200"/>
              <a:buChar char="●"/>
            </a:pPr>
            <a:r>
              <a:rPr lang="en" sz="1200">
                <a:latin typeface="HSE sans" panose="02000000000000000000" pitchFamily="50" charset="-52"/>
              </a:rPr>
              <a:t>Feedback collection has been moved to Celery and now runs automatically once a week. This allows us to gather regular insights without manual effort.</a:t>
            </a:r>
            <a:endParaRPr sz="1200">
              <a:solidFill>
                <a:schemeClr val="dk1"/>
              </a:solidFill>
              <a:latin typeface="HSE sans" panose="02000000000000000000" pitchFamily="50" charset="-52"/>
            </a:endParaRPr>
          </a:p>
          <a:p>
            <a:pPr marL="0" marR="0" lvl="0" indent="0" algn="l" rtl="0">
              <a:lnSpc>
                <a:spcPct val="115000"/>
              </a:lnSpc>
              <a:spcBef>
                <a:spcPts val="1400"/>
              </a:spcBef>
              <a:spcAft>
                <a:spcPts val="0"/>
              </a:spcAft>
              <a:buClr>
                <a:schemeClr val="dk1"/>
              </a:buClr>
              <a:buSzPts val="1100"/>
              <a:buFont typeface="Arial"/>
              <a:buNone/>
            </a:pPr>
            <a:endParaRPr sz="1300" b="1">
              <a:latin typeface="HSE sans" panose="02000000000000000000" pitchFamily="50" charset="-52"/>
            </a:endParaRPr>
          </a:p>
          <a:p>
            <a:pPr marL="0" lvl="0" indent="0" algn="l" rtl="0">
              <a:lnSpc>
                <a:spcPct val="115000"/>
              </a:lnSpc>
              <a:spcBef>
                <a:spcPts val="1300"/>
              </a:spcBef>
              <a:spcAft>
                <a:spcPts val="0"/>
              </a:spcAft>
              <a:buNone/>
            </a:pPr>
            <a:endParaRPr sz="1300">
              <a:latin typeface="HSE sans" panose="02000000000000000000" pitchFamily="50" charset="-52"/>
            </a:endParaRPr>
          </a:p>
          <a:p>
            <a:pPr marL="0" lvl="0" indent="0" algn="l" rtl="0">
              <a:lnSpc>
                <a:spcPct val="115000"/>
              </a:lnSpc>
              <a:spcBef>
                <a:spcPts val="1300"/>
              </a:spcBef>
              <a:spcAft>
                <a:spcPts val="0"/>
              </a:spcAft>
              <a:buClr>
                <a:schemeClr val="dk1"/>
              </a:buClr>
              <a:buSzPts val="1100"/>
              <a:buFont typeface="Arial"/>
              <a:buNone/>
            </a:pPr>
            <a:endParaRPr sz="1300">
              <a:latin typeface="HSE sans" panose="02000000000000000000" pitchFamily="50" charset="-52"/>
            </a:endParaRPr>
          </a:p>
        </p:txBody>
      </p:sp>
      <p:sp>
        <p:nvSpPr>
          <p:cNvPr id="345" name="Google Shape;345;p39"/>
          <p:cNvSpPr txBox="1">
            <a:spLocks noGrp="1"/>
          </p:cNvSpPr>
          <p:nvPr>
            <p:ph type="body" idx="3"/>
          </p:nvPr>
        </p:nvSpPr>
        <p:spPr>
          <a:xfrm>
            <a:off x="857767" y="329478"/>
            <a:ext cx="1426200" cy="312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E2D69"/>
              </a:buClr>
              <a:buSzPts val="900"/>
              <a:buFont typeface="Arial"/>
              <a:buNone/>
            </a:pPr>
            <a:r>
              <a:rPr lang="en" sz="1000">
                <a:solidFill>
                  <a:srgbClr val="0E2D69"/>
                </a:solidFill>
                <a:latin typeface="HSE sans" panose="02000000000000000000" pitchFamily="50" charset="-52"/>
              </a:rPr>
              <a:t>Bachelor’s Programme “Data Science and Business Analytics”</a:t>
            </a:r>
            <a:endParaRPr sz="1000">
              <a:latin typeface="HSE sans" panose="02000000000000000000" pitchFamily="50" charset="-52"/>
            </a:endParaRPr>
          </a:p>
        </p:txBody>
      </p:sp>
      <p:sp>
        <p:nvSpPr>
          <p:cNvPr id="346" name="Google Shape;346;p39"/>
          <p:cNvSpPr txBox="1">
            <a:spLocks noGrp="1"/>
          </p:cNvSpPr>
          <p:nvPr>
            <p:ph type="body" idx="4"/>
          </p:nvPr>
        </p:nvSpPr>
        <p:spPr>
          <a:xfrm>
            <a:off x="2651075" y="332475"/>
            <a:ext cx="1866900" cy="552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E2D69"/>
              </a:buClr>
              <a:buSzPts val="3200"/>
              <a:buFont typeface="Arial"/>
              <a:buNone/>
            </a:pPr>
            <a:r>
              <a:rPr lang="en" sz="900">
                <a:latin typeface="HSE sans" panose="02000000000000000000" pitchFamily="50" charset="-52"/>
              </a:rPr>
              <a:t>Chatbot for Assisting 9th-11th Grade Students in Choosing a University through Interaction with Current Students</a:t>
            </a:r>
            <a:endParaRPr sz="900">
              <a:latin typeface="HSE sans" panose="02000000000000000000" pitchFamily="50" charset="-52"/>
            </a:endParaRPr>
          </a:p>
          <a:p>
            <a:pPr marL="0" lvl="0" indent="0" algn="l" rtl="0">
              <a:lnSpc>
                <a:spcPct val="100000"/>
              </a:lnSpc>
              <a:spcBef>
                <a:spcPts val="0"/>
              </a:spcBef>
              <a:spcAft>
                <a:spcPts val="1200"/>
              </a:spcAft>
              <a:buClr>
                <a:srgbClr val="0E2D69"/>
              </a:buClr>
              <a:buSzPts val="800"/>
              <a:buNone/>
            </a:pPr>
            <a:endParaRPr sz="900">
              <a:latin typeface="HSE sans" panose="02000000000000000000" pitchFamily="50" charset="-52"/>
            </a:endParaRPr>
          </a:p>
        </p:txBody>
      </p:sp>
      <p:pic>
        <p:nvPicPr>
          <p:cNvPr id="347" name="Google Shape;347;p39"/>
          <p:cNvPicPr preferRelativeResize="0"/>
          <p:nvPr/>
        </p:nvPicPr>
        <p:blipFill rotWithShape="1">
          <a:blip r:embed="rId3">
            <a:alphaModFix/>
          </a:blip>
          <a:srcRect l="-165480" r="165480"/>
          <a:stretch/>
        </p:blipFill>
        <p:spPr>
          <a:xfrm>
            <a:off x="4517974" y="1313734"/>
            <a:ext cx="660626" cy="408875"/>
          </a:xfrm>
          <a:prstGeom prst="rect">
            <a:avLst/>
          </a:prstGeom>
          <a:noFill/>
          <a:ln>
            <a:noFill/>
          </a:ln>
        </p:spPr>
      </p:pic>
      <p:pic>
        <p:nvPicPr>
          <p:cNvPr id="348" name="Google Shape;348;p39"/>
          <p:cNvPicPr preferRelativeResize="0"/>
          <p:nvPr/>
        </p:nvPicPr>
        <p:blipFill rotWithShape="1">
          <a:blip r:embed="rId4">
            <a:alphaModFix/>
          </a:blip>
          <a:srcRect t="14292" b="41402"/>
          <a:stretch/>
        </p:blipFill>
        <p:spPr>
          <a:xfrm>
            <a:off x="4940325" y="2286601"/>
            <a:ext cx="4051274" cy="803475"/>
          </a:xfrm>
          <a:prstGeom prst="rect">
            <a:avLst/>
          </a:prstGeom>
          <a:noFill/>
          <a:ln>
            <a:noFill/>
          </a:ln>
        </p:spPr>
      </p:pic>
      <p:sp>
        <p:nvSpPr>
          <p:cNvPr id="349" name="Google Shape;349;p39"/>
          <p:cNvSpPr txBox="1"/>
          <p:nvPr/>
        </p:nvSpPr>
        <p:spPr>
          <a:xfrm>
            <a:off x="5264063" y="3182825"/>
            <a:ext cx="3403800" cy="384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n" sz="1300">
                <a:solidFill>
                  <a:srgbClr val="0E2D69"/>
                </a:solidFill>
                <a:latin typeface="HSE sans" panose="02000000000000000000" pitchFamily="50" charset="-52"/>
              </a:rPr>
              <a:t>Example of a reminder sent to inactive user</a:t>
            </a:r>
            <a:endParaRPr sz="1300">
              <a:solidFill>
                <a:srgbClr val="0E2D69"/>
              </a:solidFill>
              <a:latin typeface="HSE sans" panose="02000000000000000000" pitchFamily="50" charset="-5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40"/>
          <p:cNvSpPr txBox="1">
            <a:spLocks noGrp="1"/>
          </p:cNvSpPr>
          <p:nvPr>
            <p:ph type="title"/>
          </p:nvPr>
        </p:nvSpPr>
        <p:spPr>
          <a:xfrm>
            <a:off x="439425" y="1085850"/>
            <a:ext cx="8446200" cy="582900"/>
          </a:xfrm>
          <a:prstGeom prst="rect">
            <a:avLst/>
          </a:prstGeom>
          <a:noFill/>
          <a:ln>
            <a:noFill/>
          </a:ln>
        </p:spPr>
        <p:txBody>
          <a:bodyPr spcFirstLastPara="1" wrap="square" lIns="0" tIns="0" rIns="0" bIns="0" anchor="t" anchorCtr="0">
            <a:normAutofit fontScale="90000"/>
          </a:bodyPr>
          <a:lstStyle/>
          <a:p>
            <a:pPr marL="0" lvl="0" indent="0" algn="l" rtl="0">
              <a:lnSpc>
                <a:spcPct val="115000"/>
              </a:lnSpc>
              <a:spcBef>
                <a:spcPts val="1800"/>
              </a:spcBef>
              <a:spcAft>
                <a:spcPts val="400"/>
              </a:spcAft>
              <a:buClr>
                <a:schemeClr val="dk1"/>
              </a:buClr>
              <a:buSzPts val="1100"/>
              <a:buFont typeface="Arial"/>
              <a:buNone/>
            </a:pPr>
            <a:r>
              <a:rPr lang="en" sz="2400">
                <a:solidFill>
                  <a:srgbClr val="0E2D69"/>
                </a:solidFill>
                <a:latin typeface="HSE sans" panose="02000000000000000000" pitchFamily="50" charset="-52"/>
              </a:rPr>
              <a:t>Migration to PostgreSQL</a:t>
            </a:r>
            <a:endParaRPr sz="2400">
              <a:solidFill>
                <a:srgbClr val="0E2D69"/>
              </a:solidFill>
              <a:latin typeface="HSE sans" panose="02000000000000000000" pitchFamily="50" charset="-52"/>
            </a:endParaRPr>
          </a:p>
        </p:txBody>
      </p:sp>
      <p:sp>
        <p:nvSpPr>
          <p:cNvPr id="355" name="Google Shape;355;p40"/>
          <p:cNvSpPr txBox="1">
            <a:spLocks noGrp="1"/>
          </p:cNvSpPr>
          <p:nvPr>
            <p:ph type="body" idx="3"/>
          </p:nvPr>
        </p:nvSpPr>
        <p:spPr>
          <a:xfrm>
            <a:off x="857767" y="329478"/>
            <a:ext cx="1426200" cy="312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E2D69"/>
              </a:buClr>
              <a:buSzPts val="900"/>
              <a:buFont typeface="Arial"/>
              <a:buNone/>
            </a:pPr>
            <a:r>
              <a:rPr lang="en" sz="1000">
                <a:solidFill>
                  <a:srgbClr val="0E2D69"/>
                </a:solidFill>
                <a:latin typeface="HSE sans" panose="02000000000000000000" pitchFamily="50" charset="-52"/>
              </a:rPr>
              <a:t>Bachelor’s Programme “Data Science and Business Analytics”</a:t>
            </a:r>
            <a:endParaRPr sz="1000">
              <a:latin typeface="HSE sans" panose="02000000000000000000" pitchFamily="50" charset="-52"/>
            </a:endParaRPr>
          </a:p>
        </p:txBody>
      </p:sp>
      <p:sp>
        <p:nvSpPr>
          <p:cNvPr id="356" name="Google Shape;356;p40"/>
          <p:cNvSpPr txBox="1">
            <a:spLocks noGrp="1"/>
          </p:cNvSpPr>
          <p:nvPr>
            <p:ph type="body" idx="4"/>
          </p:nvPr>
        </p:nvSpPr>
        <p:spPr>
          <a:xfrm>
            <a:off x="2651075" y="332475"/>
            <a:ext cx="1866900" cy="552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E2D69"/>
              </a:buClr>
              <a:buSzPts val="3200"/>
              <a:buFont typeface="Arial"/>
              <a:buNone/>
            </a:pPr>
            <a:r>
              <a:rPr lang="en" sz="900">
                <a:latin typeface="HSE sans" panose="02000000000000000000" pitchFamily="50" charset="-52"/>
              </a:rPr>
              <a:t>Chatbot for Assisting 9th-11th Grade Students in Choosing a University through Interaction with Current Students</a:t>
            </a:r>
            <a:endParaRPr sz="900">
              <a:latin typeface="HSE sans" panose="02000000000000000000" pitchFamily="50" charset="-52"/>
            </a:endParaRPr>
          </a:p>
          <a:p>
            <a:pPr marL="0" lvl="0" indent="0" algn="l" rtl="0">
              <a:lnSpc>
                <a:spcPct val="100000"/>
              </a:lnSpc>
              <a:spcBef>
                <a:spcPts val="0"/>
              </a:spcBef>
              <a:spcAft>
                <a:spcPts val="1200"/>
              </a:spcAft>
              <a:buClr>
                <a:srgbClr val="0E2D69"/>
              </a:buClr>
              <a:buSzPts val="800"/>
              <a:buNone/>
            </a:pPr>
            <a:endParaRPr sz="900">
              <a:latin typeface="HSE sans" panose="02000000000000000000" pitchFamily="50" charset="-52"/>
            </a:endParaRPr>
          </a:p>
        </p:txBody>
      </p:sp>
      <p:sp>
        <p:nvSpPr>
          <p:cNvPr id="357" name="Google Shape;357;p40"/>
          <p:cNvSpPr txBox="1">
            <a:spLocks noGrp="1"/>
          </p:cNvSpPr>
          <p:nvPr>
            <p:ph type="body" idx="1"/>
          </p:nvPr>
        </p:nvSpPr>
        <p:spPr>
          <a:xfrm>
            <a:off x="439425" y="1522600"/>
            <a:ext cx="5827200" cy="3175200"/>
          </a:xfrm>
          <a:prstGeom prst="rect">
            <a:avLst/>
          </a:prstGeom>
          <a:noFill/>
          <a:ln>
            <a:noFill/>
          </a:ln>
        </p:spPr>
        <p:txBody>
          <a:bodyPr spcFirstLastPara="1" wrap="square" lIns="0" tIns="0" rIns="0" bIns="34275" anchor="t" anchorCtr="0">
            <a:noAutofit/>
          </a:bodyPr>
          <a:lstStyle/>
          <a:p>
            <a:pPr marL="0" lvl="0" indent="0" algn="l" rtl="0">
              <a:lnSpc>
                <a:spcPct val="115000"/>
              </a:lnSpc>
              <a:spcBef>
                <a:spcPts val="1400"/>
              </a:spcBef>
              <a:spcAft>
                <a:spcPts val="0"/>
              </a:spcAft>
              <a:buClr>
                <a:schemeClr val="dk1"/>
              </a:buClr>
              <a:buSzPts val="1100"/>
              <a:buFont typeface="Arial"/>
              <a:buNone/>
            </a:pPr>
            <a:r>
              <a:rPr lang="en" sz="1300" b="1">
                <a:latin typeface="HSE sans" panose="02000000000000000000" pitchFamily="50" charset="-52"/>
              </a:rPr>
              <a:t>Why We Moved from SQLite</a:t>
            </a:r>
            <a:endParaRPr sz="1300" b="1">
              <a:latin typeface="HSE sans" panose="02000000000000000000" pitchFamily="50" charset="-52"/>
            </a:endParaRPr>
          </a:p>
          <a:p>
            <a:pPr marL="457200" lvl="0" indent="-298450" algn="l" rtl="0">
              <a:lnSpc>
                <a:spcPct val="115000"/>
              </a:lnSpc>
              <a:spcBef>
                <a:spcPts val="1300"/>
              </a:spcBef>
              <a:spcAft>
                <a:spcPts val="0"/>
              </a:spcAft>
              <a:buClr>
                <a:schemeClr val="dk1"/>
              </a:buClr>
              <a:buSzPts val="1100"/>
              <a:buChar char="●"/>
            </a:pPr>
            <a:r>
              <a:rPr lang="en" sz="1300">
                <a:latin typeface="HSE sans" panose="02000000000000000000" pitchFamily="50" charset="-52"/>
              </a:rPr>
              <a:t>Limited parallelism → No concurrent write access</a:t>
            </a:r>
            <a:endParaRPr sz="1300">
              <a:latin typeface="HSE sans" panose="02000000000000000000" pitchFamily="50" charset="-52"/>
            </a:endParaRPr>
          </a:p>
          <a:p>
            <a:pPr marL="457200" lvl="0" indent="-298450" algn="l" rtl="0">
              <a:lnSpc>
                <a:spcPct val="115000"/>
              </a:lnSpc>
              <a:spcBef>
                <a:spcPts val="0"/>
              </a:spcBef>
              <a:spcAft>
                <a:spcPts val="0"/>
              </a:spcAft>
              <a:buClr>
                <a:schemeClr val="dk1"/>
              </a:buClr>
              <a:buSzPts val="1100"/>
              <a:buChar char="●"/>
            </a:pPr>
            <a:r>
              <a:rPr lang="en" sz="1300">
                <a:latin typeface="HSE sans" panose="02000000000000000000" pitchFamily="50" charset="-52"/>
              </a:rPr>
              <a:t>Poor scalability → Suitable only for 1–2 users</a:t>
            </a:r>
            <a:endParaRPr sz="1300">
              <a:latin typeface="HSE sans" panose="02000000000000000000" pitchFamily="50" charset="-52"/>
            </a:endParaRPr>
          </a:p>
          <a:p>
            <a:pPr marL="457200" lvl="0" indent="-298450" algn="l" rtl="0">
              <a:lnSpc>
                <a:spcPct val="115000"/>
              </a:lnSpc>
              <a:spcBef>
                <a:spcPts val="0"/>
              </a:spcBef>
              <a:spcAft>
                <a:spcPts val="0"/>
              </a:spcAft>
              <a:buClr>
                <a:schemeClr val="dk1"/>
              </a:buClr>
              <a:buSzPts val="1100"/>
              <a:buChar char="●"/>
            </a:pPr>
            <a:r>
              <a:rPr lang="en" sz="1300">
                <a:latin typeface="HSE sans" panose="02000000000000000000" pitchFamily="50" charset="-52"/>
              </a:rPr>
              <a:t>No server architecture → Can’t run as a standalone DB server</a:t>
            </a:r>
            <a:endParaRPr sz="1300">
              <a:latin typeface="HSE sans" panose="02000000000000000000" pitchFamily="50" charset="-52"/>
            </a:endParaRPr>
          </a:p>
          <a:p>
            <a:pPr marL="457200" lvl="0" indent="-298450" algn="l" rtl="0">
              <a:lnSpc>
                <a:spcPct val="115000"/>
              </a:lnSpc>
              <a:spcBef>
                <a:spcPts val="0"/>
              </a:spcBef>
              <a:spcAft>
                <a:spcPts val="0"/>
              </a:spcAft>
              <a:buClr>
                <a:schemeClr val="dk1"/>
              </a:buClr>
              <a:buSzPts val="1100"/>
              <a:buChar char="●"/>
            </a:pPr>
            <a:r>
              <a:rPr lang="en" sz="1300">
                <a:latin typeface="HSE sans" panose="02000000000000000000" pitchFamily="50" charset="-52"/>
              </a:rPr>
              <a:t>Weak access control → Anyone can access all tables</a:t>
            </a:r>
            <a:endParaRPr sz="1300">
              <a:latin typeface="HSE sans" panose="02000000000000000000" pitchFamily="50" charset="-52"/>
            </a:endParaRPr>
          </a:p>
          <a:p>
            <a:pPr marL="0" marR="0" lvl="0" indent="0" algn="l" rtl="0">
              <a:lnSpc>
                <a:spcPct val="115000"/>
              </a:lnSpc>
              <a:spcBef>
                <a:spcPts val="1300"/>
              </a:spcBef>
              <a:spcAft>
                <a:spcPts val="0"/>
              </a:spcAft>
              <a:buNone/>
            </a:pPr>
            <a:r>
              <a:rPr lang="en" sz="1300" b="1">
                <a:latin typeface="HSE sans" panose="02000000000000000000" pitchFamily="50" charset="-52"/>
              </a:rPr>
              <a:t>Why PostgreSQL</a:t>
            </a:r>
            <a:endParaRPr sz="1300" b="1">
              <a:latin typeface="HSE sans" panose="02000000000000000000" pitchFamily="50" charset="-52"/>
            </a:endParaRPr>
          </a:p>
          <a:p>
            <a:pPr marL="0" marR="0" lvl="0" indent="0" algn="l" rtl="0">
              <a:lnSpc>
                <a:spcPct val="115000"/>
              </a:lnSpc>
              <a:spcBef>
                <a:spcPts val="1300"/>
              </a:spcBef>
              <a:spcAft>
                <a:spcPts val="0"/>
              </a:spcAft>
              <a:buNone/>
            </a:pPr>
            <a:r>
              <a:rPr lang="en" sz="1300">
                <a:latin typeface="HSE sans" panose="02000000000000000000" pitchFamily="50" charset="-52"/>
              </a:rPr>
              <a:t>Used by Instagram, Reddit, Notion → Proven reliability</a:t>
            </a:r>
            <a:endParaRPr sz="1300">
              <a:latin typeface="HSE sans" panose="02000000000000000000" pitchFamily="50" charset="-52"/>
            </a:endParaRPr>
          </a:p>
          <a:p>
            <a:pPr marL="457200" marR="0" lvl="0" indent="-298450" algn="l" rtl="0">
              <a:lnSpc>
                <a:spcPct val="115000"/>
              </a:lnSpc>
              <a:spcBef>
                <a:spcPts val="1300"/>
              </a:spcBef>
              <a:spcAft>
                <a:spcPts val="0"/>
              </a:spcAft>
              <a:buClr>
                <a:schemeClr val="dk1"/>
              </a:buClr>
              <a:buSzPts val="1100"/>
              <a:buChar char="●"/>
            </a:pPr>
            <a:r>
              <a:rPr lang="en" sz="1300">
                <a:latin typeface="HSE sans" panose="02000000000000000000" pitchFamily="50" charset="-52"/>
              </a:rPr>
              <a:t>Full support for:</a:t>
            </a:r>
            <a:endParaRPr sz="1300">
              <a:latin typeface="HSE sans" panose="02000000000000000000" pitchFamily="50" charset="-52"/>
            </a:endParaRPr>
          </a:p>
          <a:p>
            <a:pPr marL="457200" marR="0" lvl="0" indent="-298450" algn="l" rtl="0">
              <a:lnSpc>
                <a:spcPct val="115000"/>
              </a:lnSpc>
              <a:spcBef>
                <a:spcPts val="0"/>
              </a:spcBef>
              <a:spcAft>
                <a:spcPts val="0"/>
              </a:spcAft>
              <a:buClr>
                <a:schemeClr val="dk1"/>
              </a:buClr>
              <a:buSzPts val="1100"/>
              <a:buChar char="●"/>
            </a:pPr>
            <a:r>
              <a:rPr lang="en" sz="1300">
                <a:latin typeface="HSE sans" panose="02000000000000000000" pitchFamily="50" charset="-52"/>
              </a:rPr>
              <a:t>Concurrent access</a:t>
            </a:r>
            <a:endParaRPr sz="1300">
              <a:latin typeface="HSE sans" panose="02000000000000000000" pitchFamily="50" charset="-52"/>
            </a:endParaRPr>
          </a:p>
          <a:p>
            <a:pPr marL="457200" marR="0" lvl="0" indent="-298450" algn="l" rtl="0">
              <a:lnSpc>
                <a:spcPct val="115000"/>
              </a:lnSpc>
              <a:spcBef>
                <a:spcPts val="0"/>
              </a:spcBef>
              <a:spcAft>
                <a:spcPts val="0"/>
              </a:spcAft>
              <a:buClr>
                <a:schemeClr val="dk1"/>
              </a:buClr>
              <a:buSzPts val="1100"/>
              <a:buChar char="●"/>
            </a:pPr>
            <a:r>
              <a:rPr lang="en" sz="1300">
                <a:latin typeface="HSE sans" panose="02000000000000000000" pitchFamily="50" charset="-52"/>
              </a:rPr>
              <a:t>Server deployment</a:t>
            </a:r>
            <a:endParaRPr sz="1300">
              <a:latin typeface="HSE sans" panose="02000000000000000000" pitchFamily="50" charset="-52"/>
            </a:endParaRPr>
          </a:p>
          <a:p>
            <a:pPr marL="457200" marR="0" lvl="0" indent="-298450" algn="l" rtl="0">
              <a:lnSpc>
                <a:spcPct val="115000"/>
              </a:lnSpc>
              <a:spcBef>
                <a:spcPts val="0"/>
              </a:spcBef>
              <a:spcAft>
                <a:spcPts val="0"/>
              </a:spcAft>
              <a:buClr>
                <a:schemeClr val="dk1"/>
              </a:buClr>
              <a:buSzPts val="1100"/>
              <a:buChar char="●"/>
            </a:pPr>
            <a:r>
              <a:rPr lang="en" sz="1300">
                <a:latin typeface="HSE sans" panose="02000000000000000000" pitchFamily="50" charset="-52"/>
              </a:rPr>
              <a:t>Advanced permissions &amp; indexing</a:t>
            </a:r>
            <a:br>
              <a:rPr lang="en" sz="1300">
                <a:latin typeface="HSE sans" panose="02000000000000000000" pitchFamily="50" charset="-52"/>
              </a:rPr>
            </a:br>
            <a:endParaRPr sz="1300">
              <a:latin typeface="HSE sans" panose="02000000000000000000" pitchFamily="50" charset="-52"/>
            </a:endParaRPr>
          </a:p>
        </p:txBody>
      </p:sp>
      <p:pic>
        <p:nvPicPr>
          <p:cNvPr id="358" name="Google Shape;358;p40"/>
          <p:cNvPicPr preferRelativeResize="0"/>
          <p:nvPr/>
        </p:nvPicPr>
        <p:blipFill>
          <a:blip r:embed="rId3">
            <a:alphaModFix/>
          </a:blip>
          <a:stretch>
            <a:fillRect/>
          </a:stretch>
        </p:blipFill>
        <p:spPr>
          <a:xfrm>
            <a:off x="6230968" y="1706250"/>
            <a:ext cx="1949983" cy="865500"/>
          </a:xfrm>
          <a:prstGeom prst="rect">
            <a:avLst/>
          </a:prstGeom>
          <a:noFill/>
          <a:ln>
            <a:noFill/>
          </a:ln>
        </p:spPr>
      </p:pic>
      <p:pic>
        <p:nvPicPr>
          <p:cNvPr id="359" name="Google Shape;359;p40"/>
          <p:cNvPicPr preferRelativeResize="0"/>
          <p:nvPr/>
        </p:nvPicPr>
        <p:blipFill>
          <a:blip r:embed="rId4">
            <a:alphaModFix/>
          </a:blip>
          <a:stretch>
            <a:fillRect/>
          </a:stretch>
        </p:blipFill>
        <p:spPr>
          <a:xfrm>
            <a:off x="6066675" y="3562949"/>
            <a:ext cx="2572575" cy="1714631"/>
          </a:xfrm>
          <a:prstGeom prst="rect">
            <a:avLst/>
          </a:prstGeom>
          <a:noFill/>
          <a:ln>
            <a:noFill/>
          </a:ln>
        </p:spPr>
      </p:pic>
      <p:sp>
        <p:nvSpPr>
          <p:cNvPr id="360" name="Google Shape;360;p40"/>
          <p:cNvSpPr/>
          <p:nvPr/>
        </p:nvSpPr>
        <p:spPr>
          <a:xfrm rot="-5400000" flipH="1">
            <a:off x="6920213" y="3011325"/>
            <a:ext cx="865500" cy="494100"/>
          </a:xfrm>
          <a:prstGeom prst="rightArrow">
            <a:avLst>
              <a:gd name="adj1" fmla="val 50000"/>
              <a:gd name="adj2" fmla="val 45037"/>
            </a:avLst>
          </a:prstGeom>
          <a:solidFill>
            <a:schemeClr val="lt2"/>
          </a:solidFill>
          <a:ln w="9525" cap="flat" cmpd="sng">
            <a:solidFill>
              <a:srgbClr val="0E2D6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HSE sans" panose="02000000000000000000" pitchFamily="50" charset="-5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3"/>
          <p:cNvSpPr txBox="1">
            <a:spLocks noGrp="1"/>
          </p:cNvSpPr>
          <p:nvPr>
            <p:ph type="title"/>
          </p:nvPr>
        </p:nvSpPr>
        <p:spPr>
          <a:xfrm>
            <a:off x="439424" y="1085843"/>
            <a:ext cx="3934200" cy="5829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1800"/>
              <a:buFont typeface="Arial"/>
              <a:buNone/>
            </a:pPr>
            <a:r>
              <a:rPr lang="en" sz="2400" dirty="0">
                <a:solidFill>
                  <a:srgbClr val="0E2D69"/>
                </a:solidFill>
                <a:latin typeface="HSE sans" panose="02000000000000000000" pitchFamily="50" charset="-52"/>
              </a:rPr>
              <a:t>Introduction</a:t>
            </a:r>
            <a:endParaRPr sz="2400" dirty="0">
              <a:solidFill>
                <a:srgbClr val="0E2D69"/>
              </a:solidFill>
              <a:latin typeface="HSE sans" panose="02000000000000000000" pitchFamily="50" charset="-52"/>
            </a:endParaRPr>
          </a:p>
        </p:txBody>
      </p:sp>
      <p:sp>
        <p:nvSpPr>
          <p:cNvPr id="187" name="Google Shape;187;p23"/>
          <p:cNvSpPr txBox="1">
            <a:spLocks noGrp="1"/>
          </p:cNvSpPr>
          <p:nvPr>
            <p:ph type="body" idx="1"/>
          </p:nvPr>
        </p:nvSpPr>
        <p:spPr>
          <a:xfrm>
            <a:off x="439423" y="1784747"/>
            <a:ext cx="3934200" cy="2544900"/>
          </a:xfrm>
          <a:prstGeom prst="rect">
            <a:avLst/>
          </a:prstGeom>
          <a:noFill/>
          <a:ln>
            <a:noFill/>
          </a:ln>
        </p:spPr>
        <p:txBody>
          <a:bodyPr spcFirstLastPara="1" wrap="square" lIns="0" tIns="0" rIns="0" bIns="34275" anchor="t" anchorCtr="0">
            <a:normAutofit/>
          </a:bodyPr>
          <a:lstStyle/>
          <a:p>
            <a:pPr marL="0" lvl="0" indent="0" algn="l" rtl="0">
              <a:spcBef>
                <a:spcPts val="0"/>
              </a:spcBef>
              <a:spcAft>
                <a:spcPts val="0"/>
              </a:spcAft>
              <a:buNone/>
            </a:pPr>
            <a:r>
              <a:rPr lang="en" sz="1300" b="1" dirty="0">
                <a:latin typeface="HSE sans" panose="02000000000000000000" pitchFamily="50" charset="-52"/>
              </a:rPr>
              <a:t>What problem does this project solve?</a:t>
            </a:r>
            <a:endParaRPr sz="1300" b="1" dirty="0">
              <a:latin typeface="HSE sans" panose="02000000000000000000" pitchFamily="50" charset="-52"/>
            </a:endParaRPr>
          </a:p>
          <a:p>
            <a:pPr marL="0" lvl="0" indent="0" algn="l" rtl="0">
              <a:spcBef>
                <a:spcPts val="0"/>
              </a:spcBef>
              <a:spcAft>
                <a:spcPts val="0"/>
              </a:spcAft>
              <a:buNone/>
            </a:pPr>
            <a:endParaRPr sz="1300" dirty="0">
              <a:latin typeface="HSE sans" panose="02000000000000000000" pitchFamily="50" charset="-52"/>
            </a:endParaRPr>
          </a:p>
          <a:p>
            <a:pPr marL="0" lvl="0" indent="0" algn="l" rtl="0">
              <a:spcBef>
                <a:spcPts val="0"/>
              </a:spcBef>
              <a:spcAft>
                <a:spcPts val="0"/>
              </a:spcAft>
              <a:buNone/>
            </a:pPr>
            <a:r>
              <a:rPr lang="en" sz="1300" dirty="0">
                <a:latin typeface="HSE sans" panose="02000000000000000000" pitchFamily="50" charset="-52"/>
              </a:rPr>
              <a:t>Applicants face difficulties when choosing a university and field. </a:t>
            </a:r>
            <a:endParaRPr sz="1300" dirty="0">
              <a:latin typeface="HSE sans" panose="02000000000000000000" pitchFamily="50" charset="-52"/>
            </a:endParaRPr>
          </a:p>
          <a:p>
            <a:pPr marL="0" lvl="0" indent="0" algn="l" rtl="0">
              <a:spcBef>
                <a:spcPts val="0"/>
              </a:spcBef>
              <a:spcAft>
                <a:spcPts val="0"/>
              </a:spcAft>
              <a:buNone/>
            </a:pPr>
            <a:endParaRPr sz="1300" dirty="0">
              <a:latin typeface="HSE sans" panose="02000000000000000000" pitchFamily="50" charset="-52"/>
            </a:endParaRPr>
          </a:p>
          <a:p>
            <a:pPr marL="0" lvl="0" indent="0" algn="l" rtl="0">
              <a:spcBef>
                <a:spcPts val="0"/>
              </a:spcBef>
              <a:spcAft>
                <a:spcPts val="0"/>
              </a:spcAft>
              <a:buNone/>
            </a:pPr>
            <a:r>
              <a:rPr lang="en" sz="1300" dirty="0">
                <a:latin typeface="HSE sans" panose="02000000000000000000" pitchFamily="50" charset="-52"/>
              </a:rPr>
              <a:t>Information on official websites is often: </a:t>
            </a:r>
            <a:endParaRPr sz="1300" dirty="0">
              <a:latin typeface="HSE sans" panose="02000000000000000000" pitchFamily="50" charset="-52"/>
            </a:endParaRPr>
          </a:p>
          <a:p>
            <a:pPr marL="457200" lvl="0" indent="-311150" algn="l" rtl="0">
              <a:spcBef>
                <a:spcPts val="0"/>
              </a:spcBef>
              <a:spcAft>
                <a:spcPts val="0"/>
              </a:spcAft>
              <a:buSzPts val="1300"/>
              <a:buChar char="●"/>
            </a:pPr>
            <a:r>
              <a:rPr lang="en" sz="1300" dirty="0">
                <a:latin typeface="HSE sans" panose="02000000000000000000" pitchFamily="50" charset="-52"/>
              </a:rPr>
              <a:t>Insufficient / outdated </a:t>
            </a:r>
            <a:endParaRPr sz="1300" dirty="0">
              <a:latin typeface="HSE sans" panose="02000000000000000000" pitchFamily="50" charset="-52"/>
            </a:endParaRPr>
          </a:p>
          <a:p>
            <a:pPr marL="457200" lvl="0" indent="-311150" algn="l" rtl="0">
              <a:spcBef>
                <a:spcPts val="0"/>
              </a:spcBef>
              <a:spcAft>
                <a:spcPts val="0"/>
              </a:spcAft>
              <a:buSzPts val="1300"/>
              <a:buChar char="●"/>
            </a:pPr>
            <a:r>
              <a:rPr lang="en" sz="1300" dirty="0">
                <a:latin typeface="HSE sans" panose="02000000000000000000" pitchFamily="50" charset="-52"/>
              </a:rPr>
              <a:t>Does not inspire confidence</a:t>
            </a:r>
            <a:endParaRPr sz="1300" dirty="0">
              <a:latin typeface="HSE sans" panose="02000000000000000000" pitchFamily="50" charset="-52"/>
            </a:endParaRPr>
          </a:p>
          <a:p>
            <a:pPr marL="457200" lvl="0" indent="0" algn="l" rtl="0">
              <a:spcBef>
                <a:spcPts val="0"/>
              </a:spcBef>
              <a:spcAft>
                <a:spcPts val="0"/>
              </a:spcAft>
              <a:buNone/>
            </a:pPr>
            <a:r>
              <a:rPr lang="en" sz="1300" dirty="0">
                <a:latin typeface="HSE sans" panose="02000000000000000000" pitchFamily="50" charset="-52"/>
              </a:rPr>
              <a:t> </a:t>
            </a:r>
            <a:endParaRPr sz="1300" dirty="0">
              <a:latin typeface="HSE sans" panose="02000000000000000000" pitchFamily="50" charset="-52"/>
            </a:endParaRPr>
          </a:p>
          <a:p>
            <a:pPr marL="0" lvl="0" indent="0" algn="l" rtl="0">
              <a:spcBef>
                <a:spcPts val="0"/>
              </a:spcBef>
              <a:spcAft>
                <a:spcPts val="0"/>
              </a:spcAft>
              <a:buClr>
                <a:schemeClr val="dk1"/>
              </a:buClr>
              <a:buSzPts val="1100"/>
              <a:buFont typeface="Arial"/>
              <a:buNone/>
            </a:pPr>
            <a:r>
              <a:rPr lang="en" sz="1300" dirty="0">
                <a:latin typeface="HSE sans" panose="02000000000000000000" pitchFamily="50" charset="-52"/>
              </a:rPr>
              <a:t>Unofficial sources such as "Overheard" are popular, but they are fragmentary and subjective.</a:t>
            </a:r>
            <a:endParaRPr sz="1300" dirty="0">
              <a:latin typeface="HSE sans" panose="02000000000000000000" pitchFamily="50" charset="-52"/>
            </a:endParaRPr>
          </a:p>
          <a:p>
            <a:pPr marL="0" marR="0" lvl="0" indent="0" algn="l" rtl="0">
              <a:lnSpc>
                <a:spcPct val="100000"/>
              </a:lnSpc>
              <a:spcBef>
                <a:spcPts val="0"/>
              </a:spcBef>
              <a:spcAft>
                <a:spcPts val="0"/>
              </a:spcAft>
              <a:buClr>
                <a:srgbClr val="0E2D69"/>
              </a:buClr>
              <a:buSzPts val="1000"/>
              <a:buFont typeface="Arial"/>
              <a:buNone/>
            </a:pPr>
            <a:endParaRPr sz="1300" dirty="0"/>
          </a:p>
        </p:txBody>
      </p:sp>
      <p:sp>
        <p:nvSpPr>
          <p:cNvPr id="188" name="Google Shape;188;p23"/>
          <p:cNvSpPr txBox="1">
            <a:spLocks noGrp="1"/>
          </p:cNvSpPr>
          <p:nvPr>
            <p:ph type="body" idx="3"/>
          </p:nvPr>
        </p:nvSpPr>
        <p:spPr>
          <a:xfrm>
            <a:off x="857767" y="329478"/>
            <a:ext cx="1426200" cy="312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E2D69"/>
              </a:buClr>
              <a:buSzPts val="900"/>
              <a:buFont typeface="Arial"/>
              <a:buNone/>
            </a:pPr>
            <a:r>
              <a:rPr lang="en" sz="1000" dirty="0">
                <a:solidFill>
                  <a:srgbClr val="0E2D69"/>
                </a:solidFill>
                <a:latin typeface="HSE sans" panose="02000000000000000000" pitchFamily="50" charset="-52"/>
              </a:rPr>
              <a:t>Bachelor’s Programme “Data Science and Business Analytics”</a:t>
            </a:r>
            <a:endParaRPr sz="1000" dirty="0">
              <a:latin typeface="HSE sans" panose="02000000000000000000" pitchFamily="50" charset="-52"/>
            </a:endParaRPr>
          </a:p>
        </p:txBody>
      </p:sp>
      <p:sp>
        <p:nvSpPr>
          <p:cNvPr id="189" name="Google Shape;189;p23"/>
          <p:cNvSpPr txBox="1">
            <a:spLocks noGrp="1"/>
          </p:cNvSpPr>
          <p:nvPr>
            <p:ph type="body" idx="4"/>
          </p:nvPr>
        </p:nvSpPr>
        <p:spPr>
          <a:xfrm>
            <a:off x="2651075" y="332475"/>
            <a:ext cx="1866900" cy="552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E2D69"/>
              </a:buClr>
              <a:buSzPts val="3200"/>
              <a:buFont typeface="Arial"/>
              <a:buNone/>
            </a:pPr>
            <a:r>
              <a:rPr lang="en" sz="900" dirty="0">
                <a:latin typeface="HSE sans" panose="02000000000000000000" pitchFamily="50" charset="-52"/>
              </a:rPr>
              <a:t>Chatbot for Assisting 9th-11th Grade Students in Choosing a University through Interaction with Current Students</a:t>
            </a:r>
            <a:endParaRPr sz="900" dirty="0">
              <a:latin typeface="HSE sans" panose="02000000000000000000" pitchFamily="50" charset="-52"/>
            </a:endParaRPr>
          </a:p>
          <a:p>
            <a:pPr marL="0" lvl="0" indent="0" algn="l" rtl="0">
              <a:lnSpc>
                <a:spcPct val="100000"/>
              </a:lnSpc>
              <a:spcBef>
                <a:spcPts val="0"/>
              </a:spcBef>
              <a:spcAft>
                <a:spcPts val="1200"/>
              </a:spcAft>
              <a:buClr>
                <a:srgbClr val="0E2D69"/>
              </a:buClr>
              <a:buSzPts val="800"/>
              <a:buNone/>
            </a:pPr>
            <a:endParaRPr sz="900" dirty="0">
              <a:latin typeface="HSE sans" panose="02000000000000000000" pitchFamily="50" charset="-52"/>
            </a:endParaRPr>
          </a:p>
        </p:txBody>
      </p:sp>
      <p:pic>
        <p:nvPicPr>
          <p:cNvPr id="190" name="Google Shape;190;p23"/>
          <p:cNvPicPr preferRelativeResize="0"/>
          <p:nvPr/>
        </p:nvPicPr>
        <p:blipFill>
          <a:blip r:embed="rId3">
            <a:alphaModFix/>
          </a:blip>
          <a:stretch>
            <a:fillRect/>
          </a:stretch>
        </p:blipFill>
        <p:spPr>
          <a:xfrm>
            <a:off x="4736950" y="1319558"/>
            <a:ext cx="3962400" cy="3010092"/>
          </a:xfrm>
          <a:prstGeom prst="rect">
            <a:avLst/>
          </a:prstGeom>
          <a:noFill/>
          <a:ln>
            <a:noFill/>
          </a:ln>
        </p:spPr>
      </p:pic>
      <p:sp>
        <p:nvSpPr>
          <p:cNvPr id="191" name="Google Shape;191;p23"/>
          <p:cNvSpPr txBox="1"/>
          <p:nvPr/>
        </p:nvSpPr>
        <p:spPr>
          <a:xfrm>
            <a:off x="4945600" y="4378756"/>
            <a:ext cx="3545100" cy="47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dirty="0">
                <a:solidFill>
                  <a:srgbClr val="0E2D69"/>
                </a:solidFill>
                <a:latin typeface="HSE sans" panose="02000000000000000000" pitchFamily="50" charset="-52"/>
              </a:rPr>
              <a:t>Examples of “Подслушано” community posts</a:t>
            </a:r>
            <a:endParaRPr sz="1800" dirty="0">
              <a:solidFill>
                <a:schemeClr val="dk2"/>
              </a:solidFill>
              <a:latin typeface="HSE sans" panose="02000000000000000000" pitchFamily="50" charset="-5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41"/>
          <p:cNvSpPr txBox="1">
            <a:spLocks noGrp="1"/>
          </p:cNvSpPr>
          <p:nvPr>
            <p:ph type="title"/>
          </p:nvPr>
        </p:nvSpPr>
        <p:spPr>
          <a:xfrm>
            <a:off x="439425" y="1085850"/>
            <a:ext cx="8446200" cy="582900"/>
          </a:xfrm>
          <a:prstGeom prst="rect">
            <a:avLst/>
          </a:prstGeom>
          <a:noFill/>
          <a:ln>
            <a:noFill/>
          </a:ln>
        </p:spPr>
        <p:txBody>
          <a:bodyPr spcFirstLastPara="1" wrap="square" lIns="0" tIns="0" rIns="0" bIns="0" anchor="t" anchorCtr="0">
            <a:normAutofit fontScale="90000"/>
          </a:bodyPr>
          <a:lstStyle/>
          <a:p>
            <a:pPr marL="0" lvl="0" indent="0" algn="l" rtl="0">
              <a:lnSpc>
                <a:spcPct val="115000"/>
              </a:lnSpc>
              <a:spcBef>
                <a:spcPts val="1800"/>
              </a:spcBef>
              <a:spcAft>
                <a:spcPts val="400"/>
              </a:spcAft>
              <a:buClr>
                <a:schemeClr val="dk1"/>
              </a:buClr>
              <a:buSzPts val="1100"/>
              <a:buFont typeface="Arial"/>
              <a:buNone/>
            </a:pPr>
            <a:r>
              <a:rPr lang="en" sz="2400">
                <a:solidFill>
                  <a:srgbClr val="0E2D69"/>
                </a:solidFill>
                <a:latin typeface="HSE sans" panose="02000000000000000000" pitchFamily="50" charset="-52"/>
              </a:rPr>
              <a:t>Database Migrations with Alembic</a:t>
            </a:r>
            <a:endParaRPr sz="2400">
              <a:solidFill>
                <a:srgbClr val="0E2D69"/>
              </a:solidFill>
              <a:latin typeface="HSE sans" panose="02000000000000000000" pitchFamily="50" charset="-52"/>
            </a:endParaRPr>
          </a:p>
        </p:txBody>
      </p:sp>
      <p:sp>
        <p:nvSpPr>
          <p:cNvPr id="366" name="Google Shape;366;p41"/>
          <p:cNvSpPr txBox="1">
            <a:spLocks noGrp="1"/>
          </p:cNvSpPr>
          <p:nvPr>
            <p:ph type="body" idx="3"/>
          </p:nvPr>
        </p:nvSpPr>
        <p:spPr>
          <a:xfrm>
            <a:off x="857767" y="329478"/>
            <a:ext cx="1426200" cy="312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E2D69"/>
              </a:buClr>
              <a:buSzPts val="900"/>
              <a:buFont typeface="Arial"/>
              <a:buNone/>
            </a:pPr>
            <a:r>
              <a:rPr lang="en" sz="1000">
                <a:solidFill>
                  <a:srgbClr val="0E2D69"/>
                </a:solidFill>
                <a:latin typeface="HSE sans" panose="02000000000000000000" pitchFamily="50" charset="-52"/>
              </a:rPr>
              <a:t>Bachelor’s Programme “Data Science and Business Analytics”</a:t>
            </a:r>
            <a:endParaRPr sz="1000">
              <a:latin typeface="HSE sans" panose="02000000000000000000" pitchFamily="50" charset="-52"/>
            </a:endParaRPr>
          </a:p>
        </p:txBody>
      </p:sp>
      <p:sp>
        <p:nvSpPr>
          <p:cNvPr id="367" name="Google Shape;367;p41"/>
          <p:cNvSpPr txBox="1">
            <a:spLocks noGrp="1"/>
          </p:cNvSpPr>
          <p:nvPr>
            <p:ph type="body" idx="4"/>
          </p:nvPr>
        </p:nvSpPr>
        <p:spPr>
          <a:xfrm>
            <a:off x="2651075" y="332475"/>
            <a:ext cx="1866900" cy="552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E2D69"/>
              </a:buClr>
              <a:buSzPts val="3200"/>
              <a:buFont typeface="Arial"/>
              <a:buNone/>
            </a:pPr>
            <a:r>
              <a:rPr lang="en" sz="900">
                <a:latin typeface="HSE sans" panose="02000000000000000000" pitchFamily="50" charset="-52"/>
              </a:rPr>
              <a:t>Chatbot for Assisting 9th-11th Grade Students in Choosing a University through Interaction with Current Students</a:t>
            </a:r>
            <a:endParaRPr sz="900">
              <a:latin typeface="HSE sans" panose="02000000000000000000" pitchFamily="50" charset="-52"/>
            </a:endParaRPr>
          </a:p>
          <a:p>
            <a:pPr marL="0" lvl="0" indent="0" algn="l" rtl="0">
              <a:lnSpc>
                <a:spcPct val="100000"/>
              </a:lnSpc>
              <a:spcBef>
                <a:spcPts val="0"/>
              </a:spcBef>
              <a:spcAft>
                <a:spcPts val="1200"/>
              </a:spcAft>
              <a:buClr>
                <a:srgbClr val="0E2D69"/>
              </a:buClr>
              <a:buSzPts val="800"/>
              <a:buNone/>
            </a:pPr>
            <a:endParaRPr sz="900">
              <a:latin typeface="HSE sans" panose="02000000000000000000" pitchFamily="50" charset="-52"/>
            </a:endParaRPr>
          </a:p>
        </p:txBody>
      </p:sp>
      <p:sp>
        <p:nvSpPr>
          <p:cNvPr id="368" name="Google Shape;368;p41"/>
          <p:cNvSpPr txBox="1">
            <a:spLocks noGrp="1"/>
          </p:cNvSpPr>
          <p:nvPr>
            <p:ph type="body" idx="1"/>
          </p:nvPr>
        </p:nvSpPr>
        <p:spPr>
          <a:xfrm>
            <a:off x="439425" y="1556150"/>
            <a:ext cx="5827200" cy="3175200"/>
          </a:xfrm>
          <a:prstGeom prst="rect">
            <a:avLst/>
          </a:prstGeom>
          <a:noFill/>
          <a:ln>
            <a:noFill/>
          </a:ln>
        </p:spPr>
        <p:txBody>
          <a:bodyPr spcFirstLastPara="1" wrap="square" lIns="0" tIns="0" rIns="0" bIns="34275" anchor="t" anchorCtr="0">
            <a:noAutofit/>
          </a:bodyPr>
          <a:lstStyle/>
          <a:p>
            <a:pPr marL="0" lvl="0" indent="0" algn="l" rtl="0">
              <a:spcBef>
                <a:spcPts val="800"/>
              </a:spcBef>
              <a:spcAft>
                <a:spcPts val="0"/>
              </a:spcAft>
              <a:buNone/>
            </a:pPr>
            <a:r>
              <a:rPr lang="en" sz="1300" b="1">
                <a:latin typeface="HSE sans" panose="02000000000000000000" pitchFamily="50" charset="-52"/>
              </a:rPr>
              <a:t>Purpose:</a:t>
            </a:r>
            <a:endParaRPr sz="1300" b="1">
              <a:latin typeface="HSE sans" panose="02000000000000000000" pitchFamily="50" charset="-52"/>
            </a:endParaRPr>
          </a:p>
          <a:p>
            <a:pPr marL="0" lvl="0" indent="0" algn="l" rtl="0">
              <a:spcBef>
                <a:spcPts val="800"/>
              </a:spcBef>
              <a:spcAft>
                <a:spcPts val="0"/>
              </a:spcAft>
              <a:buNone/>
            </a:pPr>
            <a:r>
              <a:rPr lang="en" sz="1300">
                <a:latin typeface="HSE sans" panose="02000000000000000000" pitchFamily="50" charset="-52"/>
              </a:rPr>
              <a:t>After migrating to PostgreSQL, we implemented Alembic to manage database structure changes safely and versioned.</a:t>
            </a:r>
            <a:endParaRPr sz="1300">
              <a:latin typeface="HSE sans" panose="02000000000000000000" pitchFamily="50" charset="-52"/>
            </a:endParaRPr>
          </a:p>
          <a:p>
            <a:pPr marL="0" lvl="0" indent="0" algn="l" rtl="0">
              <a:spcBef>
                <a:spcPts val="800"/>
              </a:spcBef>
              <a:spcAft>
                <a:spcPts val="0"/>
              </a:spcAft>
              <a:buClr>
                <a:schemeClr val="dk1"/>
              </a:buClr>
              <a:buSzPts val="1100"/>
              <a:buFont typeface="Arial"/>
              <a:buNone/>
            </a:pPr>
            <a:r>
              <a:rPr lang="en" sz="1300" b="1">
                <a:latin typeface="HSE sans" panose="02000000000000000000" pitchFamily="50" charset="-52"/>
              </a:rPr>
              <a:t>Team Collaboration</a:t>
            </a:r>
            <a:endParaRPr sz="1300" b="1">
              <a:latin typeface="HSE sans" panose="02000000000000000000" pitchFamily="50" charset="-52"/>
            </a:endParaRPr>
          </a:p>
          <a:p>
            <a:pPr marL="457200" lvl="0" indent="-292100" algn="l" rtl="0">
              <a:spcBef>
                <a:spcPts val="800"/>
              </a:spcBef>
              <a:spcAft>
                <a:spcPts val="0"/>
              </a:spcAft>
              <a:buSzPts val="1000"/>
              <a:buChar char="●"/>
            </a:pPr>
            <a:r>
              <a:rPr lang="en" sz="1300">
                <a:latin typeface="HSE sans" panose="02000000000000000000" pitchFamily="50" charset="-52"/>
              </a:rPr>
              <a:t>Migration files are stored in Git</a:t>
            </a:r>
            <a:endParaRPr sz="1300">
              <a:latin typeface="HSE sans" panose="02000000000000000000" pitchFamily="50" charset="-52"/>
            </a:endParaRPr>
          </a:p>
          <a:p>
            <a:pPr marL="457200" lvl="0" indent="-292100" algn="l" rtl="0">
              <a:spcBef>
                <a:spcPts val="800"/>
              </a:spcBef>
              <a:spcAft>
                <a:spcPts val="0"/>
              </a:spcAft>
              <a:buSzPts val="1000"/>
              <a:buChar char="●"/>
            </a:pPr>
            <a:r>
              <a:rPr lang="en" sz="1300">
                <a:latin typeface="HSE sans" panose="02000000000000000000" pitchFamily="50" charset="-52"/>
              </a:rPr>
              <a:t>Guarantees consistent schema across developers</a:t>
            </a:r>
            <a:endParaRPr sz="1300">
              <a:latin typeface="HSE sans" panose="02000000000000000000" pitchFamily="50" charset="-52"/>
            </a:endParaRPr>
          </a:p>
          <a:p>
            <a:pPr marL="457200" lvl="0" indent="-292100" algn="l" rtl="0">
              <a:spcBef>
                <a:spcPts val="800"/>
              </a:spcBef>
              <a:spcAft>
                <a:spcPts val="0"/>
              </a:spcAft>
              <a:buSzPts val="1000"/>
              <a:buChar char="●"/>
            </a:pPr>
            <a:r>
              <a:rPr lang="en" sz="1300">
                <a:latin typeface="HSE sans" panose="02000000000000000000" pitchFamily="50" charset="-52"/>
              </a:rPr>
              <a:t>Prevents manual editing &amp; merge conflicts</a:t>
            </a:r>
            <a:endParaRPr sz="1300">
              <a:latin typeface="HSE sans" panose="02000000000000000000" pitchFamily="50" charset="-52"/>
            </a:endParaRPr>
          </a:p>
          <a:p>
            <a:pPr marL="457200" lvl="0" indent="0" algn="l" rtl="0">
              <a:spcBef>
                <a:spcPts val="800"/>
              </a:spcBef>
              <a:spcAft>
                <a:spcPts val="0"/>
              </a:spcAft>
              <a:buNone/>
            </a:pPr>
            <a:endParaRPr sz="1300">
              <a:latin typeface="HSE sans" panose="02000000000000000000" pitchFamily="50" charset="-52"/>
            </a:endParaRPr>
          </a:p>
          <a:p>
            <a:pPr marL="0" lvl="0" indent="0" algn="l" rtl="0">
              <a:spcBef>
                <a:spcPts val="800"/>
              </a:spcBef>
              <a:spcAft>
                <a:spcPts val="0"/>
              </a:spcAft>
              <a:buClr>
                <a:schemeClr val="dk1"/>
              </a:buClr>
              <a:buSzPts val="1100"/>
              <a:buFont typeface="Arial"/>
              <a:buNone/>
            </a:pPr>
            <a:r>
              <a:rPr lang="en" sz="1300">
                <a:latin typeface="HSE sans" panose="02000000000000000000" pitchFamily="50" charset="-52"/>
              </a:rPr>
              <a:t>Alembic ensured stable evolution of our PostgreSQL schema throughout development.</a:t>
            </a:r>
            <a:endParaRPr sz="1600">
              <a:solidFill>
                <a:srgbClr val="0E0E0E"/>
              </a:solidFill>
              <a:latin typeface="HSE sans" panose="02000000000000000000" pitchFamily="50" charset="-52"/>
            </a:endParaRPr>
          </a:p>
          <a:p>
            <a:pPr marL="457200" marR="0" lvl="0" indent="0" algn="l" rtl="0">
              <a:lnSpc>
                <a:spcPct val="115000"/>
              </a:lnSpc>
              <a:spcBef>
                <a:spcPts val="1300"/>
              </a:spcBef>
              <a:spcAft>
                <a:spcPts val="1300"/>
              </a:spcAft>
              <a:buNone/>
            </a:pPr>
            <a:endParaRPr sz="1300">
              <a:latin typeface="HSE sans" panose="02000000000000000000" pitchFamily="50" charset="-5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42"/>
          <p:cNvSpPr txBox="1">
            <a:spLocks noGrp="1"/>
          </p:cNvSpPr>
          <p:nvPr>
            <p:ph type="title"/>
          </p:nvPr>
        </p:nvSpPr>
        <p:spPr>
          <a:xfrm>
            <a:off x="439425" y="1085850"/>
            <a:ext cx="8446200" cy="582900"/>
          </a:xfrm>
          <a:prstGeom prst="rect">
            <a:avLst/>
          </a:prstGeom>
          <a:noFill/>
          <a:ln>
            <a:noFill/>
          </a:ln>
        </p:spPr>
        <p:txBody>
          <a:bodyPr spcFirstLastPara="1" wrap="square" lIns="0" tIns="0" rIns="0" bIns="0" anchor="t" anchorCtr="0">
            <a:normAutofit fontScale="90000"/>
          </a:bodyPr>
          <a:lstStyle/>
          <a:p>
            <a:pPr marL="0" lvl="0" indent="0" algn="l" rtl="0">
              <a:lnSpc>
                <a:spcPct val="115000"/>
              </a:lnSpc>
              <a:spcBef>
                <a:spcPts val="1800"/>
              </a:spcBef>
              <a:spcAft>
                <a:spcPts val="400"/>
              </a:spcAft>
              <a:buClr>
                <a:schemeClr val="dk1"/>
              </a:buClr>
              <a:buSzPts val="1100"/>
              <a:buFont typeface="Arial"/>
              <a:buNone/>
            </a:pPr>
            <a:r>
              <a:rPr lang="en" sz="2400">
                <a:solidFill>
                  <a:srgbClr val="0E2D69"/>
                </a:solidFill>
                <a:latin typeface="HSE sans" panose="02000000000000000000" pitchFamily="50" charset="-52"/>
              </a:rPr>
              <a:t>Applicant’s profile editing &amp; deletion</a:t>
            </a:r>
            <a:endParaRPr sz="2400">
              <a:solidFill>
                <a:srgbClr val="0E2D69"/>
              </a:solidFill>
              <a:latin typeface="HSE sans" panose="02000000000000000000" pitchFamily="50" charset="-52"/>
            </a:endParaRPr>
          </a:p>
        </p:txBody>
      </p:sp>
      <p:sp>
        <p:nvSpPr>
          <p:cNvPr id="374" name="Google Shape;374;p42"/>
          <p:cNvSpPr txBox="1">
            <a:spLocks noGrp="1"/>
          </p:cNvSpPr>
          <p:nvPr>
            <p:ph type="body" idx="3"/>
          </p:nvPr>
        </p:nvSpPr>
        <p:spPr>
          <a:xfrm>
            <a:off x="857767" y="329478"/>
            <a:ext cx="1426200" cy="312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E2D69"/>
              </a:buClr>
              <a:buSzPts val="900"/>
              <a:buFont typeface="Arial"/>
              <a:buNone/>
            </a:pPr>
            <a:r>
              <a:rPr lang="en" sz="1000">
                <a:solidFill>
                  <a:srgbClr val="0E2D69"/>
                </a:solidFill>
                <a:latin typeface="HSE sans" panose="02000000000000000000" pitchFamily="50" charset="-52"/>
              </a:rPr>
              <a:t>Bachelor’s Programme “Data Science and Business Analytics”</a:t>
            </a:r>
            <a:endParaRPr sz="1000">
              <a:latin typeface="HSE sans" panose="02000000000000000000" pitchFamily="50" charset="-52"/>
            </a:endParaRPr>
          </a:p>
        </p:txBody>
      </p:sp>
      <p:sp>
        <p:nvSpPr>
          <p:cNvPr id="375" name="Google Shape;375;p42"/>
          <p:cNvSpPr txBox="1">
            <a:spLocks noGrp="1"/>
          </p:cNvSpPr>
          <p:nvPr>
            <p:ph type="body" idx="4"/>
          </p:nvPr>
        </p:nvSpPr>
        <p:spPr>
          <a:xfrm>
            <a:off x="2651075" y="332475"/>
            <a:ext cx="1866900" cy="552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E2D69"/>
              </a:buClr>
              <a:buSzPts val="3200"/>
              <a:buFont typeface="Arial"/>
              <a:buNone/>
            </a:pPr>
            <a:r>
              <a:rPr lang="en" sz="900">
                <a:latin typeface="HSE sans" panose="02000000000000000000" pitchFamily="50" charset="-52"/>
              </a:rPr>
              <a:t>Chatbot for Assisting 9th-11th Grade Students in Choosing a University through Interaction with Current Students</a:t>
            </a:r>
            <a:endParaRPr sz="900">
              <a:latin typeface="HSE sans" panose="02000000000000000000" pitchFamily="50" charset="-52"/>
            </a:endParaRPr>
          </a:p>
          <a:p>
            <a:pPr marL="0" lvl="0" indent="0" algn="l" rtl="0">
              <a:lnSpc>
                <a:spcPct val="100000"/>
              </a:lnSpc>
              <a:spcBef>
                <a:spcPts val="0"/>
              </a:spcBef>
              <a:spcAft>
                <a:spcPts val="1200"/>
              </a:spcAft>
              <a:buClr>
                <a:srgbClr val="0E2D69"/>
              </a:buClr>
              <a:buSzPts val="800"/>
              <a:buNone/>
            </a:pPr>
            <a:endParaRPr sz="900">
              <a:latin typeface="HSE sans" panose="02000000000000000000" pitchFamily="50" charset="-52"/>
            </a:endParaRPr>
          </a:p>
        </p:txBody>
      </p:sp>
      <p:sp>
        <p:nvSpPr>
          <p:cNvPr id="376" name="Google Shape;376;p42"/>
          <p:cNvSpPr txBox="1">
            <a:spLocks noGrp="1"/>
          </p:cNvSpPr>
          <p:nvPr>
            <p:ph type="body" idx="1"/>
          </p:nvPr>
        </p:nvSpPr>
        <p:spPr>
          <a:xfrm>
            <a:off x="439425" y="1668750"/>
            <a:ext cx="5136600" cy="3175200"/>
          </a:xfrm>
          <a:prstGeom prst="rect">
            <a:avLst/>
          </a:prstGeom>
          <a:noFill/>
          <a:ln>
            <a:noFill/>
          </a:ln>
        </p:spPr>
        <p:txBody>
          <a:bodyPr spcFirstLastPara="1" wrap="square" lIns="0" tIns="0" rIns="0" bIns="34275" anchor="t" anchorCtr="0">
            <a:noAutofit/>
          </a:bodyPr>
          <a:lstStyle/>
          <a:p>
            <a:pPr marL="0" marR="0" lvl="0" indent="0" algn="l" rtl="0">
              <a:lnSpc>
                <a:spcPct val="115000"/>
              </a:lnSpc>
              <a:spcBef>
                <a:spcPts val="1300"/>
              </a:spcBef>
              <a:spcAft>
                <a:spcPts val="0"/>
              </a:spcAft>
              <a:buNone/>
            </a:pPr>
            <a:r>
              <a:rPr lang="en" sz="1300">
                <a:latin typeface="HSE sans" panose="02000000000000000000" pitchFamily="50" charset="-52"/>
              </a:rPr>
              <a:t>To improve flexibility of the platform, we implemented functionality for applicants to edit or fully delete their profiles. This helps users keep their data relevant or leave the platform if desired. </a:t>
            </a:r>
            <a:endParaRPr sz="1300">
              <a:latin typeface="HSE sans" panose="02000000000000000000" pitchFamily="50" charset="-52"/>
            </a:endParaRPr>
          </a:p>
          <a:p>
            <a:pPr marL="0" marR="0" lvl="0" indent="0" algn="l" rtl="0">
              <a:lnSpc>
                <a:spcPct val="115000"/>
              </a:lnSpc>
              <a:spcBef>
                <a:spcPts val="1300"/>
              </a:spcBef>
              <a:spcAft>
                <a:spcPts val="0"/>
              </a:spcAft>
              <a:buNone/>
            </a:pPr>
            <a:r>
              <a:rPr lang="en" sz="1300">
                <a:latin typeface="HSE sans" panose="02000000000000000000" pitchFamily="50" charset="-52"/>
              </a:rPr>
              <a:t>Editing enables applicants to update information due to reasons such as:</a:t>
            </a:r>
            <a:endParaRPr sz="1300">
              <a:latin typeface="HSE sans" panose="02000000000000000000" pitchFamily="50" charset="-52"/>
            </a:endParaRPr>
          </a:p>
          <a:p>
            <a:pPr marL="457200" marR="0" lvl="0" indent="-311150" algn="l" rtl="0">
              <a:lnSpc>
                <a:spcPct val="115000"/>
              </a:lnSpc>
              <a:spcBef>
                <a:spcPts val="1300"/>
              </a:spcBef>
              <a:spcAft>
                <a:spcPts val="0"/>
              </a:spcAft>
              <a:buSzPts val="1300"/>
              <a:buChar char="●"/>
            </a:pPr>
            <a:r>
              <a:rPr lang="en" sz="1300">
                <a:latin typeface="HSE sans" panose="02000000000000000000" pitchFamily="50" charset="-52"/>
              </a:rPr>
              <a:t>Correcting mistakes</a:t>
            </a:r>
            <a:endParaRPr sz="1300">
              <a:latin typeface="HSE sans" panose="02000000000000000000" pitchFamily="50" charset="-52"/>
            </a:endParaRPr>
          </a:p>
          <a:p>
            <a:pPr marL="457200" marR="0" lvl="0" indent="-311150" algn="l" rtl="0">
              <a:lnSpc>
                <a:spcPct val="115000"/>
              </a:lnSpc>
              <a:spcBef>
                <a:spcPts val="0"/>
              </a:spcBef>
              <a:spcAft>
                <a:spcPts val="0"/>
              </a:spcAft>
              <a:buSzPts val="1300"/>
              <a:buChar char="●"/>
            </a:pPr>
            <a:r>
              <a:rPr lang="en" sz="1300">
                <a:latin typeface="HSE sans" panose="02000000000000000000" pitchFamily="50" charset="-52"/>
              </a:rPr>
              <a:t>Change of study direction</a:t>
            </a:r>
            <a:endParaRPr sz="1300">
              <a:latin typeface="HSE sans" panose="02000000000000000000" pitchFamily="50" charset="-52"/>
            </a:endParaRPr>
          </a:p>
          <a:p>
            <a:pPr marL="457200" marR="0" lvl="0" indent="-311150" algn="l" rtl="0">
              <a:lnSpc>
                <a:spcPct val="115000"/>
              </a:lnSpc>
              <a:spcBef>
                <a:spcPts val="0"/>
              </a:spcBef>
              <a:spcAft>
                <a:spcPts val="0"/>
              </a:spcAft>
              <a:buSzPts val="1300"/>
              <a:buChar char="●"/>
            </a:pPr>
            <a:r>
              <a:rPr lang="en" sz="1300">
                <a:latin typeface="HSE sans" panose="02000000000000000000" pitchFamily="50" charset="-52"/>
              </a:rPr>
              <a:t>Outdated information</a:t>
            </a:r>
            <a:endParaRPr sz="1300">
              <a:latin typeface="HSE sans" panose="02000000000000000000" pitchFamily="50" charset="-52"/>
            </a:endParaRPr>
          </a:p>
          <a:p>
            <a:pPr marL="457200" marR="0" lvl="0" indent="-311150" algn="l" rtl="0">
              <a:lnSpc>
                <a:spcPct val="115000"/>
              </a:lnSpc>
              <a:spcBef>
                <a:spcPts val="0"/>
              </a:spcBef>
              <a:spcAft>
                <a:spcPts val="0"/>
              </a:spcAft>
              <a:buSzPts val="1300"/>
              <a:buChar char="●"/>
            </a:pPr>
            <a:r>
              <a:rPr lang="en" sz="1300">
                <a:latin typeface="HSE sans" panose="02000000000000000000" pitchFamily="50" charset="-52"/>
              </a:rPr>
              <a:t>Rewriting “About me” section</a:t>
            </a:r>
            <a:endParaRPr sz="1300">
              <a:latin typeface="HSE sans" panose="02000000000000000000" pitchFamily="50" charset="-52"/>
            </a:endParaRPr>
          </a:p>
          <a:p>
            <a:pPr marL="0" marR="0" lvl="0" indent="0" algn="l" rtl="0">
              <a:lnSpc>
                <a:spcPct val="115000"/>
              </a:lnSpc>
              <a:spcBef>
                <a:spcPts val="1300"/>
              </a:spcBef>
              <a:spcAft>
                <a:spcPts val="0"/>
              </a:spcAft>
              <a:buNone/>
            </a:pPr>
            <a:r>
              <a:rPr lang="en" sz="1300">
                <a:latin typeface="HSE sans" panose="02000000000000000000" pitchFamily="50" charset="-52"/>
              </a:rPr>
              <a:t>Profile deletion can also be utilized to register from scratch.</a:t>
            </a:r>
            <a:endParaRPr sz="1300">
              <a:latin typeface="HSE sans" panose="02000000000000000000" pitchFamily="50" charset="-52"/>
            </a:endParaRPr>
          </a:p>
          <a:p>
            <a:pPr marL="0" marR="0" lvl="0" indent="0" algn="l" rtl="0">
              <a:lnSpc>
                <a:spcPct val="115000"/>
              </a:lnSpc>
              <a:spcBef>
                <a:spcPts val="1300"/>
              </a:spcBef>
              <a:spcAft>
                <a:spcPts val="1300"/>
              </a:spcAft>
              <a:buNone/>
            </a:pPr>
            <a:endParaRPr sz="1300">
              <a:latin typeface="HSE sans" panose="02000000000000000000" pitchFamily="50" charset="-52"/>
            </a:endParaRPr>
          </a:p>
        </p:txBody>
      </p:sp>
      <p:pic>
        <p:nvPicPr>
          <p:cNvPr id="377" name="Google Shape;377;p42"/>
          <p:cNvPicPr preferRelativeResize="0"/>
          <p:nvPr/>
        </p:nvPicPr>
        <p:blipFill>
          <a:blip r:embed="rId3">
            <a:alphaModFix/>
          </a:blip>
          <a:stretch>
            <a:fillRect/>
          </a:stretch>
        </p:blipFill>
        <p:spPr>
          <a:xfrm>
            <a:off x="5835425" y="1671375"/>
            <a:ext cx="3050196" cy="31699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43"/>
          <p:cNvSpPr txBox="1">
            <a:spLocks noGrp="1"/>
          </p:cNvSpPr>
          <p:nvPr>
            <p:ph type="title"/>
          </p:nvPr>
        </p:nvSpPr>
        <p:spPr>
          <a:xfrm>
            <a:off x="439425" y="1085850"/>
            <a:ext cx="8446200" cy="5829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1800"/>
              </a:spcBef>
              <a:spcAft>
                <a:spcPts val="400"/>
              </a:spcAft>
              <a:buClr>
                <a:schemeClr val="dk1"/>
              </a:buClr>
              <a:buSzPts val="1100"/>
              <a:buFont typeface="Arial"/>
              <a:buNone/>
            </a:pPr>
            <a:r>
              <a:rPr lang="en" sz="2400">
                <a:solidFill>
                  <a:srgbClr val="0E2D69"/>
                </a:solidFill>
                <a:latin typeface="HSE sans" panose="02000000000000000000" pitchFamily="50" charset="-52"/>
              </a:rPr>
              <a:t>Adding a University/College Choice for Schoolchildren</a:t>
            </a:r>
            <a:endParaRPr sz="2400">
              <a:solidFill>
                <a:srgbClr val="0E2D69"/>
              </a:solidFill>
              <a:latin typeface="HSE sans" panose="02000000000000000000" pitchFamily="50" charset="-52"/>
            </a:endParaRPr>
          </a:p>
        </p:txBody>
      </p:sp>
      <p:sp>
        <p:nvSpPr>
          <p:cNvPr id="383" name="Google Shape;383;p43"/>
          <p:cNvSpPr txBox="1">
            <a:spLocks noGrp="1"/>
          </p:cNvSpPr>
          <p:nvPr>
            <p:ph type="body" idx="3"/>
          </p:nvPr>
        </p:nvSpPr>
        <p:spPr>
          <a:xfrm>
            <a:off x="857767" y="329478"/>
            <a:ext cx="1426200" cy="312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E2D69"/>
              </a:buClr>
              <a:buSzPts val="900"/>
              <a:buFont typeface="Arial"/>
              <a:buNone/>
            </a:pPr>
            <a:r>
              <a:rPr lang="en" sz="1000">
                <a:solidFill>
                  <a:srgbClr val="0E2D69"/>
                </a:solidFill>
                <a:latin typeface="HSE sans" panose="02000000000000000000" pitchFamily="50" charset="-52"/>
              </a:rPr>
              <a:t>Bachelor’s Programme “Data Science and Business Analytics”</a:t>
            </a:r>
            <a:endParaRPr sz="1000">
              <a:latin typeface="HSE sans" panose="02000000000000000000" pitchFamily="50" charset="-52"/>
            </a:endParaRPr>
          </a:p>
        </p:txBody>
      </p:sp>
      <p:sp>
        <p:nvSpPr>
          <p:cNvPr id="384" name="Google Shape;384;p43"/>
          <p:cNvSpPr txBox="1">
            <a:spLocks noGrp="1"/>
          </p:cNvSpPr>
          <p:nvPr>
            <p:ph type="body" idx="4"/>
          </p:nvPr>
        </p:nvSpPr>
        <p:spPr>
          <a:xfrm>
            <a:off x="2651075" y="332475"/>
            <a:ext cx="1866900" cy="552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E2D69"/>
              </a:buClr>
              <a:buSzPts val="3200"/>
              <a:buFont typeface="Arial"/>
              <a:buNone/>
            </a:pPr>
            <a:r>
              <a:rPr lang="en" sz="900">
                <a:latin typeface="HSE sans" panose="02000000000000000000" pitchFamily="50" charset="-52"/>
              </a:rPr>
              <a:t>Chatbot for Assisting 9th-11th Grade Students in Choosing a University through Interaction with Current Students</a:t>
            </a:r>
            <a:endParaRPr sz="900">
              <a:latin typeface="HSE sans" panose="02000000000000000000" pitchFamily="50" charset="-52"/>
            </a:endParaRPr>
          </a:p>
          <a:p>
            <a:pPr marL="0" lvl="0" indent="0" algn="l" rtl="0">
              <a:lnSpc>
                <a:spcPct val="100000"/>
              </a:lnSpc>
              <a:spcBef>
                <a:spcPts val="0"/>
              </a:spcBef>
              <a:spcAft>
                <a:spcPts val="1200"/>
              </a:spcAft>
              <a:buClr>
                <a:srgbClr val="0E2D69"/>
              </a:buClr>
              <a:buSzPts val="800"/>
              <a:buNone/>
            </a:pPr>
            <a:endParaRPr sz="900">
              <a:latin typeface="HSE sans" panose="02000000000000000000" pitchFamily="50" charset="-52"/>
            </a:endParaRPr>
          </a:p>
        </p:txBody>
      </p:sp>
      <p:sp>
        <p:nvSpPr>
          <p:cNvPr id="385" name="Google Shape;385;p43"/>
          <p:cNvSpPr txBox="1">
            <a:spLocks noGrp="1"/>
          </p:cNvSpPr>
          <p:nvPr>
            <p:ph type="body" idx="1"/>
          </p:nvPr>
        </p:nvSpPr>
        <p:spPr>
          <a:xfrm>
            <a:off x="439425" y="1556150"/>
            <a:ext cx="3872400" cy="3175200"/>
          </a:xfrm>
          <a:prstGeom prst="rect">
            <a:avLst/>
          </a:prstGeom>
          <a:noFill/>
          <a:ln>
            <a:noFill/>
          </a:ln>
        </p:spPr>
        <p:txBody>
          <a:bodyPr spcFirstLastPara="1" wrap="square" lIns="0" tIns="0" rIns="0" bIns="34275" anchor="t" anchorCtr="0">
            <a:noAutofit/>
          </a:bodyPr>
          <a:lstStyle/>
          <a:p>
            <a:pPr marL="0" lvl="0" indent="0" algn="l" rtl="0">
              <a:lnSpc>
                <a:spcPct val="115000"/>
              </a:lnSpc>
              <a:spcBef>
                <a:spcPts val="1400"/>
              </a:spcBef>
              <a:spcAft>
                <a:spcPts val="0"/>
              </a:spcAft>
              <a:buClr>
                <a:schemeClr val="dk1"/>
              </a:buClr>
              <a:buSzPts val="1100"/>
              <a:buFont typeface="Arial"/>
              <a:buNone/>
            </a:pPr>
            <a:r>
              <a:rPr lang="en" sz="1300" b="1">
                <a:latin typeface="HSE sans" panose="02000000000000000000" pitchFamily="50" charset="-52"/>
              </a:rPr>
              <a:t>Motivation</a:t>
            </a:r>
            <a:endParaRPr sz="1300" b="1">
              <a:latin typeface="HSE sans" panose="02000000000000000000" pitchFamily="50" charset="-52"/>
            </a:endParaRPr>
          </a:p>
          <a:p>
            <a:pPr marL="457200" lvl="0" indent="-298450" algn="l" rtl="0">
              <a:lnSpc>
                <a:spcPct val="115000"/>
              </a:lnSpc>
              <a:spcBef>
                <a:spcPts val="1300"/>
              </a:spcBef>
              <a:spcAft>
                <a:spcPts val="0"/>
              </a:spcAft>
              <a:buClr>
                <a:schemeClr val="dk1"/>
              </a:buClr>
              <a:buSzPts val="1100"/>
              <a:buChar char="●"/>
            </a:pPr>
            <a:r>
              <a:rPr lang="en" sz="1300">
                <a:latin typeface="HSE sans" panose="02000000000000000000" pitchFamily="50" charset="-52"/>
              </a:rPr>
              <a:t>Real testing showed: 9th grade students need help deciding between college vs university</a:t>
            </a:r>
            <a:endParaRPr sz="1300">
              <a:latin typeface="HSE sans" panose="02000000000000000000" pitchFamily="50" charset="-52"/>
            </a:endParaRPr>
          </a:p>
          <a:p>
            <a:pPr marL="457200" lvl="0" indent="-298450" algn="l" rtl="0">
              <a:lnSpc>
                <a:spcPct val="115000"/>
              </a:lnSpc>
              <a:spcBef>
                <a:spcPts val="0"/>
              </a:spcBef>
              <a:spcAft>
                <a:spcPts val="0"/>
              </a:spcAft>
              <a:buClr>
                <a:schemeClr val="dk1"/>
              </a:buClr>
              <a:buSzPts val="1100"/>
              <a:buChar char="●"/>
            </a:pPr>
            <a:r>
              <a:rPr lang="en" sz="1300">
                <a:latin typeface="HSE sans" panose="02000000000000000000" pitchFamily="50" charset="-52"/>
              </a:rPr>
              <a:t>Goal: Expand bot’s flexibility and support multiple educational paths</a:t>
            </a:r>
            <a:endParaRPr sz="1300">
              <a:latin typeface="HSE sans" panose="02000000000000000000" pitchFamily="50" charset="-52"/>
            </a:endParaRPr>
          </a:p>
          <a:p>
            <a:pPr marL="0" lvl="0" indent="0" algn="l" rtl="0">
              <a:lnSpc>
                <a:spcPct val="115000"/>
              </a:lnSpc>
              <a:spcBef>
                <a:spcPts val="1400"/>
              </a:spcBef>
              <a:spcAft>
                <a:spcPts val="0"/>
              </a:spcAft>
              <a:buNone/>
            </a:pPr>
            <a:r>
              <a:rPr lang="en" sz="1300" b="1">
                <a:latin typeface="HSE sans" panose="02000000000000000000" pitchFamily="50" charset="-52"/>
              </a:rPr>
              <a:t>Implementation Steps</a:t>
            </a:r>
            <a:endParaRPr sz="1300" b="1">
              <a:latin typeface="HSE sans" panose="02000000000000000000" pitchFamily="50" charset="-52"/>
            </a:endParaRPr>
          </a:p>
          <a:p>
            <a:pPr marL="457200" lvl="0" indent="-311150" algn="l" rtl="0">
              <a:lnSpc>
                <a:spcPct val="115000"/>
              </a:lnSpc>
              <a:spcBef>
                <a:spcPts val="1200"/>
              </a:spcBef>
              <a:spcAft>
                <a:spcPts val="0"/>
              </a:spcAft>
              <a:buSzPts val="1300"/>
              <a:buAutoNum type="arabicPeriod"/>
            </a:pPr>
            <a:r>
              <a:rPr lang="en" sz="1300">
                <a:latin typeface="HSE sans" panose="02000000000000000000" pitchFamily="50" charset="-52"/>
              </a:rPr>
              <a:t>Parsing College Data</a:t>
            </a:r>
            <a:endParaRPr sz="1300">
              <a:latin typeface="HSE sans" panose="02000000000000000000" pitchFamily="50" charset="-52"/>
            </a:endParaRPr>
          </a:p>
          <a:p>
            <a:pPr marL="457200" lvl="0" indent="-311150" algn="l" rtl="0">
              <a:lnSpc>
                <a:spcPct val="115000"/>
              </a:lnSpc>
              <a:spcBef>
                <a:spcPts val="0"/>
              </a:spcBef>
              <a:spcAft>
                <a:spcPts val="0"/>
              </a:spcAft>
              <a:buSzPts val="1300"/>
              <a:buAutoNum type="arabicPeriod"/>
            </a:pPr>
            <a:r>
              <a:rPr lang="en" sz="1300">
                <a:latin typeface="HSE sans" panose="02000000000000000000" pitchFamily="50" charset="-52"/>
              </a:rPr>
              <a:t>Database Integration</a:t>
            </a:r>
            <a:endParaRPr sz="1300">
              <a:latin typeface="HSE sans" panose="02000000000000000000" pitchFamily="50" charset="-52"/>
            </a:endParaRPr>
          </a:p>
          <a:p>
            <a:pPr marL="457200" lvl="0" indent="-311150" algn="l" rtl="0">
              <a:lnSpc>
                <a:spcPct val="115000"/>
              </a:lnSpc>
              <a:spcBef>
                <a:spcPts val="0"/>
              </a:spcBef>
              <a:spcAft>
                <a:spcPts val="0"/>
              </a:spcAft>
              <a:buSzPts val="1300"/>
              <a:buAutoNum type="arabicPeriod"/>
            </a:pPr>
            <a:r>
              <a:rPr lang="en" sz="1300">
                <a:latin typeface="HSE sans" panose="02000000000000000000" pitchFamily="50" charset="-52"/>
              </a:rPr>
              <a:t>Updated Bot Logic</a:t>
            </a:r>
            <a:endParaRPr sz="1100" b="1">
              <a:solidFill>
                <a:schemeClr val="dk1"/>
              </a:solidFill>
              <a:latin typeface="HSE sans" panose="02000000000000000000" pitchFamily="50" charset="-52"/>
            </a:endParaRPr>
          </a:p>
          <a:p>
            <a:pPr marL="457200" lvl="0" indent="0" algn="l" rtl="0">
              <a:lnSpc>
                <a:spcPct val="115000"/>
              </a:lnSpc>
              <a:spcBef>
                <a:spcPts val="1300"/>
              </a:spcBef>
              <a:spcAft>
                <a:spcPts val="0"/>
              </a:spcAft>
              <a:buNone/>
            </a:pPr>
            <a:endParaRPr sz="1300" b="1">
              <a:latin typeface="HSE sans" panose="02000000000000000000" pitchFamily="50" charset="-52"/>
            </a:endParaRPr>
          </a:p>
          <a:p>
            <a:pPr marL="0" marR="0" lvl="0" indent="0" algn="l" rtl="0">
              <a:lnSpc>
                <a:spcPct val="115000"/>
              </a:lnSpc>
              <a:spcBef>
                <a:spcPts val="1300"/>
              </a:spcBef>
              <a:spcAft>
                <a:spcPts val="1300"/>
              </a:spcAft>
              <a:buNone/>
            </a:pPr>
            <a:endParaRPr sz="1300" b="1">
              <a:latin typeface="HSE sans" panose="02000000000000000000" pitchFamily="50" charset="-52"/>
            </a:endParaRPr>
          </a:p>
        </p:txBody>
      </p:sp>
      <p:sp>
        <p:nvSpPr>
          <p:cNvPr id="386" name="Google Shape;386;p43"/>
          <p:cNvSpPr txBox="1"/>
          <p:nvPr/>
        </p:nvSpPr>
        <p:spPr>
          <a:xfrm>
            <a:off x="5041800" y="2055325"/>
            <a:ext cx="3872400" cy="2105931"/>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400"/>
              </a:spcBef>
              <a:spcAft>
                <a:spcPts val="0"/>
              </a:spcAft>
              <a:buNone/>
            </a:pPr>
            <a:r>
              <a:rPr lang="en" sz="1300" b="1">
                <a:solidFill>
                  <a:srgbClr val="0E2D69"/>
                </a:solidFill>
                <a:latin typeface="HSE sans" panose="02000000000000000000" pitchFamily="50" charset="-52"/>
              </a:rPr>
              <a:t>Outcomes</a:t>
            </a:r>
            <a:endParaRPr sz="1300" b="1">
              <a:solidFill>
                <a:srgbClr val="0E2D69"/>
              </a:solidFill>
              <a:latin typeface="HSE sans" panose="02000000000000000000" pitchFamily="50" charset="-52"/>
            </a:endParaRPr>
          </a:p>
          <a:p>
            <a:pPr marL="457200" lvl="0" indent="-298450" algn="l" rtl="0">
              <a:lnSpc>
                <a:spcPct val="115000"/>
              </a:lnSpc>
              <a:spcBef>
                <a:spcPts val="1300"/>
              </a:spcBef>
              <a:spcAft>
                <a:spcPts val="0"/>
              </a:spcAft>
              <a:buClr>
                <a:schemeClr val="dk1"/>
              </a:buClr>
              <a:buSzPts val="1100"/>
              <a:buChar char="●"/>
            </a:pPr>
            <a:r>
              <a:rPr lang="en" sz="1300">
                <a:solidFill>
                  <a:srgbClr val="0E2D69"/>
                </a:solidFill>
                <a:latin typeface="HSE sans" panose="02000000000000000000" pitchFamily="50" charset="-52"/>
              </a:rPr>
              <a:t>More freedom and control for users</a:t>
            </a:r>
            <a:endParaRPr sz="1300">
              <a:solidFill>
                <a:srgbClr val="0E2D69"/>
              </a:solidFill>
              <a:latin typeface="HSE sans" panose="02000000000000000000" pitchFamily="50" charset="-52"/>
            </a:endParaRPr>
          </a:p>
          <a:p>
            <a:pPr marL="457200" lvl="0" indent="-298450" algn="l" rtl="0">
              <a:lnSpc>
                <a:spcPct val="115000"/>
              </a:lnSpc>
              <a:spcBef>
                <a:spcPts val="0"/>
              </a:spcBef>
              <a:spcAft>
                <a:spcPts val="0"/>
              </a:spcAft>
              <a:buClr>
                <a:schemeClr val="dk1"/>
              </a:buClr>
              <a:buSzPts val="1100"/>
              <a:buChar char="●"/>
            </a:pPr>
            <a:r>
              <a:rPr lang="en" sz="1300">
                <a:solidFill>
                  <a:srgbClr val="0E2D69"/>
                </a:solidFill>
                <a:latin typeface="HSE sans" panose="02000000000000000000" pitchFamily="50" charset="-52"/>
              </a:rPr>
              <a:t>Broader audience: supports students after 9th grade</a:t>
            </a:r>
            <a:endParaRPr sz="1300">
              <a:solidFill>
                <a:srgbClr val="0E2D69"/>
              </a:solidFill>
              <a:latin typeface="HSE sans" panose="02000000000000000000" pitchFamily="50" charset="-52"/>
            </a:endParaRPr>
          </a:p>
          <a:p>
            <a:pPr marL="457200" lvl="0" indent="-298450" algn="l" rtl="0">
              <a:lnSpc>
                <a:spcPct val="115000"/>
              </a:lnSpc>
              <a:spcBef>
                <a:spcPts val="0"/>
              </a:spcBef>
              <a:spcAft>
                <a:spcPts val="0"/>
              </a:spcAft>
              <a:buClr>
                <a:schemeClr val="dk1"/>
              </a:buClr>
              <a:buSzPts val="1100"/>
              <a:buChar char="●"/>
            </a:pPr>
            <a:r>
              <a:rPr lang="en" sz="1300">
                <a:solidFill>
                  <a:srgbClr val="0E2D69"/>
                </a:solidFill>
                <a:latin typeface="HSE sans" panose="02000000000000000000" pitchFamily="50" charset="-52"/>
              </a:rPr>
              <a:t>Easier future development for diverse educational paths</a:t>
            </a:r>
            <a:br>
              <a:rPr lang="en" sz="1100">
                <a:solidFill>
                  <a:schemeClr val="dk1"/>
                </a:solidFill>
                <a:latin typeface="HSE sans" panose="02000000000000000000" pitchFamily="50" charset="-52"/>
              </a:rPr>
            </a:br>
            <a:endParaRPr sz="1100">
              <a:solidFill>
                <a:schemeClr val="dk1"/>
              </a:solidFill>
              <a:latin typeface="HSE sans" panose="02000000000000000000" pitchFamily="50" charset="-5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44"/>
          <p:cNvSpPr txBox="1">
            <a:spLocks noGrp="1"/>
          </p:cNvSpPr>
          <p:nvPr>
            <p:ph type="body" idx="3"/>
          </p:nvPr>
        </p:nvSpPr>
        <p:spPr>
          <a:xfrm>
            <a:off x="857767" y="329478"/>
            <a:ext cx="1426200" cy="312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E2D69"/>
              </a:buClr>
              <a:buSzPts val="900"/>
              <a:buFont typeface="Arial"/>
              <a:buNone/>
            </a:pPr>
            <a:r>
              <a:rPr lang="en" sz="1000">
                <a:solidFill>
                  <a:srgbClr val="0E2D69"/>
                </a:solidFill>
                <a:latin typeface="HSE sans" panose="02000000000000000000" pitchFamily="50" charset="-52"/>
              </a:rPr>
              <a:t>Bachelor’s Programme “Data Science and Business Analytics”</a:t>
            </a:r>
            <a:endParaRPr sz="1000">
              <a:latin typeface="HSE sans" panose="02000000000000000000" pitchFamily="50" charset="-52"/>
            </a:endParaRPr>
          </a:p>
        </p:txBody>
      </p:sp>
      <p:sp>
        <p:nvSpPr>
          <p:cNvPr id="392" name="Google Shape;392;p44"/>
          <p:cNvSpPr txBox="1">
            <a:spLocks noGrp="1"/>
          </p:cNvSpPr>
          <p:nvPr>
            <p:ph type="body" idx="4"/>
          </p:nvPr>
        </p:nvSpPr>
        <p:spPr>
          <a:xfrm>
            <a:off x="2651075" y="332475"/>
            <a:ext cx="1866900" cy="552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E2D69"/>
              </a:buClr>
              <a:buSzPts val="3200"/>
              <a:buFont typeface="Arial"/>
              <a:buNone/>
            </a:pPr>
            <a:r>
              <a:rPr lang="en" sz="900">
                <a:latin typeface="HSE sans" panose="02000000000000000000" pitchFamily="50" charset="-52"/>
              </a:rPr>
              <a:t>Chatbot for Assisting 9th-11th Grade Students in Choosing a University through Interaction with Current Students</a:t>
            </a:r>
            <a:endParaRPr sz="900">
              <a:latin typeface="HSE sans" panose="02000000000000000000" pitchFamily="50" charset="-52"/>
            </a:endParaRPr>
          </a:p>
          <a:p>
            <a:pPr marL="0" lvl="0" indent="0" algn="l" rtl="0">
              <a:lnSpc>
                <a:spcPct val="100000"/>
              </a:lnSpc>
              <a:spcBef>
                <a:spcPts val="0"/>
              </a:spcBef>
              <a:spcAft>
                <a:spcPts val="1200"/>
              </a:spcAft>
              <a:buClr>
                <a:srgbClr val="0E2D69"/>
              </a:buClr>
              <a:buSzPts val="800"/>
              <a:buNone/>
            </a:pPr>
            <a:endParaRPr sz="900">
              <a:latin typeface="HSE sans" panose="02000000000000000000" pitchFamily="50" charset="-52"/>
            </a:endParaRPr>
          </a:p>
        </p:txBody>
      </p:sp>
      <p:pic>
        <p:nvPicPr>
          <p:cNvPr id="393" name="Google Shape;393;p44"/>
          <p:cNvPicPr preferRelativeResize="0"/>
          <p:nvPr/>
        </p:nvPicPr>
        <p:blipFill>
          <a:blip r:embed="rId3">
            <a:alphaModFix/>
          </a:blip>
          <a:stretch>
            <a:fillRect/>
          </a:stretch>
        </p:blipFill>
        <p:spPr>
          <a:xfrm>
            <a:off x="1283350" y="974250"/>
            <a:ext cx="6379300" cy="3600801"/>
          </a:xfrm>
          <a:prstGeom prst="rect">
            <a:avLst/>
          </a:prstGeom>
          <a:noFill/>
          <a:ln>
            <a:noFill/>
          </a:ln>
        </p:spPr>
      </p:pic>
      <p:sp>
        <p:nvSpPr>
          <p:cNvPr id="394" name="Google Shape;394;p44"/>
          <p:cNvSpPr txBox="1"/>
          <p:nvPr/>
        </p:nvSpPr>
        <p:spPr>
          <a:xfrm>
            <a:off x="1934850" y="4629275"/>
            <a:ext cx="5274300" cy="270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r>
              <a:rPr lang="en" sz="1300">
                <a:solidFill>
                  <a:srgbClr val="0E2D69"/>
                </a:solidFill>
                <a:latin typeface="HSE sans" panose="02000000000000000000" pitchFamily="50" charset="-52"/>
              </a:rPr>
              <a:t>Database structure for storing data on student college info</a:t>
            </a:r>
            <a:endParaRPr sz="1300">
              <a:solidFill>
                <a:srgbClr val="0E2D69"/>
              </a:solidFill>
              <a:latin typeface="HSE sans" panose="02000000000000000000" pitchFamily="50" charset="-5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45"/>
          <p:cNvSpPr txBox="1">
            <a:spLocks noGrp="1"/>
          </p:cNvSpPr>
          <p:nvPr>
            <p:ph type="title"/>
          </p:nvPr>
        </p:nvSpPr>
        <p:spPr>
          <a:xfrm>
            <a:off x="439425" y="1009650"/>
            <a:ext cx="7518300" cy="582900"/>
          </a:xfrm>
          <a:prstGeom prst="rect">
            <a:avLst/>
          </a:prstGeom>
          <a:noFill/>
          <a:ln>
            <a:noFill/>
          </a:ln>
        </p:spPr>
        <p:txBody>
          <a:bodyPr spcFirstLastPara="1" wrap="square" lIns="0" tIns="0" rIns="0" bIns="0" anchor="t" anchorCtr="0">
            <a:noAutofit/>
          </a:bodyPr>
          <a:lstStyle/>
          <a:p>
            <a:pPr marL="0" marR="0" lvl="0" indent="0" algn="l" rtl="0">
              <a:lnSpc>
                <a:spcPct val="115000"/>
              </a:lnSpc>
              <a:spcBef>
                <a:spcPts val="1800"/>
              </a:spcBef>
              <a:spcAft>
                <a:spcPts val="400"/>
              </a:spcAft>
              <a:buClr>
                <a:schemeClr val="dk1"/>
              </a:buClr>
              <a:buSzPts val="1100"/>
              <a:buFont typeface="Arial"/>
              <a:buNone/>
            </a:pPr>
            <a:r>
              <a:rPr lang="en" sz="2400" dirty="0">
                <a:solidFill>
                  <a:srgbClr val="0E2D69"/>
                </a:solidFill>
                <a:latin typeface="HSE sans" panose="02000000000000000000" pitchFamily="50" charset="-52"/>
              </a:rPr>
              <a:t>Matching for College Applicants</a:t>
            </a:r>
            <a:endParaRPr sz="2400" dirty="0">
              <a:solidFill>
                <a:srgbClr val="0E2D69"/>
              </a:solidFill>
              <a:latin typeface="HSE sans" panose="02000000000000000000" pitchFamily="50" charset="-52"/>
            </a:endParaRPr>
          </a:p>
        </p:txBody>
      </p:sp>
      <p:sp>
        <p:nvSpPr>
          <p:cNvPr id="400" name="Google Shape;400;p45"/>
          <p:cNvSpPr txBox="1">
            <a:spLocks noGrp="1"/>
          </p:cNvSpPr>
          <p:nvPr>
            <p:ph type="body" idx="1"/>
          </p:nvPr>
        </p:nvSpPr>
        <p:spPr>
          <a:xfrm>
            <a:off x="439425" y="1479950"/>
            <a:ext cx="4348500" cy="3175200"/>
          </a:xfrm>
          <a:prstGeom prst="rect">
            <a:avLst/>
          </a:prstGeom>
          <a:noFill/>
          <a:ln>
            <a:noFill/>
          </a:ln>
        </p:spPr>
        <p:txBody>
          <a:bodyPr spcFirstLastPara="1" wrap="square" lIns="0" tIns="0" rIns="0" bIns="34275" anchor="t" anchorCtr="0">
            <a:noAutofit/>
          </a:bodyPr>
          <a:lstStyle/>
          <a:p>
            <a:pPr marL="0" marR="0" lvl="0" indent="0" algn="l" rtl="0">
              <a:lnSpc>
                <a:spcPct val="115000"/>
              </a:lnSpc>
              <a:spcBef>
                <a:spcPts val="1400"/>
              </a:spcBef>
              <a:spcAft>
                <a:spcPts val="0"/>
              </a:spcAft>
              <a:buClr>
                <a:schemeClr val="dk1"/>
              </a:buClr>
              <a:buSzPts val="1100"/>
              <a:buFont typeface="Arial"/>
              <a:buNone/>
            </a:pPr>
            <a:r>
              <a:rPr lang="en" sz="1300" b="1" dirty="0">
                <a:latin typeface="HSE sans" panose="02000000000000000000" pitchFamily="50" charset="-52"/>
              </a:rPr>
              <a:t>Goal:</a:t>
            </a:r>
            <a:endParaRPr sz="1300" b="1" dirty="0">
              <a:latin typeface="HSE sans" panose="02000000000000000000" pitchFamily="50" charset="-52"/>
            </a:endParaRPr>
          </a:p>
          <a:p>
            <a:pPr marL="0" lvl="0" indent="0" algn="l" rtl="0">
              <a:lnSpc>
                <a:spcPct val="115000"/>
              </a:lnSpc>
              <a:spcBef>
                <a:spcPts val="1200"/>
              </a:spcBef>
              <a:spcAft>
                <a:spcPts val="0"/>
              </a:spcAft>
              <a:buClr>
                <a:schemeClr val="dk1"/>
              </a:buClr>
              <a:buSzPts val="1100"/>
              <a:buFont typeface="Arial"/>
              <a:buNone/>
            </a:pPr>
            <a:r>
              <a:rPr lang="en" sz="1200" dirty="0">
                <a:latin typeface="HSE sans" panose="02000000000000000000" pitchFamily="50" charset="-52"/>
              </a:rPr>
              <a:t>To expand the reach of the bot by enabling specialization-based matching for applicants interested in colleges, not just universities.</a:t>
            </a:r>
            <a:endParaRPr sz="1200" dirty="0">
              <a:latin typeface="HSE sans" panose="02000000000000000000" pitchFamily="50" charset="-52"/>
            </a:endParaRPr>
          </a:p>
          <a:p>
            <a:pPr marL="0" marR="0" lvl="0" indent="0" algn="l" rtl="0">
              <a:lnSpc>
                <a:spcPct val="115000"/>
              </a:lnSpc>
              <a:spcBef>
                <a:spcPts val="1400"/>
              </a:spcBef>
              <a:spcAft>
                <a:spcPts val="0"/>
              </a:spcAft>
              <a:buClr>
                <a:schemeClr val="dk1"/>
              </a:buClr>
              <a:buSzPts val="1100"/>
              <a:buFont typeface="Arial"/>
              <a:buNone/>
            </a:pPr>
            <a:r>
              <a:rPr lang="en" sz="1300" b="1" dirty="0">
                <a:latin typeface="HSE sans" panose="02000000000000000000" pitchFamily="50" charset="-52"/>
              </a:rPr>
              <a:t>How it works:</a:t>
            </a:r>
            <a:endParaRPr sz="1100" b="1" dirty="0">
              <a:solidFill>
                <a:schemeClr val="dk1"/>
              </a:solidFill>
              <a:latin typeface="HSE sans" panose="02000000000000000000" pitchFamily="50" charset="-52"/>
            </a:endParaRPr>
          </a:p>
          <a:p>
            <a:pPr marL="0" marR="0" lvl="0" indent="0" algn="l" rtl="0">
              <a:lnSpc>
                <a:spcPct val="115000"/>
              </a:lnSpc>
              <a:spcBef>
                <a:spcPts val="1200"/>
              </a:spcBef>
              <a:spcAft>
                <a:spcPts val="0"/>
              </a:spcAft>
              <a:buClr>
                <a:schemeClr val="dk1"/>
              </a:buClr>
              <a:buSzPts val="1100"/>
              <a:buFont typeface="Arial"/>
              <a:buNone/>
            </a:pPr>
            <a:r>
              <a:rPr lang="en" sz="1200" dirty="0">
                <a:latin typeface="HSE sans" panose="02000000000000000000" pitchFamily="50" charset="-52"/>
              </a:rPr>
              <a:t>The matching logic for colleges is identical to the one used for universities:</a:t>
            </a:r>
            <a:endParaRPr sz="1200" dirty="0">
              <a:latin typeface="HSE sans" panose="02000000000000000000" pitchFamily="50" charset="-52"/>
            </a:endParaRPr>
          </a:p>
          <a:p>
            <a:pPr marL="457200" marR="0" lvl="0" indent="-304800" algn="l" rtl="0">
              <a:lnSpc>
                <a:spcPct val="115000"/>
              </a:lnSpc>
              <a:spcBef>
                <a:spcPts val="1200"/>
              </a:spcBef>
              <a:spcAft>
                <a:spcPts val="0"/>
              </a:spcAft>
              <a:buSzPts val="1200"/>
              <a:buChar char="●"/>
            </a:pPr>
            <a:r>
              <a:rPr lang="en" sz="1200" dirty="0">
                <a:latin typeface="HSE sans" panose="02000000000000000000" pitchFamily="50" charset="-52"/>
              </a:rPr>
              <a:t>Each applicant selects a specialization group.</a:t>
            </a:r>
            <a:endParaRPr sz="1200" dirty="0">
              <a:latin typeface="HSE sans" panose="02000000000000000000" pitchFamily="50" charset="-52"/>
            </a:endParaRPr>
          </a:p>
          <a:p>
            <a:pPr marL="457200" marR="0" lvl="0" indent="-304800" algn="l" rtl="0">
              <a:lnSpc>
                <a:spcPct val="115000"/>
              </a:lnSpc>
              <a:spcBef>
                <a:spcPts val="0"/>
              </a:spcBef>
              <a:spcAft>
                <a:spcPts val="0"/>
              </a:spcAft>
              <a:buSzPts val="1200"/>
              <a:buChar char="●"/>
            </a:pPr>
            <a:r>
              <a:rPr lang="en" sz="1200" dirty="0">
                <a:latin typeface="HSE sans" panose="02000000000000000000" pitchFamily="50" charset="-52"/>
              </a:rPr>
              <a:t>The algorithm finds a suitable student from that group</a:t>
            </a:r>
            <a:endParaRPr sz="1200" dirty="0">
              <a:latin typeface="HSE sans" panose="02000000000000000000" pitchFamily="50" charset="-52"/>
            </a:endParaRPr>
          </a:p>
          <a:p>
            <a:pPr marL="457200" marR="0" lvl="0" indent="-304800" algn="l" rtl="0">
              <a:lnSpc>
                <a:spcPct val="115000"/>
              </a:lnSpc>
              <a:spcBef>
                <a:spcPts val="0"/>
              </a:spcBef>
              <a:spcAft>
                <a:spcPts val="0"/>
              </a:spcAft>
              <a:buSzPts val="1200"/>
              <a:buChar char="●"/>
            </a:pPr>
            <a:r>
              <a:rPr lang="en" sz="1200" dirty="0">
                <a:latin typeface="HSE sans" panose="02000000000000000000" pitchFamily="50" charset="-52"/>
              </a:rPr>
              <a:t>Matching is performed only within the same education level (college-to-college).</a:t>
            </a:r>
            <a:endParaRPr sz="1100" dirty="0">
              <a:solidFill>
                <a:schemeClr val="dk1"/>
              </a:solidFill>
              <a:latin typeface="HSE sans" panose="02000000000000000000" pitchFamily="50" charset="-52"/>
            </a:endParaRPr>
          </a:p>
          <a:p>
            <a:pPr marL="0" marR="0" lvl="0" indent="0" algn="l" rtl="0">
              <a:lnSpc>
                <a:spcPct val="115000"/>
              </a:lnSpc>
              <a:spcBef>
                <a:spcPts val="1400"/>
              </a:spcBef>
              <a:spcAft>
                <a:spcPts val="0"/>
              </a:spcAft>
              <a:buClr>
                <a:schemeClr val="dk1"/>
              </a:buClr>
              <a:buSzPts val="1100"/>
              <a:buFont typeface="Arial"/>
              <a:buNone/>
            </a:pPr>
            <a:endParaRPr sz="1100" dirty="0">
              <a:solidFill>
                <a:schemeClr val="dk1"/>
              </a:solidFill>
              <a:latin typeface="HSE sans" panose="02000000000000000000" pitchFamily="50" charset="-52"/>
            </a:endParaRPr>
          </a:p>
          <a:p>
            <a:pPr marL="0" marR="0" lvl="0" indent="0" algn="l" rtl="0">
              <a:lnSpc>
                <a:spcPct val="115000"/>
              </a:lnSpc>
              <a:spcBef>
                <a:spcPts val="1400"/>
              </a:spcBef>
              <a:spcAft>
                <a:spcPts val="0"/>
              </a:spcAft>
              <a:buClr>
                <a:schemeClr val="dk1"/>
              </a:buClr>
              <a:buSzPts val="1100"/>
              <a:buFont typeface="Arial"/>
              <a:buNone/>
            </a:pPr>
            <a:endParaRPr sz="1300" b="1" dirty="0">
              <a:latin typeface="HSE sans" panose="02000000000000000000" pitchFamily="50" charset="-52"/>
            </a:endParaRPr>
          </a:p>
          <a:p>
            <a:pPr marL="0" lvl="0" indent="0" algn="l" rtl="0">
              <a:lnSpc>
                <a:spcPct val="115000"/>
              </a:lnSpc>
              <a:spcBef>
                <a:spcPts val="1300"/>
              </a:spcBef>
              <a:spcAft>
                <a:spcPts val="0"/>
              </a:spcAft>
              <a:buNone/>
            </a:pPr>
            <a:endParaRPr sz="1300" dirty="0">
              <a:latin typeface="HSE sans" panose="02000000000000000000" pitchFamily="50" charset="-52"/>
            </a:endParaRPr>
          </a:p>
          <a:p>
            <a:pPr marL="0" lvl="0" indent="0" algn="l" rtl="0">
              <a:lnSpc>
                <a:spcPct val="115000"/>
              </a:lnSpc>
              <a:spcBef>
                <a:spcPts val="1300"/>
              </a:spcBef>
              <a:spcAft>
                <a:spcPts val="0"/>
              </a:spcAft>
              <a:buClr>
                <a:schemeClr val="dk1"/>
              </a:buClr>
              <a:buSzPts val="1100"/>
              <a:buFont typeface="Arial"/>
              <a:buNone/>
            </a:pPr>
            <a:endParaRPr sz="1300" dirty="0">
              <a:latin typeface="HSE sans" panose="02000000000000000000" pitchFamily="50" charset="-52"/>
            </a:endParaRPr>
          </a:p>
        </p:txBody>
      </p:sp>
      <p:sp>
        <p:nvSpPr>
          <p:cNvPr id="401" name="Google Shape;401;p45"/>
          <p:cNvSpPr txBox="1">
            <a:spLocks noGrp="1"/>
          </p:cNvSpPr>
          <p:nvPr>
            <p:ph type="body" idx="3"/>
          </p:nvPr>
        </p:nvSpPr>
        <p:spPr>
          <a:xfrm>
            <a:off x="857767" y="329478"/>
            <a:ext cx="1426200" cy="312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E2D69"/>
              </a:buClr>
              <a:buSzPts val="900"/>
              <a:buFont typeface="Arial"/>
              <a:buNone/>
            </a:pPr>
            <a:r>
              <a:rPr lang="en" sz="1000">
                <a:solidFill>
                  <a:srgbClr val="0E2D69"/>
                </a:solidFill>
                <a:latin typeface="HSE sans" panose="02000000000000000000" pitchFamily="50" charset="-52"/>
              </a:rPr>
              <a:t>Bachelor’s Programme “Data Science and Business Analytics”</a:t>
            </a:r>
            <a:endParaRPr sz="1000">
              <a:latin typeface="HSE sans" panose="02000000000000000000" pitchFamily="50" charset="-52"/>
            </a:endParaRPr>
          </a:p>
        </p:txBody>
      </p:sp>
      <p:sp>
        <p:nvSpPr>
          <p:cNvPr id="402" name="Google Shape;402;p45"/>
          <p:cNvSpPr txBox="1">
            <a:spLocks noGrp="1"/>
          </p:cNvSpPr>
          <p:nvPr>
            <p:ph type="body" idx="4"/>
          </p:nvPr>
        </p:nvSpPr>
        <p:spPr>
          <a:xfrm>
            <a:off x="2651075" y="332475"/>
            <a:ext cx="1866900" cy="552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E2D69"/>
              </a:buClr>
              <a:buSzPts val="3200"/>
              <a:buFont typeface="Arial"/>
              <a:buNone/>
            </a:pPr>
            <a:r>
              <a:rPr lang="en" sz="900">
                <a:latin typeface="HSE sans" panose="02000000000000000000" pitchFamily="50" charset="-52"/>
              </a:rPr>
              <a:t>Chatbot for Assisting 9th-11th Grade Students in Choosing a University through Interaction with Current Students</a:t>
            </a:r>
            <a:endParaRPr sz="900">
              <a:latin typeface="HSE sans" panose="02000000000000000000" pitchFamily="50" charset="-52"/>
            </a:endParaRPr>
          </a:p>
          <a:p>
            <a:pPr marL="0" lvl="0" indent="0" algn="l" rtl="0">
              <a:lnSpc>
                <a:spcPct val="100000"/>
              </a:lnSpc>
              <a:spcBef>
                <a:spcPts val="0"/>
              </a:spcBef>
              <a:spcAft>
                <a:spcPts val="1200"/>
              </a:spcAft>
              <a:buClr>
                <a:srgbClr val="0E2D69"/>
              </a:buClr>
              <a:buSzPts val="800"/>
              <a:buNone/>
            </a:pPr>
            <a:endParaRPr sz="900">
              <a:latin typeface="HSE sans" panose="02000000000000000000" pitchFamily="50" charset="-52"/>
            </a:endParaRPr>
          </a:p>
        </p:txBody>
      </p:sp>
      <p:pic>
        <p:nvPicPr>
          <p:cNvPr id="403" name="Google Shape;403;p45"/>
          <p:cNvPicPr preferRelativeResize="0"/>
          <p:nvPr/>
        </p:nvPicPr>
        <p:blipFill rotWithShape="1">
          <a:blip r:embed="rId3">
            <a:alphaModFix/>
          </a:blip>
          <a:srcRect l="-165480" r="165480"/>
          <a:stretch/>
        </p:blipFill>
        <p:spPr>
          <a:xfrm>
            <a:off x="4517974" y="1313734"/>
            <a:ext cx="660626" cy="4088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46"/>
          <p:cNvSpPr txBox="1">
            <a:spLocks noGrp="1"/>
          </p:cNvSpPr>
          <p:nvPr>
            <p:ph type="title"/>
          </p:nvPr>
        </p:nvSpPr>
        <p:spPr>
          <a:xfrm>
            <a:off x="439425" y="1085850"/>
            <a:ext cx="8446200" cy="5829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1800"/>
              </a:spcBef>
              <a:spcAft>
                <a:spcPts val="400"/>
              </a:spcAft>
              <a:buClr>
                <a:schemeClr val="dk1"/>
              </a:buClr>
              <a:buSzPts val="1100"/>
              <a:buFont typeface="Arial"/>
              <a:buNone/>
            </a:pPr>
            <a:r>
              <a:rPr lang="en" sz="2400" dirty="0">
                <a:solidFill>
                  <a:srgbClr val="0E2D69"/>
                </a:solidFill>
                <a:latin typeface="HSE sans" panose="02000000000000000000" pitchFamily="50" charset="-52"/>
              </a:rPr>
              <a:t>Product Analytics: Overview</a:t>
            </a:r>
            <a:endParaRPr sz="2400" dirty="0">
              <a:solidFill>
                <a:srgbClr val="0E2D69"/>
              </a:solidFill>
              <a:latin typeface="HSE sans" panose="02000000000000000000" pitchFamily="50" charset="-52"/>
            </a:endParaRPr>
          </a:p>
        </p:txBody>
      </p:sp>
      <p:sp>
        <p:nvSpPr>
          <p:cNvPr id="409" name="Google Shape;409;p46"/>
          <p:cNvSpPr txBox="1">
            <a:spLocks noGrp="1"/>
          </p:cNvSpPr>
          <p:nvPr>
            <p:ph type="body" idx="3"/>
          </p:nvPr>
        </p:nvSpPr>
        <p:spPr>
          <a:xfrm>
            <a:off x="857767" y="329478"/>
            <a:ext cx="1426200" cy="312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E2D69"/>
              </a:buClr>
              <a:buSzPts val="900"/>
              <a:buFont typeface="Arial"/>
              <a:buNone/>
            </a:pPr>
            <a:r>
              <a:rPr lang="en" sz="1000">
                <a:solidFill>
                  <a:srgbClr val="0E2D69"/>
                </a:solidFill>
                <a:latin typeface="HSE sans" panose="02000000000000000000" pitchFamily="50" charset="-52"/>
              </a:rPr>
              <a:t>Bachelor’s Programme “Data Science and Business Analytics”</a:t>
            </a:r>
            <a:endParaRPr sz="1000">
              <a:latin typeface="HSE sans" panose="02000000000000000000" pitchFamily="50" charset="-52"/>
            </a:endParaRPr>
          </a:p>
        </p:txBody>
      </p:sp>
      <p:sp>
        <p:nvSpPr>
          <p:cNvPr id="410" name="Google Shape;410;p46"/>
          <p:cNvSpPr txBox="1">
            <a:spLocks noGrp="1"/>
          </p:cNvSpPr>
          <p:nvPr>
            <p:ph type="body" idx="4"/>
          </p:nvPr>
        </p:nvSpPr>
        <p:spPr>
          <a:xfrm>
            <a:off x="2651075" y="332475"/>
            <a:ext cx="1866900" cy="552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E2D69"/>
              </a:buClr>
              <a:buSzPts val="3200"/>
              <a:buFont typeface="Arial"/>
              <a:buNone/>
            </a:pPr>
            <a:r>
              <a:rPr lang="en" sz="900">
                <a:latin typeface="HSE sans" panose="02000000000000000000" pitchFamily="50" charset="-52"/>
              </a:rPr>
              <a:t>Chatbot for Assisting 9th-11th Grade Students in Choosing a University through Interaction with Current Students</a:t>
            </a:r>
            <a:endParaRPr sz="900">
              <a:latin typeface="HSE sans" panose="02000000000000000000" pitchFamily="50" charset="-52"/>
            </a:endParaRPr>
          </a:p>
          <a:p>
            <a:pPr marL="0" lvl="0" indent="0" algn="l" rtl="0">
              <a:lnSpc>
                <a:spcPct val="100000"/>
              </a:lnSpc>
              <a:spcBef>
                <a:spcPts val="0"/>
              </a:spcBef>
              <a:spcAft>
                <a:spcPts val="1200"/>
              </a:spcAft>
              <a:buClr>
                <a:srgbClr val="0E2D69"/>
              </a:buClr>
              <a:buSzPts val="800"/>
              <a:buNone/>
            </a:pPr>
            <a:endParaRPr sz="900">
              <a:latin typeface="HSE sans" panose="02000000000000000000" pitchFamily="50" charset="-52"/>
            </a:endParaRPr>
          </a:p>
        </p:txBody>
      </p:sp>
      <p:sp>
        <p:nvSpPr>
          <p:cNvPr id="411" name="Google Shape;411;p46"/>
          <p:cNvSpPr txBox="1">
            <a:spLocks noGrp="1"/>
          </p:cNvSpPr>
          <p:nvPr>
            <p:ph type="body" idx="1"/>
          </p:nvPr>
        </p:nvSpPr>
        <p:spPr>
          <a:xfrm>
            <a:off x="439425" y="1556150"/>
            <a:ext cx="5294100" cy="3175200"/>
          </a:xfrm>
          <a:prstGeom prst="rect">
            <a:avLst/>
          </a:prstGeom>
          <a:noFill/>
          <a:ln>
            <a:noFill/>
          </a:ln>
        </p:spPr>
        <p:txBody>
          <a:bodyPr spcFirstLastPara="1" wrap="square" lIns="0" tIns="0" rIns="0" bIns="34275" anchor="t" anchorCtr="0">
            <a:noAutofit/>
          </a:bodyPr>
          <a:lstStyle/>
          <a:p>
            <a:pPr marL="0" lvl="0" indent="0" algn="l" rtl="0">
              <a:lnSpc>
                <a:spcPct val="115000"/>
              </a:lnSpc>
              <a:spcBef>
                <a:spcPts val="1400"/>
              </a:spcBef>
              <a:spcAft>
                <a:spcPts val="0"/>
              </a:spcAft>
              <a:buClr>
                <a:schemeClr val="dk1"/>
              </a:buClr>
              <a:buSzPts val="1100"/>
              <a:buFont typeface="Arial"/>
              <a:buNone/>
            </a:pPr>
            <a:r>
              <a:rPr lang="en" sz="1300" b="1" dirty="0">
                <a:latin typeface="HSE sans" panose="02000000000000000000" pitchFamily="50" charset="-52"/>
              </a:rPr>
              <a:t>Goal:</a:t>
            </a:r>
            <a:endParaRPr sz="1300" b="1" dirty="0">
              <a:latin typeface="HSE sans" panose="02000000000000000000" pitchFamily="50" charset="-52"/>
            </a:endParaRPr>
          </a:p>
          <a:p>
            <a:pPr marL="0" lvl="0" indent="0" algn="l" rtl="0">
              <a:lnSpc>
                <a:spcPct val="115000"/>
              </a:lnSpc>
              <a:spcBef>
                <a:spcPts val="1300"/>
              </a:spcBef>
              <a:spcAft>
                <a:spcPts val="0"/>
              </a:spcAft>
              <a:buClr>
                <a:schemeClr val="dk1"/>
              </a:buClr>
              <a:buSzPts val="1100"/>
              <a:buFont typeface="Arial"/>
              <a:buNone/>
            </a:pPr>
            <a:r>
              <a:rPr lang="en" sz="1300" dirty="0">
                <a:latin typeface="HSE sans" panose="02000000000000000000" pitchFamily="50" charset="-52"/>
              </a:rPr>
              <a:t>Understand user behavior, identify weak points, and improve the bot based on real interaction data.</a:t>
            </a:r>
            <a:endParaRPr sz="1300" dirty="0">
              <a:latin typeface="HSE sans" panose="02000000000000000000" pitchFamily="50" charset="-52"/>
            </a:endParaRPr>
          </a:p>
          <a:p>
            <a:pPr marL="0" lvl="0" indent="0" algn="l" rtl="0">
              <a:lnSpc>
                <a:spcPct val="115000"/>
              </a:lnSpc>
              <a:spcBef>
                <a:spcPts val="1400"/>
              </a:spcBef>
              <a:spcAft>
                <a:spcPts val="0"/>
              </a:spcAft>
              <a:buClr>
                <a:schemeClr val="dk1"/>
              </a:buClr>
              <a:buSzPts val="1100"/>
              <a:buFont typeface="Arial"/>
              <a:buNone/>
            </a:pPr>
            <a:r>
              <a:rPr lang="en" sz="1300" b="1" dirty="0">
                <a:latin typeface="HSE sans" panose="02000000000000000000" pitchFamily="50" charset="-52"/>
              </a:rPr>
              <a:t>Key Components:</a:t>
            </a:r>
            <a:endParaRPr sz="1300" b="1" dirty="0">
              <a:latin typeface="HSE sans" panose="02000000000000000000" pitchFamily="50" charset="-52"/>
            </a:endParaRPr>
          </a:p>
          <a:p>
            <a:pPr marL="457200" lvl="0" indent="-298450" algn="l" rtl="0">
              <a:lnSpc>
                <a:spcPct val="115000"/>
              </a:lnSpc>
              <a:spcBef>
                <a:spcPts val="1300"/>
              </a:spcBef>
              <a:spcAft>
                <a:spcPts val="0"/>
              </a:spcAft>
              <a:buClr>
                <a:schemeClr val="dk1"/>
              </a:buClr>
              <a:buSzPts val="1100"/>
              <a:buChar char="●"/>
            </a:pPr>
            <a:r>
              <a:rPr lang="en" sz="1300" dirty="0">
                <a:latin typeface="HSE sans" panose="02000000000000000000" pitchFamily="50" charset="-52"/>
              </a:rPr>
              <a:t>User Activity Metrics</a:t>
            </a:r>
            <a:endParaRPr sz="1300" dirty="0">
              <a:latin typeface="HSE sans" panose="02000000000000000000" pitchFamily="50" charset="-52"/>
            </a:endParaRPr>
          </a:p>
          <a:p>
            <a:pPr marL="457200" lvl="0" indent="-298450" algn="l" rtl="0">
              <a:lnSpc>
                <a:spcPct val="115000"/>
              </a:lnSpc>
              <a:spcBef>
                <a:spcPts val="0"/>
              </a:spcBef>
              <a:spcAft>
                <a:spcPts val="0"/>
              </a:spcAft>
              <a:buClr>
                <a:schemeClr val="dk1"/>
              </a:buClr>
              <a:buSzPts val="1100"/>
              <a:buChar char="●"/>
            </a:pPr>
            <a:r>
              <a:rPr lang="en" sz="1300" dirty="0">
                <a:latin typeface="HSE sans" panose="02000000000000000000" pitchFamily="50" charset="-52"/>
              </a:rPr>
              <a:t>User Funnel Analysis</a:t>
            </a:r>
            <a:endParaRPr sz="1300" dirty="0">
              <a:latin typeface="HSE sans" panose="02000000000000000000" pitchFamily="50" charset="-52"/>
            </a:endParaRPr>
          </a:p>
          <a:p>
            <a:pPr marL="457200" lvl="0" indent="-298450" algn="l" rtl="0">
              <a:lnSpc>
                <a:spcPct val="115000"/>
              </a:lnSpc>
              <a:spcBef>
                <a:spcPts val="0"/>
              </a:spcBef>
              <a:spcAft>
                <a:spcPts val="0"/>
              </a:spcAft>
              <a:buClr>
                <a:schemeClr val="dk1"/>
              </a:buClr>
              <a:buSzPts val="1100"/>
              <a:buChar char="●"/>
            </a:pPr>
            <a:r>
              <a:rPr lang="en" sz="1300" dirty="0">
                <a:latin typeface="HSE sans" panose="02000000000000000000" pitchFamily="50" charset="-52"/>
              </a:rPr>
              <a:t>Feedback &amp; Matching Quality</a:t>
            </a:r>
            <a:endParaRPr sz="1300" dirty="0">
              <a:latin typeface="HSE sans" panose="02000000000000000000" pitchFamily="50" charset="-52"/>
            </a:endParaRPr>
          </a:p>
          <a:p>
            <a:pPr marL="457200" lvl="0" indent="-298450" algn="l" rtl="0">
              <a:lnSpc>
                <a:spcPct val="115000"/>
              </a:lnSpc>
              <a:spcBef>
                <a:spcPts val="0"/>
              </a:spcBef>
              <a:spcAft>
                <a:spcPts val="0"/>
              </a:spcAft>
              <a:buClr>
                <a:schemeClr val="dk1"/>
              </a:buClr>
              <a:buSzPts val="1100"/>
              <a:buChar char="●"/>
            </a:pPr>
            <a:r>
              <a:rPr lang="en" sz="1300" dirty="0">
                <a:latin typeface="HSE sans" panose="02000000000000000000" pitchFamily="50" charset="-52"/>
              </a:rPr>
              <a:t>Automated Analytics Collection</a:t>
            </a:r>
            <a:endParaRPr sz="1300" dirty="0">
              <a:latin typeface="HSE sans" panose="02000000000000000000" pitchFamily="50" charset="-52"/>
            </a:endParaRPr>
          </a:p>
          <a:p>
            <a:pPr marL="0" lvl="0" indent="0" algn="l" rtl="0">
              <a:lnSpc>
                <a:spcPct val="115000"/>
              </a:lnSpc>
              <a:spcBef>
                <a:spcPts val="1300"/>
              </a:spcBef>
              <a:spcAft>
                <a:spcPts val="0"/>
              </a:spcAft>
              <a:buNone/>
            </a:pPr>
            <a:r>
              <a:rPr lang="en" sz="1300" b="1" dirty="0">
                <a:latin typeface="HSE sans" panose="02000000000000000000" pitchFamily="50" charset="-52"/>
              </a:rPr>
              <a:t>Data sources:</a:t>
            </a:r>
            <a:r>
              <a:rPr lang="en" sz="1300" dirty="0">
                <a:latin typeface="HSE sans" panose="02000000000000000000" pitchFamily="50" charset="-52"/>
              </a:rPr>
              <a:t> </a:t>
            </a:r>
            <a:r>
              <a:rPr lang="en" sz="1300" i="1" dirty="0">
                <a:latin typeface="HSE sans" panose="02000000000000000000" pitchFamily="50" charset="-52"/>
              </a:rPr>
              <a:t>ActionLog</a:t>
            </a:r>
            <a:r>
              <a:rPr lang="en" sz="1300" dirty="0">
                <a:latin typeface="HSE sans" panose="02000000000000000000" pitchFamily="50" charset="-52"/>
              </a:rPr>
              <a:t>, </a:t>
            </a:r>
            <a:r>
              <a:rPr lang="en" sz="1300" i="1" dirty="0">
                <a:latin typeface="HSE sans" panose="02000000000000000000" pitchFamily="50" charset="-52"/>
              </a:rPr>
              <a:t>MeetingLog </a:t>
            </a:r>
            <a:r>
              <a:rPr lang="en" sz="1300" dirty="0">
                <a:latin typeface="HSE sans" panose="02000000000000000000" pitchFamily="50" charset="-52"/>
              </a:rPr>
              <a:t>tables</a:t>
            </a:r>
            <a:endParaRPr sz="1300" dirty="0">
              <a:latin typeface="HSE sans" panose="02000000000000000000" pitchFamily="50" charset="-52"/>
            </a:endParaRPr>
          </a:p>
          <a:p>
            <a:pPr marL="0" marR="0" lvl="0" indent="0" algn="l" rtl="0">
              <a:lnSpc>
                <a:spcPct val="115000"/>
              </a:lnSpc>
              <a:spcBef>
                <a:spcPts val="1300"/>
              </a:spcBef>
              <a:spcAft>
                <a:spcPts val="1300"/>
              </a:spcAft>
              <a:buNone/>
            </a:pPr>
            <a:endParaRPr sz="1300" dirty="0">
              <a:latin typeface="HSE sans" panose="02000000000000000000" pitchFamily="50" charset="-5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47"/>
          <p:cNvSpPr txBox="1">
            <a:spLocks noGrp="1"/>
          </p:cNvSpPr>
          <p:nvPr>
            <p:ph type="title"/>
          </p:nvPr>
        </p:nvSpPr>
        <p:spPr>
          <a:xfrm>
            <a:off x="439425" y="1085850"/>
            <a:ext cx="8446200" cy="5829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1800"/>
              </a:spcBef>
              <a:spcAft>
                <a:spcPts val="400"/>
              </a:spcAft>
              <a:buClr>
                <a:schemeClr val="dk1"/>
              </a:buClr>
              <a:buSzPts val="1100"/>
              <a:buFont typeface="Arial"/>
              <a:buNone/>
            </a:pPr>
            <a:r>
              <a:rPr lang="en" sz="2400" dirty="0">
                <a:solidFill>
                  <a:srgbClr val="0E2D69"/>
                </a:solidFill>
                <a:latin typeface="HSE sans" panose="02000000000000000000" pitchFamily="50" charset="-52"/>
              </a:rPr>
              <a:t>Dashboard for Product Analytics</a:t>
            </a:r>
            <a:endParaRPr sz="2400" dirty="0">
              <a:solidFill>
                <a:srgbClr val="0E2D69"/>
              </a:solidFill>
              <a:latin typeface="HSE sans" panose="02000000000000000000" pitchFamily="50" charset="-52"/>
            </a:endParaRPr>
          </a:p>
        </p:txBody>
      </p:sp>
      <p:sp>
        <p:nvSpPr>
          <p:cNvPr id="417" name="Google Shape;417;p47"/>
          <p:cNvSpPr txBox="1">
            <a:spLocks noGrp="1"/>
          </p:cNvSpPr>
          <p:nvPr>
            <p:ph type="body" idx="3"/>
          </p:nvPr>
        </p:nvSpPr>
        <p:spPr>
          <a:xfrm>
            <a:off x="857767" y="329478"/>
            <a:ext cx="1426200" cy="312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E2D69"/>
              </a:buClr>
              <a:buSzPts val="900"/>
              <a:buFont typeface="Arial"/>
              <a:buNone/>
            </a:pPr>
            <a:r>
              <a:rPr lang="en" sz="1000">
                <a:solidFill>
                  <a:srgbClr val="0E2D69"/>
                </a:solidFill>
                <a:latin typeface="HSE sans" panose="02000000000000000000" pitchFamily="50" charset="-52"/>
              </a:rPr>
              <a:t>Bachelor’s Programme “Data Science and Business Analytics”</a:t>
            </a:r>
            <a:endParaRPr sz="1000">
              <a:latin typeface="HSE sans" panose="02000000000000000000" pitchFamily="50" charset="-52"/>
            </a:endParaRPr>
          </a:p>
        </p:txBody>
      </p:sp>
      <p:sp>
        <p:nvSpPr>
          <p:cNvPr id="418" name="Google Shape;418;p47"/>
          <p:cNvSpPr txBox="1">
            <a:spLocks noGrp="1"/>
          </p:cNvSpPr>
          <p:nvPr>
            <p:ph type="body" idx="4"/>
          </p:nvPr>
        </p:nvSpPr>
        <p:spPr>
          <a:xfrm>
            <a:off x="2651075" y="332475"/>
            <a:ext cx="1866900" cy="552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E2D69"/>
              </a:buClr>
              <a:buSzPts val="3200"/>
              <a:buFont typeface="Arial"/>
              <a:buNone/>
            </a:pPr>
            <a:r>
              <a:rPr lang="en" sz="900">
                <a:latin typeface="HSE sans" panose="02000000000000000000" pitchFamily="50" charset="-52"/>
              </a:rPr>
              <a:t>Chatbot for Assisting 9th-11th Grade Students in Choosing a University through Interaction with Current Students</a:t>
            </a:r>
            <a:endParaRPr sz="900">
              <a:latin typeface="HSE sans" panose="02000000000000000000" pitchFamily="50" charset="-52"/>
            </a:endParaRPr>
          </a:p>
          <a:p>
            <a:pPr marL="0" lvl="0" indent="0" algn="l" rtl="0">
              <a:lnSpc>
                <a:spcPct val="100000"/>
              </a:lnSpc>
              <a:spcBef>
                <a:spcPts val="0"/>
              </a:spcBef>
              <a:spcAft>
                <a:spcPts val="1200"/>
              </a:spcAft>
              <a:buClr>
                <a:srgbClr val="0E2D69"/>
              </a:buClr>
              <a:buSzPts val="800"/>
              <a:buNone/>
            </a:pPr>
            <a:endParaRPr sz="900">
              <a:latin typeface="HSE sans" panose="02000000000000000000" pitchFamily="50" charset="-52"/>
            </a:endParaRPr>
          </a:p>
        </p:txBody>
      </p:sp>
      <p:sp>
        <p:nvSpPr>
          <p:cNvPr id="419" name="Google Shape;419;p47"/>
          <p:cNvSpPr txBox="1">
            <a:spLocks noGrp="1"/>
          </p:cNvSpPr>
          <p:nvPr>
            <p:ph type="body" idx="1"/>
          </p:nvPr>
        </p:nvSpPr>
        <p:spPr>
          <a:xfrm>
            <a:off x="439425" y="1479950"/>
            <a:ext cx="5294100" cy="3421200"/>
          </a:xfrm>
          <a:prstGeom prst="rect">
            <a:avLst/>
          </a:prstGeom>
          <a:noFill/>
          <a:ln>
            <a:noFill/>
          </a:ln>
        </p:spPr>
        <p:txBody>
          <a:bodyPr spcFirstLastPara="1" wrap="square" lIns="0" tIns="0" rIns="0" bIns="34275" anchor="t" anchorCtr="0">
            <a:noAutofit/>
          </a:bodyPr>
          <a:lstStyle/>
          <a:p>
            <a:pPr marL="0" lvl="0" indent="0" algn="l" rtl="0">
              <a:lnSpc>
                <a:spcPct val="115000"/>
              </a:lnSpc>
              <a:spcBef>
                <a:spcPts val="1400"/>
              </a:spcBef>
              <a:spcAft>
                <a:spcPts val="0"/>
              </a:spcAft>
              <a:buClr>
                <a:schemeClr val="dk1"/>
              </a:buClr>
              <a:buSzPts val="1100"/>
              <a:buFont typeface="Arial"/>
              <a:buNone/>
            </a:pPr>
            <a:r>
              <a:rPr lang="en" sz="1300" b="1" dirty="0">
                <a:latin typeface="HSE sans" panose="02000000000000000000" pitchFamily="50" charset="-52"/>
              </a:rPr>
              <a:t>Goal:</a:t>
            </a:r>
            <a:endParaRPr sz="1300" b="1" dirty="0">
              <a:latin typeface="HSE sans" panose="02000000000000000000" pitchFamily="50" charset="-52"/>
            </a:endParaRPr>
          </a:p>
          <a:p>
            <a:pPr marL="0" lvl="0" indent="0" algn="l" rtl="0">
              <a:lnSpc>
                <a:spcPct val="115000"/>
              </a:lnSpc>
              <a:spcBef>
                <a:spcPts val="1300"/>
              </a:spcBef>
              <a:spcAft>
                <a:spcPts val="0"/>
              </a:spcAft>
              <a:buClr>
                <a:schemeClr val="dk1"/>
              </a:buClr>
              <a:buSzPts val="1100"/>
              <a:buFont typeface="Arial"/>
              <a:buNone/>
            </a:pPr>
            <a:r>
              <a:rPr lang="en" sz="1300" dirty="0">
                <a:latin typeface="HSE sans" panose="02000000000000000000" pitchFamily="50" charset="-52"/>
              </a:rPr>
              <a:t>To visually track key metrics and gain actionable insights into user behavior and matching quality.</a:t>
            </a:r>
            <a:endParaRPr sz="1300" dirty="0">
              <a:latin typeface="HSE sans" panose="02000000000000000000" pitchFamily="50" charset="-52"/>
            </a:endParaRPr>
          </a:p>
          <a:p>
            <a:pPr marL="0" lvl="0" indent="0" algn="l" rtl="0">
              <a:lnSpc>
                <a:spcPct val="115000"/>
              </a:lnSpc>
              <a:spcBef>
                <a:spcPts val="1400"/>
              </a:spcBef>
              <a:spcAft>
                <a:spcPts val="0"/>
              </a:spcAft>
              <a:buClr>
                <a:schemeClr val="dk1"/>
              </a:buClr>
              <a:buSzPts val="1100"/>
              <a:buFont typeface="Arial"/>
              <a:buNone/>
            </a:pPr>
            <a:r>
              <a:rPr lang="en" sz="1300" b="1" dirty="0">
                <a:latin typeface="HSE sans" panose="02000000000000000000" pitchFamily="50" charset="-52"/>
              </a:rPr>
              <a:t>Built With:</a:t>
            </a:r>
            <a:endParaRPr sz="1300" b="1" dirty="0">
              <a:latin typeface="HSE sans" panose="02000000000000000000" pitchFamily="50" charset="-52"/>
            </a:endParaRPr>
          </a:p>
          <a:p>
            <a:pPr marL="0" lvl="0" indent="0" algn="l" rtl="0">
              <a:lnSpc>
                <a:spcPct val="115000"/>
              </a:lnSpc>
              <a:spcBef>
                <a:spcPts val="1300"/>
              </a:spcBef>
              <a:spcAft>
                <a:spcPts val="0"/>
              </a:spcAft>
              <a:buClr>
                <a:schemeClr val="dk1"/>
              </a:buClr>
              <a:buSzPts val="1100"/>
              <a:buFont typeface="Arial"/>
              <a:buNone/>
            </a:pPr>
            <a:r>
              <a:rPr lang="en" sz="1300" i="1" dirty="0">
                <a:latin typeface="HSE sans" panose="02000000000000000000" pitchFamily="50" charset="-52"/>
              </a:rPr>
              <a:t>Streamlit</a:t>
            </a:r>
            <a:r>
              <a:rPr lang="en" sz="1300" dirty="0">
                <a:latin typeface="HSE sans" panose="02000000000000000000" pitchFamily="50" charset="-52"/>
              </a:rPr>
              <a:t> – simple Python-based web framework for interactive dashboards</a:t>
            </a:r>
            <a:endParaRPr sz="1300" dirty="0">
              <a:latin typeface="HSE sans" panose="02000000000000000000" pitchFamily="50" charset="-52"/>
            </a:endParaRPr>
          </a:p>
          <a:p>
            <a:pPr marL="0" lvl="0" indent="0" algn="l" rtl="0">
              <a:lnSpc>
                <a:spcPct val="115000"/>
              </a:lnSpc>
              <a:spcBef>
                <a:spcPts val="1400"/>
              </a:spcBef>
              <a:spcAft>
                <a:spcPts val="0"/>
              </a:spcAft>
              <a:buClr>
                <a:schemeClr val="dk1"/>
              </a:buClr>
              <a:buSzPts val="1100"/>
              <a:buFont typeface="Arial"/>
              <a:buNone/>
            </a:pPr>
            <a:r>
              <a:rPr lang="en" sz="1300" b="1" dirty="0">
                <a:latin typeface="HSE sans" panose="02000000000000000000" pitchFamily="50" charset="-52"/>
              </a:rPr>
              <a:t>Structure of the Dashboard:</a:t>
            </a:r>
            <a:endParaRPr sz="1300" b="1" dirty="0">
              <a:latin typeface="HSE sans" panose="02000000000000000000" pitchFamily="50" charset="-52"/>
            </a:endParaRPr>
          </a:p>
          <a:p>
            <a:pPr marL="457200" lvl="0" indent="-298450" algn="l" rtl="0">
              <a:lnSpc>
                <a:spcPct val="115000"/>
              </a:lnSpc>
              <a:spcBef>
                <a:spcPts val="1300"/>
              </a:spcBef>
              <a:spcAft>
                <a:spcPts val="0"/>
              </a:spcAft>
              <a:buClr>
                <a:schemeClr val="dk1"/>
              </a:buClr>
              <a:buSzPts val="1100"/>
              <a:buAutoNum type="arabicPeriod"/>
            </a:pPr>
            <a:r>
              <a:rPr lang="en" sz="1300" dirty="0">
                <a:latin typeface="HSE sans" panose="02000000000000000000" pitchFamily="50" charset="-52"/>
              </a:rPr>
              <a:t>Key Metrics (KPI cards)</a:t>
            </a:r>
            <a:endParaRPr sz="1300" dirty="0">
              <a:latin typeface="HSE sans" panose="02000000000000000000" pitchFamily="50" charset="-52"/>
            </a:endParaRPr>
          </a:p>
          <a:p>
            <a:pPr marL="457200" lvl="0" indent="-298450" algn="l" rtl="0">
              <a:lnSpc>
                <a:spcPct val="115000"/>
              </a:lnSpc>
              <a:spcBef>
                <a:spcPts val="0"/>
              </a:spcBef>
              <a:spcAft>
                <a:spcPts val="0"/>
              </a:spcAft>
              <a:buClr>
                <a:schemeClr val="dk1"/>
              </a:buClr>
              <a:buSzPts val="1100"/>
              <a:buAutoNum type="arabicPeriod"/>
            </a:pPr>
            <a:r>
              <a:rPr lang="en" sz="1300" dirty="0">
                <a:latin typeface="HSE sans" panose="02000000000000000000" pitchFamily="50" charset="-52"/>
              </a:rPr>
              <a:t>User Journey (Sankey Diagram)</a:t>
            </a:r>
            <a:endParaRPr sz="1300" dirty="0">
              <a:latin typeface="HSE sans" panose="02000000000000000000" pitchFamily="50" charset="-52"/>
            </a:endParaRPr>
          </a:p>
          <a:p>
            <a:pPr marL="457200" lvl="0" indent="-298450" algn="l" rtl="0">
              <a:lnSpc>
                <a:spcPct val="115000"/>
              </a:lnSpc>
              <a:spcBef>
                <a:spcPts val="0"/>
              </a:spcBef>
              <a:spcAft>
                <a:spcPts val="0"/>
              </a:spcAft>
              <a:buClr>
                <a:schemeClr val="dk1"/>
              </a:buClr>
              <a:buSzPts val="1100"/>
              <a:buAutoNum type="arabicPeriod"/>
            </a:pPr>
            <a:r>
              <a:rPr lang="en" sz="1300" dirty="0">
                <a:latin typeface="HSE sans" panose="02000000000000000000" pitchFamily="50" charset="-52"/>
              </a:rPr>
              <a:t>Feedback &amp; Matching Stats</a:t>
            </a:r>
            <a:br>
              <a:rPr lang="en" sz="1300" dirty="0">
                <a:latin typeface="HSE sans" panose="02000000000000000000" pitchFamily="50" charset="-52"/>
              </a:rPr>
            </a:br>
            <a:br>
              <a:rPr lang="en" sz="1300" dirty="0">
                <a:latin typeface="HSE sans" panose="02000000000000000000" pitchFamily="50" charset="-52"/>
              </a:rPr>
            </a:br>
            <a:endParaRPr sz="1100" dirty="0">
              <a:solidFill>
                <a:schemeClr val="dk1"/>
              </a:solidFill>
              <a:latin typeface="HSE sans" panose="02000000000000000000" pitchFamily="50" charset="-52"/>
            </a:endParaRPr>
          </a:p>
          <a:p>
            <a:pPr marL="0" marR="0" lvl="0" indent="0" algn="l" rtl="0">
              <a:lnSpc>
                <a:spcPct val="115000"/>
              </a:lnSpc>
              <a:spcBef>
                <a:spcPts val="1300"/>
              </a:spcBef>
              <a:spcAft>
                <a:spcPts val="1300"/>
              </a:spcAft>
              <a:buNone/>
            </a:pPr>
            <a:endParaRPr sz="1300" b="1" dirty="0">
              <a:latin typeface="HSE sans" panose="02000000000000000000" pitchFamily="50" charset="-52"/>
            </a:endParaRPr>
          </a:p>
        </p:txBody>
      </p:sp>
      <p:pic>
        <p:nvPicPr>
          <p:cNvPr id="420" name="Google Shape;420;p47"/>
          <p:cNvPicPr preferRelativeResize="0"/>
          <p:nvPr/>
        </p:nvPicPr>
        <p:blipFill>
          <a:blip r:embed="rId3">
            <a:alphaModFix/>
          </a:blip>
          <a:stretch>
            <a:fillRect/>
          </a:stretch>
        </p:blipFill>
        <p:spPr>
          <a:xfrm>
            <a:off x="5659550" y="2126300"/>
            <a:ext cx="3105674" cy="1816698"/>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48"/>
          <p:cNvSpPr txBox="1">
            <a:spLocks noGrp="1"/>
          </p:cNvSpPr>
          <p:nvPr>
            <p:ph type="title"/>
          </p:nvPr>
        </p:nvSpPr>
        <p:spPr>
          <a:xfrm>
            <a:off x="439425" y="1085850"/>
            <a:ext cx="8446200" cy="5829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1800"/>
              </a:spcBef>
              <a:spcAft>
                <a:spcPts val="0"/>
              </a:spcAft>
              <a:buClr>
                <a:schemeClr val="dk1"/>
              </a:buClr>
              <a:buSzPts val="1100"/>
              <a:buFont typeface="Arial"/>
              <a:buNone/>
            </a:pPr>
            <a:r>
              <a:rPr lang="en" sz="2400" dirty="0">
                <a:solidFill>
                  <a:srgbClr val="0E2D69"/>
                </a:solidFill>
                <a:latin typeface="HSE sans" panose="02000000000000000000" pitchFamily="50" charset="-52"/>
              </a:rPr>
              <a:t>User Activity Metrics</a:t>
            </a:r>
            <a:endParaRPr sz="2400" dirty="0">
              <a:solidFill>
                <a:srgbClr val="0E2D69"/>
              </a:solidFill>
              <a:latin typeface="HSE sans" panose="02000000000000000000" pitchFamily="50" charset="-52"/>
            </a:endParaRPr>
          </a:p>
          <a:p>
            <a:pPr marL="0" lvl="0" indent="0" algn="l" rtl="0">
              <a:lnSpc>
                <a:spcPct val="115000"/>
              </a:lnSpc>
              <a:spcBef>
                <a:spcPts val="1800"/>
              </a:spcBef>
              <a:spcAft>
                <a:spcPts val="400"/>
              </a:spcAft>
              <a:buClr>
                <a:schemeClr val="dk1"/>
              </a:buClr>
              <a:buSzPts val="1100"/>
              <a:buFont typeface="Arial"/>
              <a:buNone/>
            </a:pPr>
            <a:endParaRPr sz="2400" dirty="0">
              <a:solidFill>
                <a:srgbClr val="0E2D69"/>
              </a:solidFill>
              <a:latin typeface="HSE sans" panose="02000000000000000000" pitchFamily="50" charset="-52"/>
            </a:endParaRPr>
          </a:p>
        </p:txBody>
      </p:sp>
      <p:sp>
        <p:nvSpPr>
          <p:cNvPr id="426" name="Google Shape;426;p48"/>
          <p:cNvSpPr txBox="1">
            <a:spLocks noGrp="1"/>
          </p:cNvSpPr>
          <p:nvPr>
            <p:ph type="body" idx="3"/>
          </p:nvPr>
        </p:nvSpPr>
        <p:spPr>
          <a:xfrm>
            <a:off x="857767" y="329478"/>
            <a:ext cx="1426200" cy="312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E2D69"/>
              </a:buClr>
              <a:buSzPts val="900"/>
              <a:buFont typeface="Arial"/>
              <a:buNone/>
            </a:pPr>
            <a:r>
              <a:rPr lang="en" sz="1000">
                <a:solidFill>
                  <a:srgbClr val="0E2D69"/>
                </a:solidFill>
                <a:latin typeface="HSE sans" panose="02000000000000000000" pitchFamily="50" charset="-52"/>
              </a:rPr>
              <a:t>Bachelor’s Programme “Data Science and Business Analytics”</a:t>
            </a:r>
            <a:endParaRPr sz="1000">
              <a:latin typeface="HSE sans" panose="02000000000000000000" pitchFamily="50" charset="-52"/>
            </a:endParaRPr>
          </a:p>
        </p:txBody>
      </p:sp>
      <p:sp>
        <p:nvSpPr>
          <p:cNvPr id="427" name="Google Shape;427;p48"/>
          <p:cNvSpPr txBox="1">
            <a:spLocks noGrp="1"/>
          </p:cNvSpPr>
          <p:nvPr>
            <p:ph type="body" idx="4"/>
          </p:nvPr>
        </p:nvSpPr>
        <p:spPr>
          <a:xfrm>
            <a:off x="2651075" y="332475"/>
            <a:ext cx="1866900" cy="552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E2D69"/>
              </a:buClr>
              <a:buSzPts val="3200"/>
              <a:buFont typeface="Arial"/>
              <a:buNone/>
            </a:pPr>
            <a:r>
              <a:rPr lang="en" sz="900">
                <a:latin typeface="HSE sans" panose="02000000000000000000" pitchFamily="50" charset="-52"/>
              </a:rPr>
              <a:t>Chatbot for Assisting 9th-11th Grade Students in Choosing a University through Interaction with Current Students</a:t>
            </a:r>
            <a:endParaRPr sz="900">
              <a:latin typeface="HSE sans" panose="02000000000000000000" pitchFamily="50" charset="-52"/>
            </a:endParaRPr>
          </a:p>
          <a:p>
            <a:pPr marL="0" lvl="0" indent="0" algn="l" rtl="0">
              <a:lnSpc>
                <a:spcPct val="100000"/>
              </a:lnSpc>
              <a:spcBef>
                <a:spcPts val="0"/>
              </a:spcBef>
              <a:spcAft>
                <a:spcPts val="1200"/>
              </a:spcAft>
              <a:buClr>
                <a:srgbClr val="0E2D69"/>
              </a:buClr>
              <a:buSzPts val="800"/>
              <a:buNone/>
            </a:pPr>
            <a:endParaRPr sz="900">
              <a:latin typeface="HSE sans" panose="02000000000000000000" pitchFamily="50" charset="-52"/>
            </a:endParaRPr>
          </a:p>
        </p:txBody>
      </p:sp>
      <p:sp>
        <p:nvSpPr>
          <p:cNvPr id="428" name="Google Shape;428;p48"/>
          <p:cNvSpPr txBox="1">
            <a:spLocks noGrp="1"/>
          </p:cNvSpPr>
          <p:nvPr>
            <p:ph type="body" idx="1"/>
          </p:nvPr>
        </p:nvSpPr>
        <p:spPr>
          <a:xfrm>
            <a:off x="439425" y="1556150"/>
            <a:ext cx="3888600" cy="3175200"/>
          </a:xfrm>
          <a:prstGeom prst="rect">
            <a:avLst/>
          </a:prstGeom>
          <a:noFill/>
          <a:ln>
            <a:noFill/>
          </a:ln>
        </p:spPr>
        <p:txBody>
          <a:bodyPr spcFirstLastPara="1" wrap="square" lIns="0" tIns="0" rIns="0" bIns="34275" anchor="t" anchorCtr="0">
            <a:noAutofit/>
          </a:bodyPr>
          <a:lstStyle/>
          <a:p>
            <a:pPr marL="0" lvl="0" indent="0" algn="l" rtl="0">
              <a:lnSpc>
                <a:spcPct val="115000"/>
              </a:lnSpc>
              <a:spcBef>
                <a:spcPts val="1400"/>
              </a:spcBef>
              <a:spcAft>
                <a:spcPts val="0"/>
              </a:spcAft>
              <a:buClr>
                <a:schemeClr val="dk1"/>
              </a:buClr>
              <a:buSzPts val="1100"/>
              <a:buFont typeface="Arial"/>
              <a:buNone/>
            </a:pPr>
            <a:r>
              <a:rPr lang="en" sz="1300" b="1" dirty="0">
                <a:latin typeface="HSE sans" panose="02000000000000000000" pitchFamily="50" charset="-52"/>
              </a:rPr>
              <a:t>Key Indicators:</a:t>
            </a:r>
            <a:endParaRPr sz="1300" b="1" dirty="0">
              <a:latin typeface="HSE sans" panose="02000000000000000000" pitchFamily="50" charset="-52"/>
            </a:endParaRPr>
          </a:p>
          <a:p>
            <a:pPr marL="457200" lvl="0" indent="-311150" algn="l" rtl="0">
              <a:lnSpc>
                <a:spcPct val="150000"/>
              </a:lnSpc>
              <a:spcBef>
                <a:spcPts val="1300"/>
              </a:spcBef>
              <a:spcAft>
                <a:spcPts val="0"/>
              </a:spcAft>
              <a:buSzPts val="1300"/>
              <a:buAutoNum type="arabicPeriod"/>
            </a:pPr>
            <a:r>
              <a:rPr lang="en" sz="1300" dirty="0">
                <a:latin typeface="HSE sans" panose="02000000000000000000" pitchFamily="50" charset="-52"/>
              </a:rPr>
              <a:t>DAU, WAU, MAU — unique active users</a:t>
            </a:r>
            <a:endParaRPr sz="1300" dirty="0">
              <a:latin typeface="HSE sans" panose="02000000000000000000" pitchFamily="50" charset="-52"/>
            </a:endParaRPr>
          </a:p>
          <a:p>
            <a:pPr marL="457200" lvl="0" indent="-311150" algn="l" rtl="0">
              <a:lnSpc>
                <a:spcPct val="150000"/>
              </a:lnSpc>
              <a:spcBef>
                <a:spcPts val="0"/>
              </a:spcBef>
              <a:spcAft>
                <a:spcPts val="0"/>
              </a:spcAft>
              <a:buSzPts val="1300"/>
              <a:buAutoNum type="arabicPeriod"/>
            </a:pPr>
            <a:r>
              <a:rPr lang="en" sz="1300" dirty="0">
                <a:latin typeface="HSE sans" panose="02000000000000000000" pitchFamily="50" charset="-52"/>
              </a:rPr>
              <a:t>New users per day/week/month</a:t>
            </a:r>
            <a:endParaRPr sz="1300" dirty="0">
              <a:latin typeface="HSE sans" panose="02000000000000000000" pitchFamily="50" charset="-52"/>
            </a:endParaRPr>
          </a:p>
          <a:p>
            <a:pPr marL="457200" lvl="0" indent="-311150" algn="l" rtl="0">
              <a:lnSpc>
                <a:spcPct val="150000"/>
              </a:lnSpc>
              <a:spcBef>
                <a:spcPts val="0"/>
              </a:spcBef>
              <a:spcAft>
                <a:spcPts val="0"/>
              </a:spcAft>
              <a:buSzPts val="1300"/>
              <a:buAutoNum type="arabicPeriod"/>
            </a:pPr>
            <a:r>
              <a:rPr lang="en" sz="1300" dirty="0">
                <a:latin typeface="HSE sans" panose="02000000000000000000" pitchFamily="50" charset="-52"/>
              </a:rPr>
              <a:t>Retention — % of returning users</a:t>
            </a:r>
            <a:endParaRPr sz="1300" dirty="0">
              <a:latin typeface="HSE sans" panose="02000000000000000000" pitchFamily="50" charset="-52"/>
            </a:endParaRPr>
          </a:p>
          <a:p>
            <a:pPr marL="457200" lvl="0" indent="-311150" algn="l" rtl="0">
              <a:lnSpc>
                <a:spcPct val="150000"/>
              </a:lnSpc>
              <a:spcBef>
                <a:spcPts val="0"/>
              </a:spcBef>
              <a:spcAft>
                <a:spcPts val="0"/>
              </a:spcAft>
              <a:buSzPts val="1300"/>
              <a:buAutoNum type="arabicPeriod"/>
            </a:pPr>
            <a:r>
              <a:rPr lang="en" sz="1300" dirty="0">
                <a:latin typeface="HSE sans" panose="02000000000000000000" pitchFamily="50" charset="-52"/>
              </a:rPr>
              <a:t>Avg. user lifetime (first to last action)</a:t>
            </a:r>
            <a:endParaRPr sz="1300" dirty="0">
              <a:latin typeface="HSE sans" panose="02000000000000000000" pitchFamily="50" charset="-52"/>
            </a:endParaRPr>
          </a:p>
          <a:p>
            <a:pPr marL="457200" lvl="0" indent="-311150" algn="l" rtl="0">
              <a:lnSpc>
                <a:spcPct val="150000"/>
              </a:lnSpc>
              <a:spcBef>
                <a:spcPts val="0"/>
              </a:spcBef>
              <a:spcAft>
                <a:spcPts val="0"/>
              </a:spcAft>
              <a:buSzPts val="1300"/>
              <a:buAutoNum type="arabicPeriod"/>
            </a:pPr>
            <a:r>
              <a:rPr lang="en" sz="1300" dirty="0">
                <a:latin typeface="HSE sans" panose="02000000000000000000" pitchFamily="50" charset="-52"/>
              </a:rPr>
              <a:t>Avg. matches per user</a:t>
            </a:r>
            <a:endParaRPr sz="1300" dirty="0">
              <a:latin typeface="HSE sans" panose="02000000000000000000" pitchFamily="50" charset="-52"/>
            </a:endParaRPr>
          </a:p>
          <a:p>
            <a:pPr marL="457200" lvl="0" indent="-311150" algn="l" rtl="0">
              <a:lnSpc>
                <a:spcPct val="150000"/>
              </a:lnSpc>
              <a:spcBef>
                <a:spcPts val="0"/>
              </a:spcBef>
              <a:spcAft>
                <a:spcPts val="0"/>
              </a:spcAft>
              <a:buSzPts val="1300"/>
              <a:buAutoNum type="arabicPeriod"/>
            </a:pPr>
            <a:r>
              <a:rPr lang="en" sz="1300" dirty="0">
                <a:latin typeface="HSE sans" panose="02000000000000000000" pitchFamily="50" charset="-52"/>
              </a:rPr>
              <a:t>Avg. delay between rejoining after refusal</a:t>
            </a:r>
            <a:br>
              <a:rPr lang="en" sz="1300" dirty="0">
                <a:latin typeface="HSE sans" panose="02000000000000000000" pitchFamily="50" charset="-52"/>
              </a:rPr>
            </a:br>
            <a:endParaRPr sz="1300" dirty="0">
              <a:latin typeface="HSE sans" panose="02000000000000000000" pitchFamily="50" charset="-52"/>
            </a:endParaRPr>
          </a:p>
          <a:p>
            <a:pPr marL="0" lvl="0" indent="0" algn="l" rtl="0">
              <a:lnSpc>
                <a:spcPct val="115000"/>
              </a:lnSpc>
              <a:spcBef>
                <a:spcPts val="1300"/>
              </a:spcBef>
              <a:spcAft>
                <a:spcPts val="0"/>
              </a:spcAft>
              <a:buNone/>
            </a:pPr>
            <a:r>
              <a:rPr lang="en" sz="1300" b="1" dirty="0">
                <a:latin typeface="HSE sans" panose="02000000000000000000" pitchFamily="50" charset="-52"/>
              </a:rPr>
              <a:t>Data stored in:</a:t>
            </a:r>
            <a:r>
              <a:rPr lang="en" sz="1300" dirty="0">
                <a:latin typeface="HSE sans" panose="02000000000000000000" pitchFamily="50" charset="-52"/>
              </a:rPr>
              <a:t> DailyAnalytics, WeeklyAnalytics, MonthlyAnalytics</a:t>
            </a:r>
            <a:endParaRPr sz="1300" dirty="0">
              <a:latin typeface="HSE sans" panose="02000000000000000000" pitchFamily="50" charset="-52"/>
            </a:endParaRPr>
          </a:p>
          <a:p>
            <a:pPr marL="0" marR="0" lvl="0" indent="0" algn="l" rtl="0">
              <a:lnSpc>
                <a:spcPct val="115000"/>
              </a:lnSpc>
              <a:spcBef>
                <a:spcPts val="1300"/>
              </a:spcBef>
              <a:spcAft>
                <a:spcPts val="1300"/>
              </a:spcAft>
              <a:buNone/>
            </a:pPr>
            <a:endParaRPr sz="1300" dirty="0">
              <a:latin typeface="HSE sans" panose="02000000000000000000" pitchFamily="50" charset="-52"/>
            </a:endParaRPr>
          </a:p>
        </p:txBody>
      </p:sp>
      <p:pic>
        <p:nvPicPr>
          <p:cNvPr id="429" name="Google Shape;429;p48"/>
          <p:cNvPicPr preferRelativeResize="0"/>
          <p:nvPr/>
        </p:nvPicPr>
        <p:blipFill>
          <a:blip r:embed="rId3">
            <a:alphaModFix/>
          </a:blip>
          <a:stretch>
            <a:fillRect/>
          </a:stretch>
        </p:blipFill>
        <p:spPr>
          <a:xfrm>
            <a:off x="4517975" y="1608475"/>
            <a:ext cx="4135151" cy="2737899"/>
          </a:xfrm>
          <a:prstGeom prst="rect">
            <a:avLst/>
          </a:prstGeom>
          <a:noFill/>
          <a:ln>
            <a:noFill/>
          </a:ln>
        </p:spPr>
      </p:pic>
      <p:sp>
        <p:nvSpPr>
          <p:cNvPr id="430" name="Google Shape;430;p48"/>
          <p:cNvSpPr txBox="1"/>
          <p:nvPr/>
        </p:nvSpPr>
        <p:spPr>
          <a:xfrm>
            <a:off x="4845725" y="4346375"/>
            <a:ext cx="3846900" cy="38469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300">
                <a:solidFill>
                  <a:srgbClr val="0E2D69"/>
                </a:solidFill>
                <a:latin typeface="HSE sans" panose="02000000000000000000" pitchFamily="50" charset="-52"/>
              </a:rPr>
              <a:t>Structure of tables for user activity part of analytics</a:t>
            </a:r>
            <a:endParaRPr>
              <a:latin typeface="HSE sans" panose="02000000000000000000" pitchFamily="50" charset="-5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49"/>
          <p:cNvSpPr txBox="1">
            <a:spLocks noGrp="1"/>
          </p:cNvSpPr>
          <p:nvPr>
            <p:ph type="title"/>
          </p:nvPr>
        </p:nvSpPr>
        <p:spPr>
          <a:xfrm>
            <a:off x="439425" y="1085850"/>
            <a:ext cx="8446200" cy="582900"/>
          </a:xfrm>
          <a:prstGeom prst="rect">
            <a:avLst/>
          </a:prstGeom>
          <a:noFill/>
          <a:ln>
            <a:noFill/>
          </a:ln>
        </p:spPr>
        <p:txBody>
          <a:bodyPr spcFirstLastPara="1" wrap="square" lIns="0" tIns="0" rIns="0" bIns="0" anchor="t" anchorCtr="0">
            <a:normAutofit/>
          </a:bodyPr>
          <a:lstStyle/>
          <a:p>
            <a:pPr marL="0" lvl="0" indent="0" algn="l" rtl="0">
              <a:spcBef>
                <a:spcPts val="0"/>
              </a:spcBef>
              <a:spcAft>
                <a:spcPts val="0"/>
              </a:spcAft>
              <a:buClr>
                <a:schemeClr val="dk1"/>
              </a:buClr>
              <a:buSzPts val="1100"/>
              <a:buFont typeface="Arial"/>
              <a:buNone/>
            </a:pPr>
            <a:r>
              <a:rPr lang="en" sz="2400" dirty="0">
                <a:solidFill>
                  <a:srgbClr val="0E2D69"/>
                </a:solidFill>
                <a:latin typeface="HSE sans" panose="02000000000000000000" pitchFamily="50" charset="-52"/>
              </a:rPr>
              <a:t>User Funnel Analysis</a:t>
            </a:r>
            <a:endParaRPr sz="2400" dirty="0">
              <a:latin typeface="HSE sans" panose="02000000000000000000" pitchFamily="50" charset="-52"/>
            </a:endParaRPr>
          </a:p>
        </p:txBody>
      </p:sp>
      <p:sp>
        <p:nvSpPr>
          <p:cNvPr id="436" name="Google Shape;436;p49"/>
          <p:cNvSpPr txBox="1">
            <a:spLocks noGrp="1"/>
          </p:cNvSpPr>
          <p:nvPr>
            <p:ph type="body" idx="3"/>
          </p:nvPr>
        </p:nvSpPr>
        <p:spPr>
          <a:xfrm>
            <a:off x="857767" y="329478"/>
            <a:ext cx="1426200" cy="312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E2D69"/>
              </a:buClr>
              <a:buSzPts val="900"/>
              <a:buFont typeface="Arial"/>
              <a:buNone/>
            </a:pPr>
            <a:r>
              <a:rPr lang="en" sz="1000">
                <a:solidFill>
                  <a:srgbClr val="0E2D69"/>
                </a:solidFill>
                <a:latin typeface="HSE sans" panose="02000000000000000000" pitchFamily="50" charset="-52"/>
              </a:rPr>
              <a:t>Bachelor’s Programme “Data Science and Business Analytics”</a:t>
            </a:r>
            <a:endParaRPr sz="1000">
              <a:latin typeface="HSE sans" panose="02000000000000000000" pitchFamily="50" charset="-52"/>
            </a:endParaRPr>
          </a:p>
        </p:txBody>
      </p:sp>
      <p:sp>
        <p:nvSpPr>
          <p:cNvPr id="437" name="Google Shape;437;p49"/>
          <p:cNvSpPr txBox="1">
            <a:spLocks noGrp="1"/>
          </p:cNvSpPr>
          <p:nvPr>
            <p:ph type="body" idx="4"/>
          </p:nvPr>
        </p:nvSpPr>
        <p:spPr>
          <a:xfrm>
            <a:off x="2651075" y="332475"/>
            <a:ext cx="1866900" cy="552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E2D69"/>
              </a:buClr>
              <a:buSzPts val="3200"/>
              <a:buFont typeface="Arial"/>
              <a:buNone/>
            </a:pPr>
            <a:r>
              <a:rPr lang="en" sz="900">
                <a:latin typeface="HSE sans" panose="02000000000000000000" pitchFamily="50" charset="-52"/>
              </a:rPr>
              <a:t>Chatbot for Assisting 9th-11th Grade Students in Choosing a University through Interaction with Current Students</a:t>
            </a:r>
            <a:endParaRPr sz="900">
              <a:latin typeface="HSE sans" panose="02000000000000000000" pitchFamily="50" charset="-52"/>
            </a:endParaRPr>
          </a:p>
          <a:p>
            <a:pPr marL="0" lvl="0" indent="0" algn="l" rtl="0">
              <a:lnSpc>
                <a:spcPct val="100000"/>
              </a:lnSpc>
              <a:spcBef>
                <a:spcPts val="0"/>
              </a:spcBef>
              <a:spcAft>
                <a:spcPts val="1200"/>
              </a:spcAft>
              <a:buClr>
                <a:srgbClr val="0E2D69"/>
              </a:buClr>
              <a:buSzPts val="800"/>
              <a:buNone/>
            </a:pPr>
            <a:endParaRPr sz="900">
              <a:latin typeface="HSE sans" panose="02000000000000000000" pitchFamily="50" charset="-52"/>
            </a:endParaRPr>
          </a:p>
        </p:txBody>
      </p:sp>
      <p:sp>
        <p:nvSpPr>
          <p:cNvPr id="438" name="Google Shape;438;p49"/>
          <p:cNvSpPr txBox="1">
            <a:spLocks noGrp="1"/>
          </p:cNvSpPr>
          <p:nvPr>
            <p:ph type="body" idx="1"/>
          </p:nvPr>
        </p:nvSpPr>
        <p:spPr>
          <a:xfrm>
            <a:off x="439425" y="1556150"/>
            <a:ext cx="3888600" cy="3175200"/>
          </a:xfrm>
          <a:prstGeom prst="rect">
            <a:avLst/>
          </a:prstGeom>
          <a:noFill/>
          <a:ln>
            <a:noFill/>
          </a:ln>
        </p:spPr>
        <p:txBody>
          <a:bodyPr spcFirstLastPara="1" wrap="square" lIns="0" tIns="0" rIns="0" bIns="34275" anchor="t" anchorCtr="0">
            <a:noAutofit/>
          </a:bodyPr>
          <a:lstStyle/>
          <a:p>
            <a:pPr marL="0" lvl="0" indent="0" algn="l" rtl="0">
              <a:lnSpc>
                <a:spcPct val="115000"/>
              </a:lnSpc>
              <a:spcBef>
                <a:spcPts val="1400"/>
              </a:spcBef>
              <a:spcAft>
                <a:spcPts val="0"/>
              </a:spcAft>
              <a:buClr>
                <a:schemeClr val="dk1"/>
              </a:buClr>
              <a:buSzPts val="1100"/>
              <a:buFont typeface="Arial"/>
              <a:buNone/>
            </a:pPr>
            <a:r>
              <a:rPr lang="en" sz="1300" b="1" dirty="0">
                <a:latin typeface="HSE sans" panose="02000000000000000000" pitchFamily="50" charset="-52"/>
              </a:rPr>
              <a:t>Stages Tracked:</a:t>
            </a:r>
            <a:endParaRPr sz="1300" b="1" dirty="0">
              <a:latin typeface="HSE sans" panose="02000000000000000000" pitchFamily="50" charset="-52"/>
            </a:endParaRPr>
          </a:p>
          <a:p>
            <a:pPr marL="457200" lvl="0" indent="-311150" algn="l" rtl="0">
              <a:lnSpc>
                <a:spcPct val="115000"/>
              </a:lnSpc>
              <a:spcBef>
                <a:spcPts val="1300"/>
              </a:spcBef>
              <a:spcAft>
                <a:spcPts val="0"/>
              </a:spcAft>
              <a:buSzPts val="1300"/>
              <a:buAutoNum type="arabicPeriod"/>
            </a:pPr>
            <a:r>
              <a:rPr lang="en" sz="1300" dirty="0">
                <a:latin typeface="HSE sans" panose="02000000000000000000" pitchFamily="50" charset="-52"/>
              </a:rPr>
              <a:t>Bot launched</a:t>
            </a:r>
            <a:endParaRPr sz="1300" dirty="0">
              <a:latin typeface="HSE sans" panose="02000000000000000000" pitchFamily="50" charset="-52"/>
            </a:endParaRPr>
          </a:p>
          <a:p>
            <a:pPr marL="457200" lvl="0" indent="-311150" algn="l" rtl="0">
              <a:lnSpc>
                <a:spcPct val="115000"/>
              </a:lnSpc>
              <a:spcBef>
                <a:spcPts val="0"/>
              </a:spcBef>
              <a:spcAft>
                <a:spcPts val="0"/>
              </a:spcAft>
              <a:buSzPts val="1300"/>
              <a:buAutoNum type="arabicPeriod"/>
            </a:pPr>
            <a:r>
              <a:rPr lang="en" sz="1300" dirty="0">
                <a:latin typeface="HSE sans" panose="02000000000000000000" pitchFamily="50" charset="-52"/>
              </a:rPr>
              <a:t>Registration started</a:t>
            </a:r>
            <a:endParaRPr sz="1300" dirty="0">
              <a:latin typeface="HSE sans" panose="02000000000000000000" pitchFamily="50" charset="-52"/>
            </a:endParaRPr>
          </a:p>
          <a:p>
            <a:pPr marL="457200" lvl="0" indent="-311150" algn="l" rtl="0">
              <a:lnSpc>
                <a:spcPct val="115000"/>
              </a:lnSpc>
              <a:spcBef>
                <a:spcPts val="0"/>
              </a:spcBef>
              <a:spcAft>
                <a:spcPts val="0"/>
              </a:spcAft>
              <a:buSzPts val="1300"/>
              <a:buAutoNum type="arabicPeriod"/>
            </a:pPr>
            <a:r>
              <a:rPr lang="en" sz="1300" dirty="0">
                <a:latin typeface="HSE sans" panose="02000000000000000000" pitchFamily="50" charset="-52"/>
              </a:rPr>
              <a:t>Profile completed</a:t>
            </a:r>
            <a:endParaRPr sz="1300" dirty="0">
              <a:latin typeface="HSE sans" panose="02000000000000000000" pitchFamily="50" charset="-52"/>
            </a:endParaRPr>
          </a:p>
          <a:p>
            <a:pPr marL="457200" lvl="0" indent="-311150" algn="l" rtl="0">
              <a:lnSpc>
                <a:spcPct val="115000"/>
              </a:lnSpc>
              <a:spcBef>
                <a:spcPts val="0"/>
              </a:spcBef>
              <a:spcAft>
                <a:spcPts val="0"/>
              </a:spcAft>
              <a:buSzPts val="1300"/>
              <a:buAutoNum type="arabicPeriod"/>
            </a:pPr>
            <a:r>
              <a:rPr lang="en" sz="1300" dirty="0">
                <a:latin typeface="HSE sans" panose="02000000000000000000" pitchFamily="50" charset="-52"/>
              </a:rPr>
              <a:t>Match requested</a:t>
            </a:r>
            <a:endParaRPr sz="1300" dirty="0">
              <a:latin typeface="HSE sans" panose="02000000000000000000" pitchFamily="50" charset="-52"/>
            </a:endParaRPr>
          </a:p>
          <a:p>
            <a:pPr marL="457200" lvl="0" indent="-311150" algn="l" rtl="0">
              <a:lnSpc>
                <a:spcPct val="115000"/>
              </a:lnSpc>
              <a:spcBef>
                <a:spcPts val="0"/>
              </a:spcBef>
              <a:spcAft>
                <a:spcPts val="0"/>
              </a:spcAft>
              <a:buSzPts val="1300"/>
              <a:buAutoNum type="arabicPeriod"/>
            </a:pPr>
            <a:r>
              <a:rPr lang="en" sz="1300" dirty="0">
                <a:latin typeface="HSE sans" panose="02000000000000000000" pitchFamily="50" charset="-52"/>
              </a:rPr>
              <a:t>Match confirmed</a:t>
            </a:r>
            <a:endParaRPr sz="1300" dirty="0">
              <a:latin typeface="HSE sans" panose="02000000000000000000" pitchFamily="50" charset="-52"/>
            </a:endParaRPr>
          </a:p>
          <a:p>
            <a:pPr marL="457200" lvl="0" indent="-311150" algn="l" rtl="0">
              <a:lnSpc>
                <a:spcPct val="115000"/>
              </a:lnSpc>
              <a:spcBef>
                <a:spcPts val="0"/>
              </a:spcBef>
              <a:spcAft>
                <a:spcPts val="0"/>
              </a:spcAft>
              <a:buSzPts val="1300"/>
              <a:buAutoNum type="arabicPeriod"/>
            </a:pPr>
            <a:r>
              <a:rPr lang="en" sz="1300" dirty="0">
                <a:latin typeface="HSE sans" panose="02000000000000000000" pitchFamily="50" charset="-52"/>
              </a:rPr>
              <a:t>Feedback left</a:t>
            </a:r>
            <a:endParaRPr sz="1300" dirty="0">
              <a:latin typeface="HSE sans" panose="02000000000000000000" pitchFamily="50" charset="-52"/>
            </a:endParaRPr>
          </a:p>
          <a:p>
            <a:pPr marL="457200" lvl="0" indent="-311150" algn="l" rtl="0">
              <a:lnSpc>
                <a:spcPct val="115000"/>
              </a:lnSpc>
              <a:spcBef>
                <a:spcPts val="0"/>
              </a:spcBef>
              <a:spcAft>
                <a:spcPts val="0"/>
              </a:spcAft>
              <a:buSzPts val="1300"/>
              <a:buAutoNum type="arabicPeriod"/>
            </a:pPr>
            <a:r>
              <a:rPr lang="en" sz="1300" dirty="0">
                <a:latin typeface="HSE sans" panose="02000000000000000000" pitchFamily="50" charset="-52"/>
              </a:rPr>
              <a:t>Communication took place</a:t>
            </a:r>
            <a:endParaRPr sz="1300" dirty="0">
              <a:latin typeface="HSE sans" panose="02000000000000000000" pitchFamily="50" charset="-52"/>
            </a:endParaRPr>
          </a:p>
          <a:p>
            <a:pPr marL="0" lvl="0" indent="0" algn="l" rtl="0">
              <a:lnSpc>
                <a:spcPct val="100000"/>
              </a:lnSpc>
              <a:spcBef>
                <a:spcPts val="1300"/>
              </a:spcBef>
              <a:spcAft>
                <a:spcPts val="0"/>
              </a:spcAft>
              <a:buNone/>
            </a:pPr>
            <a:r>
              <a:rPr lang="en" sz="1300" b="1" dirty="0">
                <a:latin typeface="HSE sans" panose="02000000000000000000" pitchFamily="50" charset="-52"/>
              </a:rPr>
              <a:t>Tracked as:</a:t>
            </a:r>
            <a:endParaRPr sz="1300" b="1" dirty="0">
              <a:latin typeface="HSE sans" panose="02000000000000000000" pitchFamily="50" charset="-52"/>
            </a:endParaRPr>
          </a:p>
          <a:p>
            <a:pPr marL="457200" lvl="0" indent="-311150" algn="l" rtl="0">
              <a:lnSpc>
                <a:spcPct val="100000"/>
              </a:lnSpc>
              <a:spcBef>
                <a:spcPts val="1300"/>
              </a:spcBef>
              <a:spcAft>
                <a:spcPts val="0"/>
              </a:spcAft>
              <a:buSzPts val="1300"/>
              <a:buChar char="●"/>
            </a:pPr>
            <a:r>
              <a:rPr lang="en" sz="1300" dirty="0">
                <a:latin typeface="HSE sans" panose="02000000000000000000" pitchFamily="50" charset="-52"/>
              </a:rPr>
              <a:t>Absolute counts</a:t>
            </a:r>
            <a:endParaRPr sz="1300" dirty="0">
              <a:latin typeface="HSE sans" panose="02000000000000000000" pitchFamily="50" charset="-52"/>
            </a:endParaRPr>
          </a:p>
          <a:p>
            <a:pPr marL="457200" lvl="0" indent="-311150" algn="l" rtl="0">
              <a:lnSpc>
                <a:spcPct val="100000"/>
              </a:lnSpc>
              <a:spcBef>
                <a:spcPts val="0"/>
              </a:spcBef>
              <a:spcAft>
                <a:spcPts val="0"/>
              </a:spcAft>
              <a:buSzPts val="1300"/>
              <a:buChar char="●"/>
            </a:pPr>
            <a:r>
              <a:rPr lang="en" sz="1300" dirty="0">
                <a:latin typeface="HSE sans" panose="02000000000000000000" pitchFamily="50" charset="-52"/>
              </a:rPr>
              <a:t>Stage-to-stage conversion rates</a:t>
            </a:r>
            <a:br>
              <a:rPr lang="en" sz="1300" dirty="0">
                <a:latin typeface="HSE sans" panose="02000000000000000000" pitchFamily="50" charset="-52"/>
              </a:rPr>
            </a:br>
            <a:endParaRPr sz="1300" dirty="0">
              <a:latin typeface="HSE sans" panose="02000000000000000000" pitchFamily="50" charset="-52"/>
            </a:endParaRPr>
          </a:p>
        </p:txBody>
      </p:sp>
      <p:sp>
        <p:nvSpPr>
          <p:cNvPr id="439" name="Google Shape;439;p49"/>
          <p:cNvSpPr txBox="1"/>
          <p:nvPr/>
        </p:nvSpPr>
        <p:spPr>
          <a:xfrm>
            <a:off x="4845725" y="4346450"/>
            <a:ext cx="3846900" cy="384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300">
                <a:solidFill>
                  <a:srgbClr val="0E2D69"/>
                </a:solidFill>
                <a:latin typeface="HSE sans" panose="02000000000000000000" pitchFamily="50" charset="-52"/>
              </a:rPr>
              <a:t>Structure of tables for user flow analytics</a:t>
            </a:r>
            <a:endParaRPr>
              <a:latin typeface="HSE sans" panose="02000000000000000000" pitchFamily="50" charset="-52"/>
            </a:endParaRPr>
          </a:p>
        </p:txBody>
      </p:sp>
      <p:pic>
        <p:nvPicPr>
          <p:cNvPr id="440" name="Google Shape;440;p49"/>
          <p:cNvPicPr preferRelativeResize="0"/>
          <p:nvPr/>
        </p:nvPicPr>
        <p:blipFill>
          <a:blip r:embed="rId3">
            <a:alphaModFix/>
          </a:blip>
          <a:stretch>
            <a:fillRect/>
          </a:stretch>
        </p:blipFill>
        <p:spPr>
          <a:xfrm>
            <a:off x="4671100" y="1317650"/>
            <a:ext cx="4196152" cy="28807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50"/>
          <p:cNvSpPr txBox="1">
            <a:spLocks noGrp="1"/>
          </p:cNvSpPr>
          <p:nvPr>
            <p:ph type="title"/>
          </p:nvPr>
        </p:nvSpPr>
        <p:spPr>
          <a:xfrm>
            <a:off x="439425" y="1085850"/>
            <a:ext cx="8446200" cy="582900"/>
          </a:xfrm>
          <a:prstGeom prst="rect">
            <a:avLst/>
          </a:prstGeom>
          <a:noFill/>
          <a:ln>
            <a:noFill/>
          </a:ln>
        </p:spPr>
        <p:txBody>
          <a:bodyPr spcFirstLastPara="1" wrap="square" lIns="0" tIns="0" rIns="0" bIns="0" anchor="t" anchorCtr="0">
            <a:normAutofit fontScale="90000"/>
          </a:bodyPr>
          <a:lstStyle/>
          <a:p>
            <a:pPr marL="0" lvl="0" indent="0" algn="l" rtl="0">
              <a:lnSpc>
                <a:spcPct val="115000"/>
              </a:lnSpc>
              <a:spcBef>
                <a:spcPts val="1800"/>
              </a:spcBef>
              <a:spcAft>
                <a:spcPts val="400"/>
              </a:spcAft>
              <a:buClr>
                <a:schemeClr val="dk1"/>
              </a:buClr>
              <a:buSzPts val="1100"/>
              <a:buFont typeface="Arial"/>
              <a:buNone/>
            </a:pPr>
            <a:r>
              <a:rPr lang="en" sz="2400" dirty="0">
                <a:solidFill>
                  <a:srgbClr val="0E2D69"/>
                </a:solidFill>
                <a:latin typeface="HSE sans" panose="02000000000000000000" pitchFamily="50" charset="-52"/>
              </a:rPr>
              <a:t>Feedback &amp; Matching Quality</a:t>
            </a:r>
            <a:endParaRPr sz="2400" dirty="0">
              <a:solidFill>
                <a:srgbClr val="0E2D69"/>
              </a:solidFill>
              <a:latin typeface="HSE sans" panose="02000000000000000000" pitchFamily="50" charset="-52"/>
            </a:endParaRPr>
          </a:p>
        </p:txBody>
      </p:sp>
      <p:sp>
        <p:nvSpPr>
          <p:cNvPr id="446" name="Google Shape;446;p50"/>
          <p:cNvSpPr txBox="1">
            <a:spLocks noGrp="1"/>
          </p:cNvSpPr>
          <p:nvPr>
            <p:ph type="body" idx="3"/>
          </p:nvPr>
        </p:nvSpPr>
        <p:spPr>
          <a:xfrm>
            <a:off x="857767" y="329478"/>
            <a:ext cx="1426200" cy="312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E2D69"/>
              </a:buClr>
              <a:buSzPts val="900"/>
              <a:buFont typeface="Arial"/>
              <a:buNone/>
            </a:pPr>
            <a:r>
              <a:rPr lang="en" sz="1000">
                <a:solidFill>
                  <a:srgbClr val="0E2D69"/>
                </a:solidFill>
                <a:latin typeface="HSE sans" panose="02000000000000000000" pitchFamily="50" charset="-52"/>
              </a:rPr>
              <a:t>Bachelor’s Programme “Data Science and Business Analytics”</a:t>
            </a:r>
            <a:endParaRPr sz="1000">
              <a:latin typeface="HSE sans" panose="02000000000000000000" pitchFamily="50" charset="-52"/>
            </a:endParaRPr>
          </a:p>
        </p:txBody>
      </p:sp>
      <p:sp>
        <p:nvSpPr>
          <p:cNvPr id="447" name="Google Shape;447;p50"/>
          <p:cNvSpPr txBox="1">
            <a:spLocks noGrp="1"/>
          </p:cNvSpPr>
          <p:nvPr>
            <p:ph type="body" idx="4"/>
          </p:nvPr>
        </p:nvSpPr>
        <p:spPr>
          <a:xfrm>
            <a:off x="2651075" y="332475"/>
            <a:ext cx="1866900" cy="552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E2D69"/>
              </a:buClr>
              <a:buSzPts val="3200"/>
              <a:buFont typeface="Arial"/>
              <a:buNone/>
            </a:pPr>
            <a:r>
              <a:rPr lang="en" sz="900">
                <a:latin typeface="HSE sans" panose="02000000000000000000" pitchFamily="50" charset="-52"/>
              </a:rPr>
              <a:t>Chatbot for Assisting 9th-11th Grade Students in Choosing a University through Interaction with Current Students</a:t>
            </a:r>
            <a:endParaRPr sz="900">
              <a:latin typeface="HSE sans" panose="02000000000000000000" pitchFamily="50" charset="-52"/>
            </a:endParaRPr>
          </a:p>
          <a:p>
            <a:pPr marL="0" lvl="0" indent="0" algn="l" rtl="0">
              <a:lnSpc>
                <a:spcPct val="100000"/>
              </a:lnSpc>
              <a:spcBef>
                <a:spcPts val="0"/>
              </a:spcBef>
              <a:spcAft>
                <a:spcPts val="1200"/>
              </a:spcAft>
              <a:buClr>
                <a:srgbClr val="0E2D69"/>
              </a:buClr>
              <a:buSzPts val="800"/>
              <a:buNone/>
            </a:pPr>
            <a:endParaRPr sz="900">
              <a:latin typeface="HSE sans" panose="02000000000000000000" pitchFamily="50" charset="-52"/>
            </a:endParaRPr>
          </a:p>
        </p:txBody>
      </p:sp>
      <p:sp>
        <p:nvSpPr>
          <p:cNvPr id="448" name="Google Shape;448;p50"/>
          <p:cNvSpPr txBox="1">
            <a:spLocks noGrp="1"/>
          </p:cNvSpPr>
          <p:nvPr>
            <p:ph type="body" idx="1"/>
          </p:nvPr>
        </p:nvSpPr>
        <p:spPr>
          <a:xfrm>
            <a:off x="439425" y="1556150"/>
            <a:ext cx="3703500" cy="3175200"/>
          </a:xfrm>
          <a:prstGeom prst="rect">
            <a:avLst/>
          </a:prstGeom>
          <a:noFill/>
          <a:ln>
            <a:noFill/>
          </a:ln>
        </p:spPr>
        <p:txBody>
          <a:bodyPr spcFirstLastPara="1" wrap="square" lIns="0" tIns="0" rIns="0" bIns="34275" anchor="t" anchorCtr="0">
            <a:noAutofit/>
          </a:bodyPr>
          <a:lstStyle/>
          <a:p>
            <a:pPr marL="0" lvl="0" indent="0" algn="l" rtl="0">
              <a:lnSpc>
                <a:spcPct val="115000"/>
              </a:lnSpc>
              <a:spcBef>
                <a:spcPts val="1400"/>
              </a:spcBef>
              <a:spcAft>
                <a:spcPts val="0"/>
              </a:spcAft>
              <a:buNone/>
            </a:pPr>
            <a:r>
              <a:rPr lang="en" sz="1300" b="1" dirty="0">
                <a:latin typeface="HSE sans" panose="02000000000000000000" pitchFamily="50" charset="-52"/>
              </a:rPr>
              <a:t>Metrics:</a:t>
            </a:r>
            <a:endParaRPr sz="1300" b="1" dirty="0">
              <a:latin typeface="HSE sans" panose="02000000000000000000" pitchFamily="50" charset="-52"/>
            </a:endParaRPr>
          </a:p>
          <a:p>
            <a:pPr marL="457200" lvl="0" indent="-298450" algn="l" rtl="0">
              <a:lnSpc>
                <a:spcPct val="115000"/>
              </a:lnSpc>
              <a:spcBef>
                <a:spcPts val="1300"/>
              </a:spcBef>
              <a:spcAft>
                <a:spcPts val="0"/>
              </a:spcAft>
              <a:buClr>
                <a:schemeClr val="dk1"/>
              </a:buClr>
              <a:buSzPts val="1100"/>
              <a:buChar char="●"/>
            </a:pPr>
            <a:r>
              <a:rPr lang="en" sz="1300" dirty="0">
                <a:latin typeface="HSE sans" panose="02000000000000000000" pitchFamily="50" charset="-52"/>
              </a:rPr>
              <a:t>Average match score (by specialization group)</a:t>
            </a:r>
            <a:endParaRPr sz="1300" dirty="0">
              <a:latin typeface="HSE sans" panose="02000000000000000000" pitchFamily="50" charset="-52"/>
            </a:endParaRPr>
          </a:p>
          <a:p>
            <a:pPr marL="457200" lvl="0" indent="-298450" algn="l" rtl="0">
              <a:lnSpc>
                <a:spcPct val="115000"/>
              </a:lnSpc>
              <a:spcBef>
                <a:spcPts val="0"/>
              </a:spcBef>
              <a:spcAft>
                <a:spcPts val="0"/>
              </a:spcAft>
              <a:buClr>
                <a:schemeClr val="dk1"/>
              </a:buClr>
              <a:buSzPts val="1100"/>
              <a:buChar char="●"/>
            </a:pPr>
            <a:r>
              <a:rPr lang="en" sz="1300" dirty="0">
                <a:latin typeface="HSE sans" panose="02000000000000000000" pitchFamily="50" charset="-52"/>
              </a:rPr>
              <a:t>Match status analysis:</a:t>
            </a:r>
            <a:endParaRPr sz="1300" dirty="0">
              <a:latin typeface="HSE sans" panose="02000000000000000000" pitchFamily="50" charset="-52"/>
            </a:endParaRPr>
          </a:p>
          <a:p>
            <a:pPr marL="914400" lvl="1" indent="-298450" algn="l" rtl="0">
              <a:lnSpc>
                <a:spcPct val="115000"/>
              </a:lnSpc>
              <a:spcBef>
                <a:spcPts val="0"/>
              </a:spcBef>
              <a:spcAft>
                <a:spcPts val="0"/>
              </a:spcAft>
              <a:buClr>
                <a:schemeClr val="dk1"/>
              </a:buClr>
              <a:buSzPts val="1100"/>
              <a:buChar char="○"/>
            </a:pPr>
            <a:r>
              <a:rPr lang="en" sz="1300" dirty="0">
                <a:latin typeface="HSE sans" panose="02000000000000000000" pitchFamily="50" charset="-52"/>
              </a:rPr>
              <a:t>Completed (with rating)</a:t>
            </a:r>
            <a:endParaRPr sz="1300" dirty="0">
              <a:latin typeface="HSE sans" panose="02000000000000000000" pitchFamily="50" charset="-52"/>
            </a:endParaRPr>
          </a:p>
          <a:p>
            <a:pPr marL="914400" lvl="1" indent="-298450" algn="l" rtl="0">
              <a:lnSpc>
                <a:spcPct val="115000"/>
              </a:lnSpc>
              <a:spcBef>
                <a:spcPts val="0"/>
              </a:spcBef>
              <a:spcAft>
                <a:spcPts val="0"/>
              </a:spcAft>
              <a:buClr>
                <a:schemeClr val="dk1"/>
              </a:buClr>
              <a:buSzPts val="1100"/>
              <a:buChar char="○"/>
            </a:pPr>
            <a:r>
              <a:rPr lang="en" sz="1300" dirty="0">
                <a:latin typeface="HSE sans" panose="02000000000000000000" pitchFamily="50" charset="-52"/>
              </a:rPr>
              <a:t>Failed (no rating)</a:t>
            </a:r>
            <a:endParaRPr sz="1300" dirty="0">
              <a:latin typeface="HSE sans" panose="02000000000000000000" pitchFamily="50" charset="-52"/>
            </a:endParaRPr>
          </a:p>
          <a:p>
            <a:pPr marL="914400" lvl="1" indent="-298450" algn="l" rtl="0">
              <a:lnSpc>
                <a:spcPct val="115000"/>
              </a:lnSpc>
              <a:spcBef>
                <a:spcPts val="0"/>
              </a:spcBef>
              <a:spcAft>
                <a:spcPts val="0"/>
              </a:spcAft>
              <a:buClr>
                <a:schemeClr val="dk1"/>
              </a:buClr>
              <a:buSzPts val="1100"/>
              <a:buChar char="○"/>
            </a:pPr>
            <a:r>
              <a:rPr lang="en" sz="1300" dirty="0">
                <a:latin typeface="HSE sans" panose="02000000000000000000" pitchFamily="50" charset="-52"/>
              </a:rPr>
              <a:t>No data</a:t>
            </a:r>
            <a:endParaRPr sz="1300" dirty="0">
              <a:latin typeface="HSE sans" panose="02000000000000000000" pitchFamily="50" charset="-52"/>
            </a:endParaRPr>
          </a:p>
          <a:p>
            <a:pPr marL="0" lvl="0" indent="0" algn="l" rtl="0">
              <a:lnSpc>
                <a:spcPct val="115000"/>
              </a:lnSpc>
              <a:spcBef>
                <a:spcPts val="1300"/>
              </a:spcBef>
              <a:spcAft>
                <a:spcPts val="0"/>
              </a:spcAft>
              <a:buNone/>
            </a:pPr>
            <a:r>
              <a:rPr lang="en" sz="1300" b="1" dirty="0">
                <a:latin typeface="HSE sans" panose="02000000000000000000" pitchFamily="50" charset="-52"/>
              </a:rPr>
              <a:t> Stored in:</a:t>
            </a:r>
            <a:endParaRPr sz="1300" b="1" dirty="0">
              <a:latin typeface="HSE sans" panose="02000000000000000000" pitchFamily="50" charset="-52"/>
            </a:endParaRPr>
          </a:p>
          <a:p>
            <a:pPr marL="457200" lvl="0" indent="-298450" algn="l" rtl="0">
              <a:lnSpc>
                <a:spcPct val="115000"/>
              </a:lnSpc>
              <a:spcBef>
                <a:spcPts val="1300"/>
              </a:spcBef>
              <a:spcAft>
                <a:spcPts val="0"/>
              </a:spcAft>
              <a:buClr>
                <a:schemeClr val="dk1"/>
              </a:buClr>
              <a:buSzPts val="1100"/>
              <a:buChar char="●"/>
            </a:pPr>
            <a:r>
              <a:rPr lang="en" sz="1300" dirty="0">
                <a:latin typeface="HSE sans" panose="02000000000000000000" pitchFamily="50" charset="-52"/>
              </a:rPr>
              <a:t>SpecializationRatingAnalytics_Week/Month/Full</a:t>
            </a:r>
            <a:endParaRPr sz="1300" dirty="0">
              <a:latin typeface="HSE sans" panose="02000000000000000000" pitchFamily="50" charset="-52"/>
            </a:endParaRPr>
          </a:p>
          <a:p>
            <a:pPr marL="457200" lvl="0" indent="-298450" algn="l" rtl="0">
              <a:lnSpc>
                <a:spcPct val="115000"/>
              </a:lnSpc>
              <a:spcBef>
                <a:spcPts val="0"/>
              </a:spcBef>
              <a:spcAft>
                <a:spcPts val="0"/>
              </a:spcAft>
              <a:buClr>
                <a:schemeClr val="dk1"/>
              </a:buClr>
              <a:buSzPts val="1100"/>
              <a:buChar char="●"/>
            </a:pPr>
            <a:r>
              <a:rPr lang="en" sz="1300" dirty="0">
                <a:latin typeface="HSE sans" panose="02000000000000000000" pitchFamily="50" charset="-52"/>
              </a:rPr>
              <a:t>SpecializationMatchRate_Week/Month/Full</a:t>
            </a:r>
            <a:br>
              <a:rPr lang="en" sz="1300" dirty="0">
                <a:latin typeface="HSE sans" panose="02000000000000000000" pitchFamily="50" charset="-52"/>
              </a:rPr>
            </a:br>
            <a:endParaRPr sz="1300" dirty="0">
              <a:latin typeface="HSE sans" panose="02000000000000000000" pitchFamily="50" charset="-52"/>
            </a:endParaRPr>
          </a:p>
        </p:txBody>
      </p:sp>
      <p:sp>
        <p:nvSpPr>
          <p:cNvPr id="449" name="Google Shape;449;p50"/>
          <p:cNvSpPr txBox="1"/>
          <p:nvPr/>
        </p:nvSpPr>
        <p:spPr>
          <a:xfrm>
            <a:off x="4755163" y="3976550"/>
            <a:ext cx="3846900" cy="384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300">
                <a:solidFill>
                  <a:srgbClr val="0E2D69"/>
                </a:solidFill>
                <a:latin typeface="HSE sans" panose="02000000000000000000" pitchFamily="50" charset="-52"/>
              </a:rPr>
              <a:t>Structure of tables for user Feedback analytics</a:t>
            </a:r>
            <a:endParaRPr>
              <a:latin typeface="HSE sans" panose="02000000000000000000" pitchFamily="50" charset="-52"/>
            </a:endParaRPr>
          </a:p>
        </p:txBody>
      </p:sp>
      <p:pic>
        <p:nvPicPr>
          <p:cNvPr id="450" name="Google Shape;450;p50"/>
          <p:cNvPicPr preferRelativeResize="0"/>
          <p:nvPr/>
        </p:nvPicPr>
        <p:blipFill>
          <a:blip r:embed="rId3">
            <a:alphaModFix/>
          </a:blip>
          <a:stretch>
            <a:fillRect/>
          </a:stretch>
        </p:blipFill>
        <p:spPr>
          <a:xfrm>
            <a:off x="4517975" y="1927438"/>
            <a:ext cx="4321276" cy="193837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4"/>
          <p:cNvSpPr txBox="1">
            <a:spLocks noGrp="1"/>
          </p:cNvSpPr>
          <p:nvPr>
            <p:ph type="title"/>
          </p:nvPr>
        </p:nvSpPr>
        <p:spPr>
          <a:xfrm>
            <a:off x="439424" y="1085843"/>
            <a:ext cx="3934200" cy="5829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1400"/>
              </a:spcBef>
              <a:spcAft>
                <a:spcPts val="0"/>
              </a:spcAft>
              <a:buClr>
                <a:schemeClr val="dk1"/>
              </a:buClr>
              <a:buSzPts val="1100"/>
              <a:buFont typeface="Arial"/>
              <a:buNone/>
            </a:pPr>
            <a:r>
              <a:rPr lang="en" sz="2400" dirty="0">
                <a:solidFill>
                  <a:srgbClr val="0E2D69"/>
                </a:solidFill>
                <a:latin typeface="HSE sans" panose="02000000000000000000" pitchFamily="50" charset="-52"/>
              </a:rPr>
              <a:t>Competitors &amp; Concept</a:t>
            </a:r>
            <a:endParaRPr sz="2400" b="1" dirty="0">
              <a:solidFill>
                <a:srgbClr val="0E2D69"/>
              </a:solidFill>
              <a:latin typeface="HSE sans" panose="02000000000000000000" pitchFamily="50" charset="-52"/>
            </a:endParaRPr>
          </a:p>
          <a:p>
            <a:pPr marL="0" marR="0" lvl="0" indent="0" algn="l" rtl="0">
              <a:lnSpc>
                <a:spcPct val="100000"/>
              </a:lnSpc>
              <a:spcBef>
                <a:spcPts val="400"/>
              </a:spcBef>
              <a:spcAft>
                <a:spcPts val="0"/>
              </a:spcAft>
              <a:buClr>
                <a:schemeClr val="dk1"/>
              </a:buClr>
              <a:buSzPts val="1800"/>
              <a:buFont typeface="Arial"/>
              <a:buNone/>
            </a:pPr>
            <a:endParaRPr sz="2400" dirty="0">
              <a:solidFill>
                <a:srgbClr val="0E2D69"/>
              </a:solidFill>
            </a:endParaRPr>
          </a:p>
        </p:txBody>
      </p:sp>
      <p:sp>
        <p:nvSpPr>
          <p:cNvPr id="197" name="Google Shape;197;p24"/>
          <p:cNvSpPr txBox="1">
            <a:spLocks noGrp="1"/>
          </p:cNvSpPr>
          <p:nvPr>
            <p:ph type="body" idx="1"/>
          </p:nvPr>
        </p:nvSpPr>
        <p:spPr>
          <a:xfrm>
            <a:off x="439425" y="1784750"/>
            <a:ext cx="5700900" cy="3175200"/>
          </a:xfrm>
          <a:prstGeom prst="rect">
            <a:avLst/>
          </a:prstGeom>
          <a:noFill/>
          <a:ln>
            <a:noFill/>
          </a:ln>
        </p:spPr>
        <p:txBody>
          <a:bodyPr spcFirstLastPara="1" wrap="square" lIns="0" tIns="0" rIns="0" bIns="34275" anchor="t" anchorCtr="0">
            <a:noAutofit/>
          </a:bodyPr>
          <a:lstStyle/>
          <a:p>
            <a:pPr marL="0" marR="0" lvl="0" indent="0" algn="l" rtl="0">
              <a:lnSpc>
                <a:spcPct val="100000"/>
              </a:lnSpc>
              <a:spcBef>
                <a:spcPts val="0"/>
              </a:spcBef>
              <a:spcAft>
                <a:spcPts val="0"/>
              </a:spcAft>
              <a:buClr>
                <a:srgbClr val="0E2D69"/>
              </a:buClr>
              <a:buSzPts val="1000"/>
              <a:buFont typeface="Arial"/>
              <a:buNone/>
            </a:pPr>
            <a:r>
              <a:rPr lang="en" sz="1300" dirty="0">
                <a:latin typeface="HSE sans" panose="02000000000000000000" pitchFamily="50" charset="-52"/>
              </a:rPr>
              <a:t>The idea of the project is similar to the idea of another Random Coffee chatbot, which was a reference. But Random Coffee is absolutely different conceptually, since it is used among colleagues in huge companies for team building.</a:t>
            </a:r>
            <a:endParaRPr sz="1300" dirty="0">
              <a:latin typeface="HSE sans" panose="02000000000000000000" pitchFamily="50" charset="-52"/>
            </a:endParaRPr>
          </a:p>
          <a:p>
            <a:pPr marL="0" marR="0" lvl="0" indent="0" algn="l" rtl="0">
              <a:lnSpc>
                <a:spcPct val="100000"/>
              </a:lnSpc>
              <a:spcBef>
                <a:spcPts val="0"/>
              </a:spcBef>
              <a:spcAft>
                <a:spcPts val="0"/>
              </a:spcAft>
              <a:buClr>
                <a:srgbClr val="0E2D69"/>
              </a:buClr>
              <a:buSzPts val="1000"/>
              <a:buFont typeface="Arial"/>
              <a:buNone/>
            </a:pPr>
            <a:endParaRPr sz="1300" dirty="0">
              <a:latin typeface="HSE sans" panose="02000000000000000000" pitchFamily="50" charset="-52"/>
            </a:endParaRPr>
          </a:p>
          <a:p>
            <a:pPr marL="0" lvl="0" indent="0" algn="l" rtl="0">
              <a:lnSpc>
                <a:spcPct val="115000"/>
              </a:lnSpc>
              <a:spcBef>
                <a:spcPts val="0"/>
              </a:spcBef>
              <a:spcAft>
                <a:spcPts val="0"/>
              </a:spcAft>
              <a:buClr>
                <a:schemeClr val="dk1"/>
              </a:buClr>
              <a:buSzPts val="1100"/>
              <a:buFont typeface="Arial"/>
              <a:buNone/>
            </a:pPr>
            <a:r>
              <a:rPr lang="en" sz="1300" dirty="0">
                <a:latin typeface="HSE sans" panose="02000000000000000000" pitchFamily="50" charset="-52"/>
              </a:rPr>
              <a:t>The goal of this project was to develop a chatbot for Telegram, with the help of which schoolchildren could find a student by the course or university they want to enroll in.</a:t>
            </a:r>
            <a:endParaRPr sz="1300" dirty="0">
              <a:latin typeface="HSE sans" panose="02000000000000000000" pitchFamily="50" charset="-52"/>
            </a:endParaRPr>
          </a:p>
        </p:txBody>
      </p:sp>
      <p:sp>
        <p:nvSpPr>
          <p:cNvPr id="198" name="Google Shape;198;p24"/>
          <p:cNvSpPr txBox="1">
            <a:spLocks noGrp="1"/>
          </p:cNvSpPr>
          <p:nvPr>
            <p:ph type="body" idx="3"/>
          </p:nvPr>
        </p:nvSpPr>
        <p:spPr>
          <a:xfrm>
            <a:off x="857767" y="329478"/>
            <a:ext cx="1426200" cy="312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E2D69"/>
              </a:buClr>
              <a:buSzPts val="900"/>
              <a:buFont typeface="Arial"/>
              <a:buNone/>
            </a:pPr>
            <a:r>
              <a:rPr lang="en" sz="1000" dirty="0">
                <a:solidFill>
                  <a:srgbClr val="0E2D69"/>
                </a:solidFill>
                <a:latin typeface="HSE sans" panose="02000000000000000000" pitchFamily="50" charset="-52"/>
              </a:rPr>
              <a:t>Bachelor’s Programme “Data Science and Business Analytics”</a:t>
            </a:r>
            <a:endParaRPr sz="1000" dirty="0">
              <a:latin typeface="HSE sans" panose="02000000000000000000" pitchFamily="50" charset="-52"/>
            </a:endParaRPr>
          </a:p>
        </p:txBody>
      </p:sp>
      <p:sp>
        <p:nvSpPr>
          <p:cNvPr id="199" name="Google Shape;199;p24"/>
          <p:cNvSpPr txBox="1">
            <a:spLocks noGrp="1"/>
          </p:cNvSpPr>
          <p:nvPr>
            <p:ph type="body" idx="4"/>
          </p:nvPr>
        </p:nvSpPr>
        <p:spPr>
          <a:xfrm>
            <a:off x="2651075" y="332475"/>
            <a:ext cx="1866900" cy="552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E2D69"/>
              </a:buClr>
              <a:buSzPts val="3200"/>
              <a:buFont typeface="Arial"/>
              <a:buNone/>
            </a:pPr>
            <a:r>
              <a:rPr lang="en" sz="900" dirty="0">
                <a:latin typeface="HSE sans" panose="02000000000000000000" pitchFamily="50" charset="-52"/>
              </a:rPr>
              <a:t>Chatbot for Assisting 9th-11th Grade Students in Choosing a University through Interaction with Current Students</a:t>
            </a:r>
            <a:endParaRPr sz="900" dirty="0">
              <a:latin typeface="HSE sans" panose="02000000000000000000" pitchFamily="50" charset="-52"/>
            </a:endParaRPr>
          </a:p>
          <a:p>
            <a:pPr marL="0" lvl="0" indent="0" algn="l" rtl="0">
              <a:lnSpc>
                <a:spcPct val="100000"/>
              </a:lnSpc>
              <a:spcBef>
                <a:spcPts val="0"/>
              </a:spcBef>
              <a:spcAft>
                <a:spcPts val="1200"/>
              </a:spcAft>
              <a:buClr>
                <a:srgbClr val="0E2D69"/>
              </a:buClr>
              <a:buSzPts val="800"/>
              <a:buNone/>
            </a:pPr>
            <a:endParaRPr sz="900" dirty="0">
              <a:latin typeface="HSE sans" panose="02000000000000000000" pitchFamily="50" charset="-5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51"/>
          <p:cNvSpPr txBox="1">
            <a:spLocks noGrp="1"/>
          </p:cNvSpPr>
          <p:nvPr>
            <p:ph type="title"/>
          </p:nvPr>
        </p:nvSpPr>
        <p:spPr>
          <a:xfrm>
            <a:off x="439425" y="1085850"/>
            <a:ext cx="8446200" cy="5829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1800"/>
              </a:spcBef>
              <a:spcAft>
                <a:spcPts val="0"/>
              </a:spcAft>
              <a:buClr>
                <a:schemeClr val="dk1"/>
              </a:buClr>
              <a:buSzPts val="1100"/>
              <a:buFont typeface="Arial"/>
              <a:buNone/>
            </a:pPr>
            <a:r>
              <a:rPr lang="en" sz="2400" dirty="0">
                <a:solidFill>
                  <a:srgbClr val="0E2D69"/>
                </a:solidFill>
                <a:latin typeface="HSE sans" panose="02000000000000000000" pitchFamily="50" charset="-52"/>
              </a:rPr>
              <a:t>Automation with Job Scheduler</a:t>
            </a:r>
            <a:endParaRPr sz="2400" b="1" dirty="0">
              <a:latin typeface="HSE sans" panose="02000000000000000000" pitchFamily="50" charset="-52"/>
            </a:endParaRPr>
          </a:p>
          <a:p>
            <a:pPr marL="0" lvl="0" indent="0" algn="l" rtl="0">
              <a:lnSpc>
                <a:spcPct val="115000"/>
              </a:lnSpc>
              <a:spcBef>
                <a:spcPts val="1800"/>
              </a:spcBef>
              <a:spcAft>
                <a:spcPts val="400"/>
              </a:spcAft>
              <a:buClr>
                <a:schemeClr val="dk1"/>
              </a:buClr>
              <a:buSzPts val="1100"/>
              <a:buFont typeface="Arial"/>
              <a:buNone/>
            </a:pPr>
            <a:endParaRPr sz="2400" dirty="0">
              <a:solidFill>
                <a:srgbClr val="0E2D69"/>
              </a:solidFill>
              <a:latin typeface="HSE sans" panose="02000000000000000000" pitchFamily="50" charset="-52"/>
            </a:endParaRPr>
          </a:p>
        </p:txBody>
      </p:sp>
      <p:sp>
        <p:nvSpPr>
          <p:cNvPr id="456" name="Google Shape;456;p51"/>
          <p:cNvSpPr txBox="1">
            <a:spLocks noGrp="1"/>
          </p:cNvSpPr>
          <p:nvPr>
            <p:ph type="body" idx="3"/>
          </p:nvPr>
        </p:nvSpPr>
        <p:spPr>
          <a:xfrm>
            <a:off x="857767" y="329478"/>
            <a:ext cx="1426200" cy="312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E2D69"/>
              </a:buClr>
              <a:buSzPts val="900"/>
              <a:buFont typeface="Arial"/>
              <a:buNone/>
            </a:pPr>
            <a:r>
              <a:rPr lang="en" sz="1000">
                <a:solidFill>
                  <a:srgbClr val="0E2D69"/>
                </a:solidFill>
                <a:latin typeface="HSE sans" panose="02000000000000000000" pitchFamily="50" charset="-52"/>
              </a:rPr>
              <a:t>Bachelor’s Programme “Data Science and Business Analytics”</a:t>
            </a:r>
            <a:endParaRPr sz="1000">
              <a:latin typeface="HSE sans" panose="02000000000000000000" pitchFamily="50" charset="-52"/>
            </a:endParaRPr>
          </a:p>
        </p:txBody>
      </p:sp>
      <p:sp>
        <p:nvSpPr>
          <p:cNvPr id="457" name="Google Shape;457;p51"/>
          <p:cNvSpPr txBox="1">
            <a:spLocks noGrp="1"/>
          </p:cNvSpPr>
          <p:nvPr>
            <p:ph type="body" idx="4"/>
          </p:nvPr>
        </p:nvSpPr>
        <p:spPr>
          <a:xfrm>
            <a:off x="2651075" y="332475"/>
            <a:ext cx="1866900" cy="552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E2D69"/>
              </a:buClr>
              <a:buSzPts val="3200"/>
              <a:buFont typeface="Arial"/>
              <a:buNone/>
            </a:pPr>
            <a:r>
              <a:rPr lang="en" sz="900">
                <a:latin typeface="HSE sans" panose="02000000000000000000" pitchFamily="50" charset="-52"/>
              </a:rPr>
              <a:t>Chatbot for Assisting 9th-11th Grade Students in Choosing a University through Interaction with Current Students</a:t>
            </a:r>
            <a:endParaRPr sz="900">
              <a:latin typeface="HSE sans" panose="02000000000000000000" pitchFamily="50" charset="-52"/>
            </a:endParaRPr>
          </a:p>
          <a:p>
            <a:pPr marL="0" lvl="0" indent="0" algn="l" rtl="0">
              <a:lnSpc>
                <a:spcPct val="100000"/>
              </a:lnSpc>
              <a:spcBef>
                <a:spcPts val="0"/>
              </a:spcBef>
              <a:spcAft>
                <a:spcPts val="1200"/>
              </a:spcAft>
              <a:buClr>
                <a:srgbClr val="0E2D69"/>
              </a:buClr>
              <a:buSzPts val="800"/>
              <a:buNone/>
            </a:pPr>
            <a:endParaRPr sz="900">
              <a:latin typeface="HSE sans" panose="02000000000000000000" pitchFamily="50" charset="-52"/>
            </a:endParaRPr>
          </a:p>
        </p:txBody>
      </p:sp>
      <p:sp>
        <p:nvSpPr>
          <p:cNvPr id="458" name="Google Shape;458;p51"/>
          <p:cNvSpPr txBox="1">
            <a:spLocks noGrp="1"/>
          </p:cNvSpPr>
          <p:nvPr>
            <p:ph type="body" idx="1"/>
          </p:nvPr>
        </p:nvSpPr>
        <p:spPr>
          <a:xfrm>
            <a:off x="439425" y="1668750"/>
            <a:ext cx="4914900" cy="3175200"/>
          </a:xfrm>
          <a:prstGeom prst="rect">
            <a:avLst/>
          </a:prstGeom>
          <a:noFill/>
          <a:ln>
            <a:noFill/>
          </a:ln>
        </p:spPr>
        <p:txBody>
          <a:bodyPr spcFirstLastPara="1" wrap="square" lIns="0" tIns="0" rIns="0" bIns="34275" anchor="t" anchorCtr="0">
            <a:noAutofit/>
          </a:bodyPr>
          <a:lstStyle/>
          <a:p>
            <a:pPr marL="0" lvl="0" indent="0" algn="l" rtl="0">
              <a:lnSpc>
                <a:spcPct val="115000"/>
              </a:lnSpc>
              <a:spcBef>
                <a:spcPts val="1400"/>
              </a:spcBef>
              <a:spcAft>
                <a:spcPts val="0"/>
              </a:spcAft>
              <a:buNone/>
            </a:pPr>
            <a:r>
              <a:rPr lang="en" sz="1300" b="1" dirty="0">
                <a:latin typeface="HSE sans" panose="02000000000000000000" pitchFamily="50" charset="-52"/>
              </a:rPr>
              <a:t>Analytics Updated Automatically:</a:t>
            </a:r>
            <a:endParaRPr sz="1300" b="1" dirty="0">
              <a:latin typeface="HSE sans" panose="02000000000000000000" pitchFamily="50" charset="-52"/>
            </a:endParaRPr>
          </a:p>
          <a:p>
            <a:pPr marL="457200" lvl="0" indent="-298450" algn="l" rtl="0">
              <a:lnSpc>
                <a:spcPct val="115000"/>
              </a:lnSpc>
              <a:spcBef>
                <a:spcPts val="1300"/>
              </a:spcBef>
              <a:spcAft>
                <a:spcPts val="0"/>
              </a:spcAft>
              <a:buClr>
                <a:schemeClr val="dk1"/>
              </a:buClr>
              <a:buSzPts val="1100"/>
              <a:buChar char="●"/>
            </a:pPr>
            <a:r>
              <a:rPr lang="en" sz="1300" dirty="0">
                <a:latin typeface="HSE sans" panose="02000000000000000000" pitchFamily="50" charset="-52"/>
              </a:rPr>
              <a:t>Daily @ 09:00:</a:t>
            </a:r>
            <a:endParaRPr sz="1300" dirty="0">
              <a:latin typeface="HSE sans" panose="02000000000000000000" pitchFamily="50" charset="-52"/>
            </a:endParaRPr>
          </a:p>
          <a:p>
            <a:pPr marL="914400" lvl="1" indent="-298450" algn="l" rtl="0">
              <a:lnSpc>
                <a:spcPct val="115000"/>
              </a:lnSpc>
              <a:spcBef>
                <a:spcPts val="0"/>
              </a:spcBef>
              <a:spcAft>
                <a:spcPts val="0"/>
              </a:spcAft>
              <a:buClr>
                <a:schemeClr val="dk1"/>
              </a:buClr>
              <a:buSzPts val="1100"/>
              <a:buChar char="○"/>
            </a:pPr>
            <a:r>
              <a:rPr lang="en" sz="1300" dirty="0">
                <a:latin typeface="HSE sans" panose="02000000000000000000" pitchFamily="50" charset="-52"/>
              </a:rPr>
              <a:t>save_daily_analytics()</a:t>
            </a:r>
            <a:endParaRPr sz="1300" dirty="0">
              <a:latin typeface="HSE sans" panose="02000000000000000000" pitchFamily="50" charset="-52"/>
            </a:endParaRPr>
          </a:p>
          <a:p>
            <a:pPr marL="457200" lvl="0" indent="-298450" algn="l" rtl="0">
              <a:lnSpc>
                <a:spcPct val="115000"/>
              </a:lnSpc>
              <a:spcBef>
                <a:spcPts val="0"/>
              </a:spcBef>
              <a:spcAft>
                <a:spcPts val="0"/>
              </a:spcAft>
              <a:buClr>
                <a:schemeClr val="dk1"/>
              </a:buClr>
              <a:buSzPts val="1100"/>
              <a:buChar char="●"/>
            </a:pPr>
            <a:r>
              <a:rPr lang="en" sz="1300" dirty="0">
                <a:latin typeface="HSE sans" panose="02000000000000000000" pitchFamily="50" charset="-52"/>
              </a:rPr>
              <a:t>Weekly (Mon @ 09:00):</a:t>
            </a:r>
            <a:endParaRPr sz="1300" dirty="0">
              <a:latin typeface="HSE sans" panose="02000000000000000000" pitchFamily="50" charset="-52"/>
            </a:endParaRPr>
          </a:p>
          <a:p>
            <a:pPr marL="914400" lvl="1" indent="-298450" algn="l" rtl="0">
              <a:lnSpc>
                <a:spcPct val="115000"/>
              </a:lnSpc>
              <a:spcBef>
                <a:spcPts val="0"/>
              </a:spcBef>
              <a:spcAft>
                <a:spcPts val="0"/>
              </a:spcAft>
              <a:buClr>
                <a:schemeClr val="dk1"/>
              </a:buClr>
              <a:buSzPts val="1100"/>
              <a:buChar char="○"/>
            </a:pPr>
            <a:r>
              <a:rPr lang="en" sz="1300" dirty="0">
                <a:latin typeface="HSE sans" panose="02000000000000000000" pitchFamily="50" charset="-52"/>
              </a:rPr>
              <a:t>Activity, retention, funnel, specialization ratings</a:t>
            </a:r>
            <a:endParaRPr sz="1300" dirty="0">
              <a:latin typeface="HSE sans" panose="02000000000000000000" pitchFamily="50" charset="-52"/>
            </a:endParaRPr>
          </a:p>
          <a:p>
            <a:pPr marL="457200" lvl="0" indent="-298450" algn="l" rtl="0">
              <a:lnSpc>
                <a:spcPct val="115000"/>
              </a:lnSpc>
              <a:spcBef>
                <a:spcPts val="0"/>
              </a:spcBef>
              <a:spcAft>
                <a:spcPts val="0"/>
              </a:spcAft>
              <a:buClr>
                <a:schemeClr val="dk1"/>
              </a:buClr>
              <a:buSzPts val="1100"/>
              <a:buChar char="●"/>
            </a:pPr>
            <a:r>
              <a:rPr lang="en" sz="1300" dirty="0">
                <a:latin typeface="HSE sans" panose="02000000000000000000" pitchFamily="50" charset="-52"/>
              </a:rPr>
              <a:t>Monthly (1st @ 09:00):</a:t>
            </a:r>
            <a:endParaRPr sz="1300" dirty="0">
              <a:latin typeface="HSE sans" panose="02000000000000000000" pitchFamily="50" charset="-52"/>
            </a:endParaRPr>
          </a:p>
          <a:p>
            <a:pPr marL="914400" lvl="1" indent="-298450" algn="l" rtl="0">
              <a:lnSpc>
                <a:spcPct val="115000"/>
              </a:lnSpc>
              <a:spcBef>
                <a:spcPts val="0"/>
              </a:spcBef>
              <a:spcAft>
                <a:spcPts val="0"/>
              </a:spcAft>
              <a:buClr>
                <a:schemeClr val="dk1"/>
              </a:buClr>
              <a:buSzPts val="1100"/>
              <a:buChar char="○"/>
            </a:pPr>
            <a:r>
              <a:rPr lang="en" sz="1300" dirty="0">
                <a:latin typeface="HSE sans" panose="02000000000000000000" pitchFamily="50" charset="-52"/>
              </a:rPr>
              <a:t>Long-term metrics, cumulative funnels</a:t>
            </a:r>
            <a:endParaRPr sz="1300" dirty="0">
              <a:latin typeface="HSE sans" panose="02000000000000000000" pitchFamily="50" charset="-52"/>
            </a:endParaRPr>
          </a:p>
          <a:p>
            <a:pPr marL="0" lvl="0" indent="0" algn="l" rtl="0">
              <a:lnSpc>
                <a:spcPct val="115000"/>
              </a:lnSpc>
              <a:spcBef>
                <a:spcPts val="1300"/>
              </a:spcBef>
              <a:spcAft>
                <a:spcPts val="0"/>
              </a:spcAft>
              <a:buNone/>
            </a:pPr>
            <a:r>
              <a:rPr lang="en" sz="1300" b="1" dirty="0">
                <a:latin typeface="HSE sans" panose="02000000000000000000" pitchFamily="50" charset="-52"/>
              </a:rPr>
              <a:t>Tool:</a:t>
            </a:r>
            <a:r>
              <a:rPr lang="en" sz="1300" dirty="0">
                <a:latin typeface="HSE sans" panose="02000000000000000000" pitchFamily="50" charset="-52"/>
              </a:rPr>
              <a:t> job_queue from Telegram API</a:t>
            </a:r>
            <a:endParaRPr sz="1300" dirty="0">
              <a:latin typeface="HSE sans" panose="02000000000000000000" pitchFamily="50" charset="-52"/>
            </a:endParaRPr>
          </a:p>
          <a:p>
            <a:pPr marL="0" lvl="0" indent="0" algn="l" rtl="0">
              <a:lnSpc>
                <a:spcPct val="115000"/>
              </a:lnSpc>
              <a:spcBef>
                <a:spcPts val="1300"/>
              </a:spcBef>
              <a:spcAft>
                <a:spcPts val="0"/>
              </a:spcAft>
              <a:buNone/>
            </a:pPr>
            <a:r>
              <a:rPr lang="en" sz="1300" b="1" dirty="0">
                <a:latin typeface="HSE sans" panose="02000000000000000000" pitchFamily="50" charset="-52"/>
              </a:rPr>
              <a:t>Startup command:</a:t>
            </a:r>
            <a:r>
              <a:rPr lang="en" sz="1300" dirty="0">
                <a:latin typeface="HSE sans" panose="02000000000000000000" pitchFamily="50" charset="-52"/>
              </a:rPr>
              <a:t> start_scheduler(application)</a:t>
            </a:r>
            <a:endParaRPr sz="1300" dirty="0">
              <a:latin typeface="HSE sans" panose="02000000000000000000" pitchFamily="50" charset="-52"/>
            </a:endParaRPr>
          </a:p>
          <a:p>
            <a:pPr marL="0" lvl="0" indent="0" algn="l" rtl="0">
              <a:lnSpc>
                <a:spcPct val="115000"/>
              </a:lnSpc>
              <a:spcBef>
                <a:spcPts val="1300"/>
              </a:spcBef>
              <a:spcAft>
                <a:spcPts val="1300"/>
              </a:spcAft>
              <a:buNone/>
            </a:pPr>
            <a:endParaRPr sz="1300" dirty="0">
              <a:latin typeface="HSE sans" panose="02000000000000000000" pitchFamily="50" charset="-52"/>
            </a:endParaRPr>
          </a:p>
        </p:txBody>
      </p:sp>
      <p:sp>
        <p:nvSpPr>
          <p:cNvPr id="459" name="Google Shape;459;p51"/>
          <p:cNvSpPr txBox="1"/>
          <p:nvPr/>
        </p:nvSpPr>
        <p:spPr>
          <a:xfrm>
            <a:off x="5038713" y="3514175"/>
            <a:ext cx="3846900" cy="384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None/>
            </a:pPr>
            <a:r>
              <a:rPr lang="en" sz="1300">
                <a:solidFill>
                  <a:srgbClr val="0E2D69"/>
                </a:solidFill>
                <a:latin typeface="HSE sans" panose="02000000000000000000" pitchFamily="50" charset="-52"/>
              </a:rPr>
              <a:t>Example of function that collects weekly metrics</a:t>
            </a:r>
            <a:endParaRPr sz="1300">
              <a:solidFill>
                <a:srgbClr val="0E2D69"/>
              </a:solidFill>
              <a:latin typeface="HSE sans" panose="02000000000000000000" pitchFamily="50" charset="-52"/>
            </a:endParaRPr>
          </a:p>
        </p:txBody>
      </p:sp>
      <p:pic>
        <p:nvPicPr>
          <p:cNvPr id="460" name="Google Shape;460;p51"/>
          <p:cNvPicPr preferRelativeResize="0"/>
          <p:nvPr/>
        </p:nvPicPr>
        <p:blipFill>
          <a:blip r:embed="rId3">
            <a:alphaModFix/>
          </a:blip>
          <a:stretch>
            <a:fillRect/>
          </a:stretch>
        </p:blipFill>
        <p:spPr>
          <a:xfrm>
            <a:off x="4869550" y="2435875"/>
            <a:ext cx="4080800" cy="9764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52"/>
          <p:cNvSpPr txBox="1">
            <a:spLocks noGrp="1"/>
          </p:cNvSpPr>
          <p:nvPr>
            <p:ph type="title"/>
          </p:nvPr>
        </p:nvSpPr>
        <p:spPr>
          <a:xfrm>
            <a:off x="439425" y="1009650"/>
            <a:ext cx="8011800" cy="582900"/>
          </a:xfrm>
          <a:prstGeom prst="rect">
            <a:avLst/>
          </a:prstGeom>
          <a:noFill/>
          <a:ln>
            <a:noFill/>
          </a:ln>
        </p:spPr>
        <p:txBody>
          <a:bodyPr spcFirstLastPara="1" wrap="square" lIns="0" tIns="0" rIns="0" bIns="0" anchor="t" anchorCtr="0">
            <a:noAutofit/>
          </a:bodyPr>
          <a:lstStyle/>
          <a:p>
            <a:pPr marL="0" marR="0" lvl="0" indent="0" algn="ctr" rtl="0">
              <a:lnSpc>
                <a:spcPct val="115000"/>
              </a:lnSpc>
              <a:spcBef>
                <a:spcPts val="1800"/>
              </a:spcBef>
              <a:spcAft>
                <a:spcPts val="0"/>
              </a:spcAft>
              <a:buClr>
                <a:schemeClr val="dk1"/>
              </a:buClr>
              <a:buSzPts val="1100"/>
              <a:buFont typeface="Arial"/>
              <a:buNone/>
            </a:pPr>
            <a:r>
              <a:rPr lang="en" sz="2400" dirty="0">
                <a:solidFill>
                  <a:srgbClr val="0E2D69"/>
                </a:solidFill>
                <a:latin typeface="HSE sans" panose="02000000000000000000" pitchFamily="50" charset="-52"/>
              </a:rPr>
              <a:t>Deploying the Bot with Docker</a:t>
            </a:r>
            <a:endParaRPr sz="2400" dirty="0">
              <a:solidFill>
                <a:srgbClr val="0E2D69"/>
              </a:solidFill>
              <a:latin typeface="HSE sans" panose="02000000000000000000" pitchFamily="50" charset="-52"/>
            </a:endParaRPr>
          </a:p>
          <a:p>
            <a:pPr marL="0" marR="0" lvl="0" indent="0" algn="ctr" rtl="0">
              <a:lnSpc>
                <a:spcPct val="115000"/>
              </a:lnSpc>
              <a:spcBef>
                <a:spcPts val="1800"/>
              </a:spcBef>
              <a:spcAft>
                <a:spcPts val="400"/>
              </a:spcAft>
              <a:buClr>
                <a:schemeClr val="dk1"/>
              </a:buClr>
              <a:buSzPts val="1100"/>
              <a:buFont typeface="Arial"/>
              <a:buNone/>
            </a:pPr>
            <a:endParaRPr sz="2400" dirty="0">
              <a:solidFill>
                <a:srgbClr val="0E2D69"/>
              </a:solidFill>
              <a:latin typeface="HSE sans" panose="02000000000000000000" pitchFamily="50" charset="-52"/>
            </a:endParaRPr>
          </a:p>
        </p:txBody>
      </p:sp>
      <p:sp>
        <p:nvSpPr>
          <p:cNvPr id="466" name="Google Shape;466;p52"/>
          <p:cNvSpPr txBox="1">
            <a:spLocks noGrp="1"/>
          </p:cNvSpPr>
          <p:nvPr>
            <p:ph type="body" idx="1"/>
          </p:nvPr>
        </p:nvSpPr>
        <p:spPr>
          <a:xfrm>
            <a:off x="439425" y="1365800"/>
            <a:ext cx="4715082" cy="3175200"/>
          </a:xfrm>
          <a:prstGeom prst="rect">
            <a:avLst/>
          </a:prstGeom>
          <a:noFill/>
          <a:ln>
            <a:noFill/>
          </a:ln>
        </p:spPr>
        <p:txBody>
          <a:bodyPr spcFirstLastPara="1" wrap="square" lIns="0" tIns="0" rIns="0" bIns="34275" anchor="t" anchorCtr="0">
            <a:noAutofit/>
          </a:bodyPr>
          <a:lstStyle/>
          <a:p>
            <a:pPr marL="0" marR="0" lvl="0" indent="0" algn="l" rtl="0">
              <a:lnSpc>
                <a:spcPct val="115000"/>
              </a:lnSpc>
              <a:spcBef>
                <a:spcPts val="1400"/>
              </a:spcBef>
              <a:spcAft>
                <a:spcPts val="0"/>
              </a:spcAft>
              <a:buClr>
                <a:schemeClr val="dk1"/>
              </a:buClr>
              <a:buSzPts val="1100"/>
              <a:buFont typeface="Arial"/>
              <a:buNone/>
            </a:pPr>
            <a:r>
              <a:rPr lang="en" sz="1300" b="1" dirty="0">
                <a:latin typeface="HSE sans" panose="02000000000000000000" pitchFamily="50" charset="-52"/>
              </a:rPr>
              <a:t>Goal:</a:t>
            </a:r>
            <a:endParaRPr sz="1300" b="1" dirty="0">
              <a:latin typeface="HSE sans" panose="02000000000000000000" pitchFamily="50" charset="-52"/>
            </a:endParaRPr>
          </a:p>
          <a:p>
            <a:pPr marL="0" marR="0" lvl="0" indent="0" algn="l" rtl="0">
              <a:lnSpc>
                <a:spcPct val="115000"/>
              </a:lnSpc>
              <a:spcBef>
                <a:spcPts val="1400"/>
              </a:spcBef>
              <a:spcAft>
                <a:spcPts val="0"/>
              </a:spcAft>
              <a:buClr>
                <a:schemeClr val="dk1"/>
              </a:buClr>
              <a:buSzPts val="1100"/>
              <a:buFont typeface="Arial"/>
              <a:buNone/>
            </a:pPr>
            <a:r>
              <a:rPr lang="en" sz="1300" dirty="0">
                <a:latin typeface="HSE sans" panose="02000000000000000000" pitchFamily="50" charset="-52"/>
              </a:rPr>
              <a:t>To ensure the bot is reliably running 24/7 in a production environment and seamlessly connected to a PostgreSQL database.</a:t>
            </a:r>
            <a:endParaRPr sz="1300" dirty="0">
              <a:latin typeface="HSE sans" panose="02000000000000000000" pitchFamily="50" charset="-52"/>
            </a:endParaRPr>
          </a:p>
          <a:p>
            <a:pPr marL="0" marR="0" lvl="0" indent="0" algn="l" rtl="0">
              <a:lnSpc>
                <a:spcPct val="115000"/>
              </a:lnSpc>
              <a:spcBef>
                <a:spcPts val="1400"/>
              </a:spcBef>
              <a:spcAft>
                <a:spcPts val="0"/>
              </a:spcAft>
              <a:buClr>
                <a:schemeClr val="dk1"/>
              </a:buClr>
              <a:buSzPts val="1100"/>
              <a:buFont typeface="Arial"/>
              <a:buNone/>
            </a:pPr>
            <a:r>
              <a:rPr lang="en" sz="1300" b="1" dirty="0">
                <a:latin typeface="HSE sans" panose="02000000000000000000" pitchFamily="50" charset="-52"/>
              </a:rPr>
              <a:t>How it works:</a:t>
            </a:r>
            <a:endParaRPr sz="1200" dirty="0">
              <a:latin typeface="HSE sans" panose="02000000000000000000" pitchFamily="50" charset="-52"/>
            </a:endParaRPr>
          </a:p>
          <a:p>
            <a:pPr marL="457200" marR="0" lvl="0" indent="-304800" algn="l" rtl="0">
              <a:lnSpc>
                <a:spcPct val="115000"/>
              </a:lnSpc>
              <a:spcBef>
                <a:spcPts val="1400"/>
              </a:spcBef>
              <a:spcAft>
                <a:spcPts val="0"/>
              </a:spcAft>
              <a:buSzPts val="1200"/>
              <a:buChar char="●"/>
            </a:pPr>
            <a:r>
              <a:rPr lang="en" sz="1300" dirty="0">
                <a:latin typeface="HSE sans" panose="02000000000000000000" pitchFamily="50" charset="-52"/>
              </a:rPr>
              <a:t>The bot is containerized using Docker, allowing it to run consistently across environments.</a:t>
            </a:r>
            <a:endParaRPr sz="1300" dirty="0">
              <a:latin typeface="HSE sans" panose="02000000000000000000" pitchFamily="50" charset="-52"/>
            </a:endParaRPr>
          </a:p>
          <a:p>
            <a:pPr marL="457200" marR="0" lvl="0" indent="-304800" algn="l" rtl="0">
              <a:lnSpc>
                <a:spcPct val="115000"/>
              </a:lnSpc>
              <a:spcBef>
                <a:spcPts val="0"/>
              </a:spcBef>
              <a:spcAft>
                <a:spcPts val="0"/>
              </a:spcAft>
              <a:buSzPts val="1200"/>
              <a:buChar char="●"/>
            </a:pPr>
            <a:r>
              <a:rPr lang="en" sz="1300" dirty="0">
                <a:latin typeface="HSE sans" panose="02000000000000000000" pitchFamily="50" charset="-52"/>
              </a:rPr>
              <a:t>Configuration is handled via environment variables stored in a .env file and loaded using python-dotenv.</a:t>
            </a:r>
            <a:endParaRPr sz="1300" dirty="0">
              <a:latin typeface="HSE sans" panose="02000000000000000000" pitchFamily="50" charset="-52"/>
            </a:endParaRPr>
          </a:p>
          <a:p>
            <a:pPr marL="457200" marR="0" lvl="0" indent="-304800" algn="l" rtl="0">
              <a:lnSpc>
                <a:spcPct val="115000"/>
              </a:lnSpc>
              <a:spcBef>
                <a:spcPts val="0"/>
              </a:spcBef>
              <a:spcAft>
                <a:spcPts val="0"/>
              </a:spcAft>
              <a:buSzPts val="1200"/>
              <a:buChar char="●"/>
            </a:pPr>
            <a:r>
              <a:rPr lang="en" sz="1300" dirty="0">
                <a:latin typeface="HSE sans" panose="02000000000000000000" pitchFamily="50" charset="-52"/>
              </a:rPr>
              <a:t>PostgreSQL is used as the primary database for scalable, persistent storage.</a:t>
            </a:r>
            <a:endParaRPr sz="1300" dirty="0">
              <a:latin typeface="HSE sans" panose="02000000000000000000" pitchFamily="50" charset="-52"/>
            </a:endParaRPr>
          </a:p>
          <a:p>
            <a:pPr marL="457200" marR="0" lvl="0" indent="-304800" algn="l" rtl="0">
              <a:lnSpc>
                <a:spcPct val="115000"/>
              </a:lnSpc>
              <a:spcBef>
                <a:spcPts val="0"/>
              </a:spcBef>
              <a:spcAft>
                <a:spcPts val="0"/>
              </a:spcAft>
              <a:buSzPts val="1200"/>
              <a:buChar char="●"/>
            </a:pPr>
            <a:r>
              <a:rPr lang="en" sz="1300" dirty="0">
                <a:latin typeface="HSE sans" panose="02000000000000000000" pitchFamily="50" charset="-52"/>
              </a:rPr>
              <a:t>Redis is used as a message broker for Celery tasks.</a:t>
            </a:r>
            <a:endParaRPr sz="1300" dirty="0">
              <a:latin typeface="HSE sans" panose="02000000000000000000" pitchFamily="50" charset="-52"/>
            </a:endParaRPr>
          </a:p>
          <a:p>
            <a:pPr marL="0" marR="0" lvl="0" indent="0" algn="l" rtl="0">
              <a:lnSpc>
                <a:spcPct val="115000"/>
              </a:lnSpc>
              <a:spcBef>
                <a:spcPts val="1400"/>
              </a:spcBef>
              <a:spcAft>
                <a:spcPts val="400"/>
              </a:spcAft>
              <a:buClr>
                <a:schemeClr val="dk1"/>
              </a:buClr>
              <a:buSzPts val="1100"/>
              <a:buFont typeface="Arial"/>
              <a:buNone/>
            </a:pPr>
            <a:endParaRPr sz="1200" dirty="0">
              <a:latin typeface="HSE sans" panose="02000000000000000000" pitchFamily="50" charset="-52"/>
            </a:endParaRPr>
          </a:p>
        </p:txBody>
      </p:sp>
      <p:sp>
        <p:nvSpPr>
          <p:cNvPr id="467" name="Google Shape;467;p52"/>
          <p:cNvSpPr txBox="1">
            <a:spLocks noGrp="1"/>
          </p:cNvSpPr>
          <p:nvPr>
            <p:ph type="body" idx="3"/>
          </p:nvPr>
        </p:nvSpPr>
        <p:spPr>
          <a:xfrm>
            <a:off x="857767" y="329478"/>
            <a:ext cx="1426200" cy="312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E2D69"/>
              </a:buClr>
              <a:buSzPts val="900"/>
              <a:buFont typeface="Arial"/>
              <a:buNone/>
            </a:pPr>
            <a:r>
              <a:rPr lang="en" sz="1000">
                <a:solidFill>
                  <a:srgbClr val="0E2D69"/>
                </a:solidFill>
                <a:latin typeface="HSE sans" panose="02000000000000000000" pitchFamily="50" charset="-52"/>
              </a:rPr>
              <a:t>Bachelor’s Programme “Data Science and Business Analytics”</a:t>
            </a:r>
            <a:endParaRPr sz="1000">
              <a:latin typeface="HSE sans" panose="02000000000000000000" pitchFamily="50" charset="-52"/>
            </a:endParaRPr>
          </a:p>
        </p:txBody>
      </p:sp>
      <p:sp>
        <p:nvSpPr>
          <p:cNvPr id="468" name="Google Shape;468;p52"/>
          <p:cNvSpPr txBox="1">
            <a:spLocks noGrp="1"/>
          </p:cNvSpPr>
          <p:nvPr>
            <p:ph type="body" idx="4"/>
          </p:nvPr>
        </p:nvSpPr>
        <p:spPr>
          <a:xfrm>
            <a:off x="2651075" y="332475"/>
            <a:ext cx="1866900" cy="552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E2D69"/>
              </a:buClr>
              <a:buSzPts val="3200"/>
              <a:buFont typeface="Arial"/>
              <a:buNone/>
            </a:pPr>
            <a:r>
              <a:rPr lang="en" sz="900">
                <a:latin typeface="HSE sans" panose="02000000000000000000" pitchFamily="50" charset="-52"/>
              </a:rPr>
              <a:t>Chatbot for Assisting 9th-11th Grade Students in Choosing a University through Interaction with Current Students</a:t>
            </a:r>
            <a:endParaRPr sz="900">
              <a:latin typeface="HSE sans" panose="02000000000000000000" pitchFamily="50" charset="-52"/>
            </a:endParaRPr>
          </a:p>
          <a:p>
            <a:pPr marL="0" lvl="0" indent="0" algn="l" rtl="0">
              <a:lnSpc>
                <a:spcPct val="100000"/>
              </a:lnSpc>
              <a:spcBef>
                <a:spcPts val="0"/>
              </a:spcBef>
              <a:spcAft>
                <a:spcPts val="1200"/>
              </a:spcAft>
              <a:buClr>
                <a:srgbClr val="0E2D69"/>
              </a:buClr>
              <a:buSzPts val="800"/>
              <a:buNone/>
            </a:pPr>
            <a:endParaRPr sz="900">
              <a:latin typeface="HSE sans" panose="02000000000000000000" pitchFamily="50" charset="-52"/>
            </a:endParaRPr>
          </a:p>
        </p:txBody>
      </p:sp>
      <p:sp>
        <p:nvSpPr>
          <p:cNvPr id="469" name="Google Shape;469;p52"/>
          <p:cNvSpPr txBox="1"/>
          <p:nvPr/>
        </p:nvSpPr>
        <p:spPr>
          <a:xfrm>
            <a:off x="5398347" y="1906425"/>
            <a:ext cx="3451328" cy="29103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1400"/>
              </a:spcBef>
              <a:spcAft>
                <a:spcPts val="0"/>
              </a:spcAft>
              <a:buNone/>
            </a:pPr>
            <a:r>
              <a:rPr lang="en" sz="1300" b="1" dirty="0">
                <a:solidFill>
                  <a:srgbClr val="0E2D69"/>
                </a:solidFill>
                <a:latin typeface="HSE sans" panose="02000000000000000000" pitchFamily="50" charset="-52"/>
              </a:rPr>
              <a:t>Key Components:</a:t>
            </a:r>
            <a:endParaRPr sz="1300" b="1" dirty="0">
              <a:solidFill>
                <a:srgbClr val="0E2D69"/>
              </a:solidFill>
              <a:latin typeface="HSE sans" panose="02000000000000000000" pitchFamily="50" charset="-52"/>
            </a:endParaRPr>
          </a:p>
          <a:p>
            <a:pPr marL="457200" marR="0" lvl="0" indent="-304800" algn="l" rtl="0">
              <a:lnSpc>
                <a:spcPct val="115000"/>
              </a:lnSpc>
              <a:spcBef>
                <a:spcPts val="1400"/>
              </a:spcBef>
              <a:spcAft>
                <a:spcPts val="0"/>
              </a:spcAft>
              <a:buClr>
                <a:srgbClr val="0E2D69"/>
              </a:buClr>
              <a:buSzPts val="1200"/>
              <a:buChar char="●"/>
            </a:pPr>
            <a:r>
              <a:rPr lang="en" sz="1300" dirty="0">
                <a:solidFill>
                  <a:srgbClr val="0E2D69"/>
                </a:solidFill>
                <a:latin typeface="HSE sans" panose="02000000000000000000" pitchFamily="50" charset="-52"/>
              </a:rPr>
              <a:t>Docker: Ensures the bot runs reliably and restarts automatically on failure</a:t>
            </a:r>
            <a:endParaRPr sz="1300" dirty="0">
              <a:solidFill>
                <a:srgbClr val="0E2D69"/>
              </a:solidFill>
              <a:latin typeface="HSE sans" panose="02000000000000000000" pitchFamily="50" charset="-52"/>
            </a:endParaRPr>
          </a:p>
          <a:p>
            <a:pPr marL="457200" marR="0" lvl="0" indent="-304800" algn="l" rtl="0">
              <a:lnSpc>
                <a:spcPct val="115000"/>
              </a:lnSpc>
              <a:spcBef>
                <a:spcPts val="0"/>
              </a:spcBef>
              <a:spcAft>
                <a:spcPts val="0"/>
              </a:spcAft>
              <a:buClr>
                <a:srgbClr val="0E2D69"/>
              </a:buClr>
              <a:buSzPts val="1200"/>
              <a:buChar char="●"/>
            </a:pPr>
            <a:r>
              <a:rPr lang="en" sz="1300" dirty="0">
                <a:solidFill>
                  <a:srgbClr val="0E2D69"/>
                </a:solidFill>
                <a:latin typeface="HSE sans" panose="02000000000000000000" pitchFamily="50" charset="-52"/>
              </a:rPr>
              <a:t>.env + Config class: Manages all environment-specific settings (tokens, DB credentials, etc.)</a:t>
            </a:r>
            <a:endParaRPr sz="1300" dirty="0">
              <a:solidFill>
                <a:srgbClr val="0E2D69"/>
              </a:solidFill>
              <a:latin typeface="HSE sans" panose="02000000000000000000" pitchFamily="50" charset="-52"/>
            </a:endParaRPr>
          </a:p>
          <a:p>
            <a:pPr marL="457200" marR="0" lvl="0" indent="-304800" algn="l" rtl="0">
              <a:lnSpc>
                <a:spcPct val="115000"/>
              </a:lnSpc>
              <a:spcBef>
                <a:spcPts val="0"/>
              </a:spcBef>
              <a:spcAft>
                <a:spcPts val="0"/>
              </a:spcAft>
              <a:buClr>
                <a:srgbClr val="0E2D69"/>
              </a:buClr>
              <a:buSzPts val="1200"/>
              <a:buChar char="●"/>
            </a:pPr>
            <a:r>
              <a:rPr lang="en" sz="1300" dirty="0">
                <a:solidFill>
                  <a:srgbClr val="0E2D69"/>
                </a:solidFill>
                <a:latin typeface="HSE sans" panose="02000000000000000000" pitchFamily="50" charset="-52"/>
              </a:rPr>
              <a:t>PostgreSQL: Replaces local SQLite to support concurrent user operations</a:t>
            </a:r>
            <a:endParaRPr sz="1300" dirty="0">
              <a:solidFill>
                <a:schemeClr val="dk2"/>
              </a:solidFill>
              <a:latin typeface="HSE sans" panose="02000000000000000000" pitchFamily="50" charset="-52"/>
            </a:endParaRPr>
          </a:p>
        </p:txBody>
      </p:sp>
      <p:sp>
        <p:nvSpPr>
          <p:cNvPr id="470" name="Google Shape;470;p52"/>
          <p:cNvSpPr txBox="1">
            <a:spLocks noGrp="1"/>
          </p:cNvSpPr>
          <p:nvPr>
            <p:ph type="title"/>
          </p:nvPr>
        </p:nvSpPr>
        <p:spPr>
          <a:xfrm>
            <a:off x="4462925" y="329475"/>
            <a:ext cx="3285300" cy="4722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800"/>
              <a:buFont typeface="Arial"/>
              <a:buNone/>
            </a:pPr>
            <a:r>
              <a:rPr lang="en" sz="2400">
                <a:solidFill>
                  <a:srgbClr val="0E2D69"/>
                </a:solidFill>
                <a:latin typeface="HSE sans" panose="02000000000000000000" pitchFamily="50" charset="-52"/>
              </a:rPr>
              <a:t>MVP 3</a:t>
            </a:r>
            <a:endParaRPr sz="2400">
              <a:solidFill>
                <a:srgbClr val="0E2D69"/>
              </a:solidFill>
              <a:latin typeface="HSE sans" panose="02000000000000000000" pitchFamily="50" charset="-5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53"/>
          <p:cNvSpPr txBox="1">
            <a:spLocks noGrp="1"/>
          </p:cNvSpPr>
          <p:nvPr>
            <p:ph type="title"/>
          </p:nvPr>
        </p:nvSpPr>
        <p:spPr>
          <a:xfrm>
            <a:off x="439425" y="1085850"/>
            <a:ext cx="8446200" cy="5829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1800"/>
              </a:spcBef>
              <a:spcAft>
                <a:spcPts val="400"/>
              </a:spcAft>
              <a:buClr>
                <a:schemeClr val="dk1"/>
              </a:buClr>
              <a:buSzPts val="1100"/>
              <a:buFont typeface="Arial"/>
              <a:buNone/>
            </a:pPr>
            <a:r>
              <a:rPr lang="en" sz="2400" dirty="0">
                <a:solidFill>
                  <a:srgbClr val="0E2D69"/>
                </a:solidFill>
                <a:latin typeface="HSE sans" panose="02000000000000000000" pitchFamily="50" charset="-52"/>
              </a:rPr>
              <a:t>Student’s profile</a:t>
            </a:r>
            <a:endParaRPr sz="2400" dirty="0">
              <a:solidFill>
                <a:srgbClr val="0E2D69"/>
              </a:solidFill>
              <a:latin typeface="HSE sans" panose="02000000000000000000" pitchFamily="50" charset="-52"/>
            </a:endParaRPr>
          </a:p>
        </p:txBody>
      </p:sp>
      <p:sp>
        <p:nvSpPr>
          <p:cNvPr id="476" name="Google Shape;476;p53"/>
          <p:cNvSpPr txBox="1">
            <a:spLocks noGrp="1"/>
          </p:cNvSpPr>
          <p:nvPr>
            <p:ph type="body" idx="3"/>
          </p:nvPr>
        </p:nvSpPr>
        <p:spPr>
          <a:xfrm>
            <a:off x="857767" y="329478"/>
            <a:ext cx="1426200" cy="312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E2D69"/>
              </a:buClr>
              <a:buSzPts val="900"/>
              <a:buFont typeface="Arial"/>
              <a:buNone/>
            </a:pPr>
            <a:r>
              <a:rPr lang="en" sz="1000">
                <a:solidFill>
                  <a:srgbClr val="0E2D69"/>
                </a:solidFill>
                <a:latin typeface="HSE sans" panose="02000000000000000000" pitchFamily="50" charset="-52"/>
              </a:rPr>
              <a:t>Bachelor’s Programme “Data Science and Business Analytics”</a:t>
            </a:r>
            <a:endParaRPr sz="1000">
              <a:latin typeface="HSE sans" panose="02000000000000000000" pitchFamily="50" charset="-52"/>
            </a:endParaRPr>
          </a:p>
        </p:txBody>
      </p:sp>
      <p:sp>
        <p:nvSpPr>
          <p:cNvPr id="477" name="Google Shape;477;p53"/>
          <p:cNvSpPr txBox="1">
            <a:spLocks noGrp="1"/>
          </p:cNvSpPr>
          <p:nvPr>
            <p:ph type="body" idx="4"/>
          </p:nvPr>
        </p:nvSpPr>
        <p:spPr>
          <a:xfrm>
            <a:off x="2651075" y="332475"/>
            <a:ext cx="1866900" cy="552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E2D69"/>
              </a:buClr>
              <a:buSzPts val="3200"/>
              <a:buFont typeface="Arial"/>
              <a:buNone/>
            </a:pPr>
            <a:r>
              <a:rPr lang="en" sz="900">
                <a:latin typeface="HSE sans" panose="02000000000000000000" pitchFamily="50" charset="-52"/>
              </a:rPr>
              <a:t>Chatbot for Assisting 9th-11th Grade Students in Choosing a University through Interaction with Current Students</a:t>
            </a:r>
            <a:endParaRPr sz="900">
              <a:latin typeface="HSE sans" panose="02000000000000000000" pitchFamily="50" charset="-52"/>
            </a:endParaRPr>
          </a:p>
          <a:p>
            <a:pPr marL="0" lvl="0" indent="0" algn="l" rtl="0">
              <a:lnSpc>
                <a:spcPct val="100000"/>
              </a:lnSpc>
              <a:spcBef>
                <a:spcPts val="0"/>
              </a:spcBef>
              <a:spcAft>
                <a:spcPts val="1200"/>
              </a:spcAft>
              <a:buClr>
                <a:srgbClr val="0E2D69"/>
              </a:buClr>
              <a:buSzPts val="800"/>
              <a:buNone/>
            </a:pPr>
            <a:endParaRPr sz="900">
              <a:latin typeface="HSE sans" panose="02000000000000000000" pitchFamily="50" charset="-52"/>
            </a:endParaRPr>
          </a:p>
        </p:txBody>
      </p:sp>
      <p:sp>
        <p:nvSpPr>
          <p:cNvPr id="478" name="Google Shape;478;p53"/>
          <p:cNvSpPr txBox="1">
            <a:spLocks noGrp="1"/>
          </p:cNvSpPr>
          <p:nvPr>
            <p:ph type="body" idx="1"/>
          </p:nvPr>
        </p:nvSpPr>
        <p:spPr>
          <a:xfrm>
            <a:off x="439425" y="1556150"/>
            <a:ext cx="5294100" cy="3175200"/>
          </a:xfrm>
          <a:prstGeom prst="rect">
            <a:avLst/>
          </a:prstGeom>
          <a:noFill/>
          <a:ln>
            <a:noFill/>
          </a:ln>
        </p:spPr>
        <p:txBody>
          <a:bodyPr spcFirstLastPara="1" wrap="square" lIns="0" tIns="0" rIns="0" bIns="34275" anchor="t" anchorCtr="0">
            <a:noAutofit/>
          </a:bodyPr>
          <a:lstStyle/>
          <a:p>
            <a:pPr marL="0" lvl="0" indent="0" algn="l" rtl="0">
              <a:lnSpc>
                <a:spcPct val="115000"/>
              </a:lnSpc>
              <a:spcBef>
                <a:spcPts val="1400"/>
              </a:spcBef>
              <a:spcAft>
                <a:spcPts val="0"/>
              </a:spcAft>
              <a:buClr>
                <a:schemeClr val="dk1"/>
              </a:buClr>
              <a:buSzPts val="1100"/>
              <a:buFont typeface="Arial"/>
              <a:buNone/>
            </a:pPr>
            <a:r>
              <a:rPr lang="en" sz="1300" b="1" dirty="0">
                <a:latin typeface="HSE sans" panose="02000000000000000000" pitchFamily="50" charset="-52"/>
              </a:rPr>
              <a:t>Goal:</a:t>
            </a:r>
            <a:endParaRPr sz="1300" b="1" dirty="0">
              <a:latin typeface="HSE sans" panose="02000000000000000000" pitchFamily="50" charset="-52"/>
            </a:endParaRPr>
          </a:p>
          <a:p>
            <a:pPr marL="0" lvl="0" indent="0" algn="l" rtl="0">
              <a:lnSpc>
                <a:spcPct val="115000"/>
              </a:lnSpc>
              <a:spcBef>
                <a:spcPts val="1300"/>
              </a:spcBef>
              <a:spcAft>
                <a:spcPts val="0"/>
              </a:spcAft>
              <a:buClr>
                <a:schemeClr val="dk1"/>
              </a:buClr>
              <a:buSzPts val="1100"/>
              <a:buFont typeface="Arial"/>
              <a:buNone/>
            </a:pPr>
            <a:r>
              <a:rPr lang="en" sz="1300" dirty="0">
                <a:latin typeface="HSE sans" panose="02000000000000000000" pitchFamily="50" charset="-52"/>
              </a:rPr>
              <a:t>Allow students to review their profile, control their availability to applicants and keep their information relevant.</a:t>
            </a:r>
            <a:endParaRPr sz="1300" dirty="0">
              <a:latin typeface="HSE sans" panose="02000000000000000000" pitchFamily="50" charset="-52"/>
            </a:endParaRPr>
          </a:p>
          <a:p>
            <a:pPr marL="0" lvl="0" indent="0" algn="l" rtl="0">
              <a:lnSpc>
                <a:spcPct val="115000"/>
              </a:lnSpc>
              <a:spcBef>
                <a:spcPts val="1400"/>
              </a:spcBef>
              <a:spcAft>
                <a:spcPts val="0"/>
              </a:spcAft>
              <a:buClr>
                <a:schemeClr val="dk1"/>
              </a:buClr>
              <a:buSzPts val="1100"/>
              <a:buFont typeface="Arial"/>
              <a:buNone/>
            </a:pPr>
            <a:r>
              <a:rPr lang="en" sz="1300" b="1" dirty="0">
                <a:latin typeface="HSE sans" panose="02000000000000000000" pitchFamily="50" charset="-52"/>
              </a:rPr>
              <a:t>Key features:</a:t>
            </a:r>
            <a:endParaRPr sz="1300" b="1" dirty="0">
              <a:latin typeface="HSE sans" panose="02000000000000000000" pitchFamily="50" charset="-52"/>
            </a:endParaRPr>
          </a:p>
          <a:p>
            <a:pPr marL="457200" lvl="0" indent="-298450" algn="l" rtl="0">
              <a:lnSpc>
                <a:spcPct val="115000"/>
              </a:lnSpc>
              <a:spcBef>
                <a:spcPts val="1300"/>
              </a:spcBef>
              <a:spcAft>
                <a:spcPts val="0"/>
              </a:spcAft>
              <a:buClr>
                <a:schemeClr val="dk1"/>
              </a:buClr>
              <a:buSzPts val="1100"/>
              <a:buChar char="●"/>
            </a:pPr>
            <a:r>
              <a:rPr lang="en" sz="1300" dirty="0">
                <a:latin typeface="HSE sans" panose="02000000000000000000" pitchFamily="50" charset="-52"/>
              </a:rPr>
              <a:t>Current profile display including student’s rating</a:t>
            </a:r>
            <a:endParaRPr sz="1300" dirty="0">
              <a:latin typeface="HSE sans" panose="02000000000000000000" pitchFamily="50" charset="-52"/>
            </a:endParaRPr>
          </a:p>
          <a:p>
            <a:pPr marL="457200" lvl="0" indent="-298450" algn="l" rtl="0">
              <a:lnSpc>
                <a:spcPct val="115000"/>
              </a:lnSpc>
              <a:spcBef>
                <a:spcPts val="0"/>
              </a:spcBef>
              <a:spcAft>
                <a:spcPts val="0"/>
              </a:spcAft>
              <a:buClr>
                <a:schemeClr val="dk1"/>
              </a:buClr>
              <a:buSzPts val="1100"/>
              <a:buChar char="●"/>
            </a:pPr>
            <a:r>
              <a:rPr lang="en" sz="1300" dirty="0">
                <a:latin typeface="HSE sans" panose="02000000000000000000" pitchFamily="50" charset="-52"/>
              </a:rPr>
              <a:t>Modify profile details</a:t>
            </a:r>
            <a:endParaRPr sz="1300" dirty="0">
              <a:latin typeface="HSE sans" panose="02000000000000000000" pitchFamily="50" charset="-52"/>
            </a:endParaRPr>
          </a:p>
          <a:p>
            <a:pPr marL="457200" lvl="0" indent="-298450" algn="l" rtl="0">
              <a:lnSpc>
                <a:spcPct val="115000"/>
              </a:lnSpc>
              <a:spcBef>
                <a:spcPts val="0"/>
              </a:spcBef>
              <a:spcAft>
                <a:spcPts val="0"/>
              </a:spcAft>
              <a:buClr>
                <a:schemeClr val="dk1"/>
              </a:buClr>
              <a:buSzPts val="1100"/>
              <a:buChar char="●"/>
            </a:pPr>
            <a:r>
              <a:rPr lang="en" sz="1300" dirty="0">
                <a:latin typeface="HSE sans" panose="02000000000000000000" pitchFamily="50" charset="-52"/>
              </a:rPr>
              <a:t>Activity toggle</a:t>
            </a:r>
            <a:endParaRPr sz="1300" dirty="0">
              <a:latin typeface="HSE sans" panose="02000000000000000000" pitchFamily="50" charset="-52"/>
            </a:endParaRPr>
          </a:p>
          <a:p>
            <a:pPr marL="0" lvl="0" indent="0" algn="l" rtl="0">
              <a:lnSpc>
                <a:spcPct val="115000"/>
              </a:lnSpc>
              <a:spcBef>
                <a:spcPts val="1300"/>
              </a:spcBef>
              <a:spcAft>
                <a:spcPts val="0"/>
              </a:spcAft>
              <a:buNone/>
            </a:pPr>
            <a:endParaRPr sz="1300" dirty="0">
              <a:latin typeface="HSE sans" panose="02000000000000000000" pitchFamily="50" charset="-52"/>
            </a:endParaRPr>
          </a:p>
          <a:p>
            <a:pPr marL="0" marR="0" lvl="0" indent="0" algn="l" rtl="0">
              <a:lnSpc>
                <a:spcPct val="115000"/>
              </a:lnSpc>
              <a:spcBef>
                <a:spcPts val="1300"/>
              </a:spcBef>
              <a:spcAft>
                <a:spcPts val="1300"/>
              </a:spcAft>
              <a:buNone/>
            </a:pPr>
            <a:endParaRPr sz="1300" dirty="0">
              <a:latin typeface="HSE sans" panose="02000000000000000000" pitchFamily="50" charset="-52"/>
            </a:endParaRPr>
          </a:p>
        </p:txBody>
      </p:sp>
      <p:pic>
        <p:nvPicPr>
          <p:cNvPr id="479" name="Google Shape;479;p53"/>
          <p:cNvPicPr preferRelativeResize="0"/>
          <p:nvPr/>
        </p:nvPicPr>
        <p:blipFill>
          <a:blip r:embed="rId3">
            <a:alphaModFix/>
          </a:blip>
          <a:stretch>
            <a:fillRect/>
          </a:stretch>
        </p:blipFill>
        <p:spPr>
          <a:xfrm>
            <a:off x="5386250" y="2040850"/>
            <a:ext cx="3242550" cy="200695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54"/>
          <p:cNvSpPr txBox="1">
            <a:spLocks noGrp="1"/>
          </p:cNvSpPr>
          <p:nvPr>
            <p:ph type="title"/>
          </p:nvPr>
        </p:nvSpPr>
        <p:spPr>
          <a:xfrm>
            <a:off x="439425" y="1085850"/>
            <a:ext cx="8446200" cy="5829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1800"/>
              </a:spcBef>
              <a:spcAft>
                <a:spcPts val="400"/>
              </a:spcAft>
              <a:buClr>
                <a:schemeClr val="dk1"/>
              </a:buClr>
              <a:buSzPts val="1100"/>
              <a:buFont typeface="Arial"/>
              <a:buNone/>
            </a:pPr>
            <a:r>
              <a:rPr lang="en" sz="2400" dirty="0">
                <a:solidFill>
                  <a:srgbClr val="0E2D69"/>
                </a:solidFill>
                <a:latin typeface="HSE sans" panose="02000000000000000000" pitchFamily="50" charset="-52"/>
              </a:rPr>
              <a:t>Administrator profile</a:t>
            </a:r>
            <a:endParaRPr sz="2400" dirty="0">
              <a:solidFill>
                <a:srgbClr val="0E2D69"/>
              </a:solidFill>
              <a:latin typeface="HSE sans" panose="02000000000000000000" pitchFamily="50" charset="-52"/>
            </a:endParaRPr>
          </a:p>
        </p:txBody>
      </p:sp>
      <p:sp>
        <p:nvSpPr>
          <p:cNvPr id="485" name="Google Shape;485;p54"/>
          <p:cNvSpPr txBox="1">
            <a:spLocks noGrp="1"/>
          </p:cNvSpPr>
          <p:nvPr>
            <p:ph type="body" idx="3"/>
          </p:nvPr>
        </p:nvSpPr>
        <p:spPr>
          <a:xfrm>
            <a:off x="857767" y="329478"/>
            <a:ext cx="1426200" cy="312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E2D69"/>
              </a:buClr>
              <a:buSzPts val="900"/>
              <a:buFont typeface="Arial"/>
              <a:buNone/>
            </a:pPr>
            <a:r>
              <a:rPr lang="en" sz="1000">
                <a:solidFill>
                  <a:srgbClr val="0E2D69"/>
                </a:solidFill>
                <a:latin typeface="HSE sans" panose="02000000000000000000" pitchFamily="50" charset="-52"/>
              </a:rPr>
              <a:t>Bachelor’s Programme “Data Science and Business Analytics”</a:t>
            </a:r>
            <a:endParaRPr sz="1000">
              <a:latin typeface="HSE sans" panose="02000000000000000000" pitchFamily="50" charset="-52"/>
            </a:endParaRPr>
          </a:p>
        </p:txBody>
      </p:sp>
      <p:sp>
        <p:nvSpPr>
          <p:cNvPr id="486" name="Google Shape;486;p54"/>
          <p:cNvSpPr txBox="1">
            <a:spLocks noGrp="1"/>
          </p:cNvSpPr>
          <p:nvPr>
            <p:ph type="body" idx="4"/>
          </p:nvPr>
        </p:nvSpPr>
        <p:spPr>
          <a:xfrm>
            <a:off x="2651075" y="332475"/>
            <a:ext cx="1866900" cy="552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E2D69"/>
              </a:buClr>
              <a:buSzPts val="3200"/>
              <a:buFont typeface="Arial"/>
              <a:buNone/>
            </a:pPr>
            <a:r>
              <a:rPr lang="en" sz="900">
                <a:latin typeface="HSE sans" panose="02000000000000000000" pitchFamily="50" charset="-52"/>
              </a:rPr>
              <a:t>Chatbot for Assisting 9th-11th Grade Students in Choosing a University through Interaction with Current Students</a:t>
            </a:r>
            <a:endParaRPr sz="900">
              <a:latin typeface="HSE sans" panose="02000000000000000000" pitchFamily="50" charset="-52"/>
            </a:endParaRPr>
          </a:p>
          <a:p>
            <a:pPr marL="0" lvl="0" indent="0" algn="l" rtl="0">
              <a:lnSpc>
                <a:spcPct val="100000"/>
              </a:lnSpc>
              <a:spcBef>
                <a:spcPts val="0"/>
              </a:spcBef>
              <a:spcAft>
                <a:spcPts val="1200"/>
              </a:spcAft>
              <a:buClr>
                <a:srgbClr val="0E2D69"/>
              </a:buClr>
              <a:buSzPts val="800"/>
              <a:buNone/>
            </a:pPr>
            <a:endParaRPr sz="900">
              <a:latin typeface="HSE sans" panose="02000000000000000000" pitchFamily="50" charset="-52"/>
            </a:endParaRPr>
          </a:p>
        </p:txBody>
      </p:sp>
      <p:sp>
        <p:nvSpPr>
          <p:cNvPr id="487" name="Google Shape;487;p54"/>
          <p:cNvSpPr txBox="1">
            <a:spLocks noGrp="1"/>
          </p:cNvSpPr>
          <p:nvPr>
            <p:ph type="body" idx="1"/>
          </p:nvPr>
        </p:nvSpPr>
        <p:spPr>
          <a:xfrm>
            <a:off x="439425" y="1556150"/>
            <a:ext cx="5294100" cy="3175200"/>
          </a:xfrm>
          <a:prstGeom prst="rect">
            <a:avLst/>
          </a:prstGeom>
          <a:noFill/>
          <a:ln>
            <a:noFill/>
          </a:ln>
        </p:spPr>
        <p:txBody>
          <a:bodyPr spcFirstLastPara="1" wrap="square" lIns="0" tIns="0" rIns="0" bIns="34275" anchor="t" anchorCtr="0">
            <a:noAutofit/>
          </a:bodyPr>
          <a:lstStyle/>
          <a:p>
            <a:pPr marL="0" lvl="0" indent="0" algn="l" rtl="0">
              <a:lnSpc>
                <a:spcPct val="115000"/>
              </a:lnSpc>
              <a:spcBef>
                <a:spcPts val="1400"/>
              </a:spcBef>
              <a:spcAft>
                <a:spcPts val="0"/>
              </a:spcAft>
              <a:buClr>
                <a:schemeClr val="dk1"/>
              </a:buClr>
              <a:buSzPts val="1100"/>
              <a:buFont typeface="Arial"/>
              <a:buNone/>
            </a:pPr>
            <a:r>
              <a:rPr lang="en" sz="1300" b="1" dirty="0">
                <a:latin typeface="HSE sans" panose="02000000000000000000" pitchFamily="50" charset="-52"/>
              </a:rPr>
              <a:t>Goal:</a:t>
            </a:r>
            <a:endParaRPr sz="1300" b="1" dirty="0">
              <a:latin typeface="HSE sans" panose="02000000000000000000" pitchFamily="50" charset="-52"/>
            </a:endParaRPr>
          </a:p>
          <a:p>
            <a:pPr marL="0" lvl="0" indent="0" algn="l" rtl="0">
              <a:lnSpc>
                <a:spcPct val="115000"/>
              </a:lnSpc>
              <a:spcBef>
                <a:spcPts val="1300"/>
              </a:spcBef>
              <a:spcAft>
                <a:spcPts val="0"/>
              </a:spcAft>
              <a:buClr>
                <a:schemeClr val="dk1"/>
              </a:buClr>
              <a:buSzPts val="1100"/>
              <a:buFont typeface="Arial"/>
              <a:buNone/>
            </a:pPr>
            <a:r>
              <a:rPr lang="en" sz="1300" dirty="0">
                <a:latin typeface="HSE sans" panose="02000000000000000000" pitchFamily="50" charset="-52"/>
              </a:rPr>
              <a:t>Allow users with administrator access to communicate with chatbot users via broadcasting messages to all users or those chosen by parameters. </a:t>
            </a:r>
            <a:endParaRPr sz="1300" dirty="0">
              <a:latin typeface="HSE sans" panose="02000000000000000000" pitchFamily="50" charset="-52"/>
            </a:endParaRPr>
          </a:p>
          <a:p>
            <a:pPr marL="0" lvl="0" indent="0" algn="l" rtl="0">
              <a:lnSpc>
                <a:spcPct val="115000"/>
              </a:lnSpc>
              <a:spcBef>
                <a:spcPts val="1400"/>
              </a:spcBef>
              <a:spcAft>
                <a:spcPts val="0"/>
              </a:spcAft>
              <a:buClr>
                <a:schemeClr val="dk1"/>
              </a:buClr>
              <a:buSzPts val="1100"/>
              <a:buFont typeface="Arial"/>
              <a:buNone/>
            </a:pPr>
            <a:r>
              <a:rPr lang="en" sz="1300" b="1" dirty="0">
                <a:latin typeface="HSE sans" panose="02000000000000000000" pitchFamily="50" charset="-52"/>
              </a:rPr>
              <a:t>Key features:</a:t>
            </a:r>
            <a:endParaRPr sz="1300" b="1" dirty="0">
              <a:latin typeface="HSE sans" panose="02000000000000000000" pitchFamily="50" charset="-52"/>
            </a:endParaRPr>
          </a:p>
          <a:p>
            <a:pPr marL="457200" lvl="0" indent="-298450" algn="l" rtl="0">
              <a:lnSpc>
                <a:spcPct val="115000"/>
              </a:lnSpc>
              <a:spcBef>
                <a:spcPts val="1300"/>
              </a:spcBef>
              <a:spcAft>
                <a:spcPts val="0"/>
              </a:spcAft>
              <a:buClr>
                <a:schemeClr val="dk1"/>
              </a:buClr>
              <a:buSzPts val="1100"/>
              <a:buChar char="●"/>
            </a:pPr>
            <a:r>
              <a:rPr lang="en" sz="1300" dirty="0">
                <a:latin typeface="HSE sans" panose="02000000000000000000" pitchFamily="50" charset="-52"/>
              </a:rPr>
              <a:t>Send message to all users</a:t>
            </a:r>
            <a:endParaRPr sz="1300" dirty="0">
              <a:latin typeface="HSE sans" panose="02000000000000000000" pitchFamily="50" charset="-52"/>
            </a:endParaRPr>
          </a:p>
          <a:p>
            <a:pPr marL="457200" lvl="0" indent="-298450" algn="l" rtl="0">
              <a:lnSpc>
                <a:spcPct val="115000"/>
              </a:lnSpc>
              <a:spcBef>
                <a:spcPts val="0"/>
              </a:spcBef>
              <a:spcAft>
                <a:spcPts val="0"/>
              </a:spcAft>
              <a:buClr>
                <a:schemeClr val="dk1"/>
              </a:buClr>
              <a:buSzPts val="1100"/>
              <a:buChar char="●"/>
            </a:pPr>
            <a:r>
              <a:rPr lang="en" sz="1300" dirty="0">
                <a:latin typeface="HSE sans" panose="02000000000000000000" pitchFamily="50" charset="-52"/>
              </a:rPr>
              <a:t>Select parameters of target users and send them a message</a:t>
            </a:r>
            <a:endParaRPr sz="1300" dirty="0">
              <a:latin typeface="HSE sans" panose="02000000000000000000" pitchFamily="50" charset="-52"/>
            </a:endParaRPr>
          </a:p>
          <a:p>
            <a:pPr marL="457200" lvl="0" indent="-298450" algn="l" rtl="0">
              <a:lnSpc>
                <a:spcPct val="115000"/>
              </a:lnSpc>
              <a:spcBef>
                <a:spcPts val="0"/>
              </a:spcBef>
              <a:spcAft>
                <a:spcPts val="0"/>
              </a:spcAft>
              <a:buClr>
                <a:schemeClr val="dk1"/>
              </a:buClr>
              <a:buSzPts val="1100"/>
              <a:buChar char="●"/>
            </a:pPr>
            <a:r>
              <a:rPr lang="en" sz="1300" dirty="0">
                <a:latin typeface="HSE sans" panose="02000000000000000000" pitchFamily="50" charset="-52"/>
              </a:rPr>
              <a:t>Moderation of changes submitted by students</a:t>
            </a:r>
            <a:endParaRPr sz="1300" dirty="0">
              <a:latin typeface="HSE sans" panose="02000000000000000000" pitchFamily="50" charset="-52"/>
            </a:endParaRPr>
          </a:p>
          <a:p>
            <a:pPr marL="0" lvl="0" indent="0" algn="l" rtl="0">
              <a:lnSpc>
                <a:spcPct val="115000"/>
              </a:lnSpc>
              <a:spcBef>
                <a:spcPts val="1300"/>
              </a:spcBef>
              <a:spcAft>
                <a:spcPts val="0"/>
              </a:spcAft>
              <a:buNone/>
            </a:pPr>
            <a:endParaRPr sz="1300" dirty="0">
              <a:latin typeface="HSE sans" panose="02000000000000000000" pitchFamily="50" charset="-52"/>
            </a:endParaRPr>
          </a:p>
          <a:p>
            <a:pPr marL="0" marR="0" lvl="0" indent="0" algn="l" rtl="0">
              <a:lnSpc>
                <a:spcPct val="115000"/>
              </a:lnSpc>
              <a:spcBef>
                <a:spcPts val="1300"/>
              </a:spcBef>
              <a:spcAft>
                <a:spcPts val="1300"/>
              </a:spcAft>
              <a:buNone/>
            </a:pPr>
            <a:endParaRPr sz="1300" dirty="0">
              <a:latin typeface="HSE sans" panose="02000000000000000000" pitchFamily="50" charset="-52"/>
            </a:endParaRPr>
          </a:p>
        </p:txBody>
      </p:sp>
      <p:pic>
        <p:nvPicPr>
          <p:cNvPr id="488" name="Google Shape;488;p54"/>
          <p:cNvPicPr preferRelativeResize="0"/>
          <p:nvPr/>
        </p:nvPicPr>
        <p:blipFill>
          <a:blip r:embed="rId3">
            <a:alphaModFix/>
          </a:blip>
          <a:stretch>
            <a:fillRect/>
          </a:stretch>
        </p:blipFill>
        <p:spPr>
          <a:xfrm>
            <a:off x="6069075" y="2094250"/>
            <a:ext cx="2495550" cy="15621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55"/>
          <p:cNvSpPr txBox="1">
            <a:spLocks noGrp="1"/>
          </p:cNvSpPr>
          <p:nvPr>
            <p:ph type="title"/>
          </p:nvPr>
        </p:nvSpPr>
        <p:spPr>
          <a:xfrm>
            <a:off x="439425" y="1009650"/>
            <a:ext cx="8011800" cy="582900"/>
          </a:xfrm>
          <a:prstGeom prst="rect">
            <a:avLst/>
          </a:prstGeom>
          <a:noFill/>
          <a:ln>
            <a:noFill/>
          </a:ln>
        </p:spPr>
        <p:txBody>
          <a:bodyPr spcFirstLastPara="1" wrap="square" lIns="0" tIns="0" rIns="0" bIns="0" anchor="t" anchorCtr="0">
            <a:noAutofit/>
          </a:bodyPr>
          <a:lstStyle/>
          <a:p>
            <a:pPr marL="0" marR="0" lvl="0" indent="0" algn="ctr" rtl="0">
              <a:lnSpc>
                <a:spcPct val="115000"/>
              </a:lnSpc>
              <a:spcBef>
                <a:spcPts val="1800"/>
              </a:spcBef>
              <a:spcAft>
                <a:spcPts val="0"/>
              </a:spcAft>
              <a:buClr>
                <a:schemeClr val="dk1"/>
              </a:buClr>
              <a:buSzPts val="1100"/>
              <a:buFont typeface="Arial"/>
              <a:buNone/>
            </a:pPr>
            <a:r>
              <a:rPr lang="en" sz="2400" dirty="0">
                <a:solidFill>
                  <a:srgbClr val="0E2D69"/>
                </a:solidFill>
                <a:latin typeface="HSE sans" panose="02000000000000000000" pitchFamily="50" charset="-52"/>
              </a:rPr>
              <a:t>Mass &amp; Targeted Messaging System</a:t>
            </a:r>
            <a:endParaRPr sz="2400" b="1" dirty="0">
              <a:latin typeface="HSE sans" panose="02000000000000000000" pitchFamily="50" charset="-52"/>
            </a:endParaRPr>
          </a:p>
          <a:p>
            <a:pPr marL="0" marR="0" lvl="0" indent="0" algn="ctr" rtl="0">
              <a:lnSpc>
                <a:spcPct val="115000"/>
              </a:lnSpc>
              <a:spcBef>
                <a:spcPts val="1800"/>
              </a:spcBef>
              <a:spcAft>
                <a:spcPts val="400"/>
              </a:spcAft>
              <a:buClr>
                <a:schemeClr val="dk1"/>
              </a:buClr>
              <a:buSzPts val="1100"/>
              <a:buFont typeface="Arial"/>
              <a:buNone/>
            </a:pPr>
            <a:endParaRPr sz="2400" dirty="0">
              <a:solidFill>
                <a:srgbClr val="0E2D69"/>
              </a:solidFill>
              <a:latin typeface="HSE sans" panose="02000000000000000000" pitchFamily="50" charset="-52"/>
            </a:endParaRPr>
          </a:p>
        </p:txBody>
      </p:sp>
      <p:sp>
        <p:nvSpPr>
          <p:cNvPr id="494" name="Google Shape;494;p55"/>
          <p:cNvSpPr txBox="1">
            <a:spLocks noGrp="1"/>
          </p:cNvSpPr>
          <p:nvPr>
            <p:ph type="body" idx="1"/>
          </p:nvPr>
        </p:nvSpPr>
        <p:spPr>
          <a:xfrm>
            <a:off x="439425" y="1252647"/>
            <a:ext cx="8535242" cy="3661707"/>
          </a:xfrm>
          <a:prstGeom prst="rect">
            <a:avLst/>
          </a:prstGeom>
          <a:noFill/>
          <a:ln>
            <a:noFill/>
          </a:ln>
        </p:spPr>
        <p:txBody>
          <a:bodyPr spcFirstLastPara="1" wrap="square" lIns="0" tIns="0" rIns="0" bIns="34275" anchor="t" anchorCtr="0">
            <a:noAutofit/>
          </a:bodyPr>
          <a:lstStyle/>
          <a:p>
            <a:pPr marL="0" marR="0" lvl="0" indent="0" algn="l" rtl="0">
              <a:lnSpc>
                <a:spcPct val="115000"/>
              </a:lnSpc>
              <a:spcBef>
                <a:spcPts val="1400"/>
              </a:spcBef>
              <a:spcAft>
                <a:spcPts val="0"/>
              </a:spcAft>
              <a:buClr>
                <a:schemeClr val="dk1"/>
              </a:buClr>
              <a:buSzPts val="1100"/>
              <a:buFont typeface="Arial"/>
              <a:buNone/>
            </a:pPr>
            <a:r>
              <a:rPr lang="en" sz="1300" b="1" dirty="0">
                <a:latin typeface="HSE sans" panose="02000000000000000000" pitchFamily="50" charset="-52"/>
              </a:rPr>
              <a:t>Goal:</a:t>
            </a:r>
            <a:endParaRPr sz="1300" b="1" dirty="0">
              <a:latin typeface="HSE sans" panose="02000000000000000000" pitchFamily="50" charset="-52"/>
            </a:endParaRPr>
          </a:p>
          <a:p>
            <a:pPr marL="0" marR="0" lvl="0" indent="0" algn="l" rtl="0">
              <a:lnSpc>
                <a:spcPct val="115000"/>
              </a:lnSpc>
              <a:spcBef>
                <a:spcPts val="1400"/>
              </a:spcBef>
              <a:spcAft>
                <a:spcPts val="0"/>
              </a:spcAft>
              <a:buClr>
                <a:schemeClr val="dk1"/>
              </a:buClr>
              <a:buSzPts val="1100"/>
              <a:buFont typeface="Arial"/>
              <a:buNone/>
            </a:pPr>
            <a:r>
              <a:rPr lang="en" sz="1300" dirty="0">
                <a:latin typeface="HSE sans" panose="02000000000000000000" pitchFamily="50" charset="-52"/>
              </a:rPr>
              <a:t>To provide administrators with flexible tools for communicating with users — either all at once or in specific, filtered groups.</a:t>
            </a:r>
            <a:endParaRPr sz="1300" dirty="0">
              <a:latin typeface="HSE sans" panose="02000000000000000000" pitchFamily="50" charset="-52"/>
            </a:endParaRPr>
          </a:p>
          <a:p>
            <a:pPr marL="0" marR="0" lvl="0" indent="0" algn="l" rtl="0">
              <a:lnSpc>
                <a:spcPct val="115000"/>
              </a:lnSpc>
              <a:spcBef>
                <a:spcPts val="1400"/>
              </a:spcBef>
              <a:spcAft>
                <a:spcPts val="0"/>
              </a:spcAft>
              <a:buClr>
                <a:schemeClr val="dk1"/>
              </a:buClr>
              <a:buSzPts val="1100"/>
              <a:buFont typeface="Arial"/>
              <a:buNone/>
            </a:pPr>
            <a:r>
              <a:rPr lang="en" sz="1300" b="1" dirty="0">
                <a:latin typeface="HSE sans" panose="02000000000000000000" pitchFamily="50" charset="-52"/>
              </a:rPr>
              <a:t>How it works:</a:t>
            </a:r>
            <a:endParaRPr sz="1300" dirty="0">
              <a:latin typeface="HSE sans" panose="02000000000000000000" pitchFamily="50" charset="-52"/>
            </a:endParaRPr>
          </a:p>
          <a:p>
            <a:pPr marL="457200" marR="0" lvl="0" indent="-304800" algn="l" rtl="0">
              <a:lnSpc>
                <a:spcPct val="115000"/>
              </a:lnSpc>
              <a:spcBef>
                <a:spcPts val="1400"/>
              </a:spcBef>
              <a:spcAft>
                <a:spcPts val="0"/>
              </a:spcAft>
              <a:buSzPts val="1200"/>
              <a:buChar char="●"/>
            </a:pPr>
            <a:r>
              <a:rPr lang="en" sz="1300" dirty="0">
                <a:latin typeface="HSE sans" panose="02000000000000000000" pitchFamily="50" charset="-52"/>
              </a:rPr>
              <a:t>Mass Messaging:</a:t>
            </a:r>
            <a:endParaRPr sz="1300" dirty="0">
              <a:latin typeface="HSE sans" panose="02000000000000000000" pitchFamily="50" charset="-52"/>
            </a:endParaRPr>
          </a:p>
          <a:p>
            <a:pPr marL="914400" marR="0" lvl="1" indent="-304800" algn="l" rtl="0">
              <a:lnSpc>
                <a:spcPct val="115000"/>
              </a:lnSpc>
              <a:spcBef>
                <a:spcPts val="0"/>
              </a:spcBef>
              <a:spcAft>
                <a:spcPts val="0"/>
              </a:spcAft>
              <a:buSzPts val="1200"/>
              <a:buChar char="○"/>
            </a:pPr>
            <a:r>
              <a:rPr lang="en" sz="1300" dirty="0">
                <a:latin typeface="HSE sans" panose="02000000000000000000" pitchFamily="50" charset="-52"/>
              </a:rPr>
              <a:t>Admins can send a single message to all users (e.g. announcements, updates, reminders).</a:t>
            </a:r>
            <a:endParaRPr sz="1300" dirty="0">
              <a:latin typeface="HSE sans" panose="02000000000000000000" pitchFamily="50" charset="-52"/>
            </a:endParaRPr>
          </a:p>
          <a:p>
            <a:pPr marL="457200" marR="0" lvl="0" indent="-304800" algn="l" rtl="0">
              <a:lnSpc>
                <a:spcPct val="115000"/>
              </a:lnSpc>
              <a:spcBef>
                <a:spcPts val="0"/>
              </a:spcBef>
              <a:spcAft>
                <a:spcPts val="0"/>
              </a:spcAft>
              <a:buSzPts val="1200"/>
              <a:buChar char="●"/>
            </a:pPr>
            <a:r>
              <a:rPr lang="en" sz="1300" dirty="0">
                <a:latin typeface="HSE sans" panose="02000000000000000000" pitchFamily="50" charset="-52"/>
              </a:rPr>
              <a:t>Targeted Messaging:</a:t>
            </a:r>
            <a:endParaRPr sz="1300" dirty="0">
              <a:latin typeface="HSE sans" panose="02000000000000000000" pitchFamily="50" charset="-52"/>
            </a:endParaRPr>
          </a:p>
          <a:p>
            <a:pPr marL="914400" marR="0" lvl="1" indent="-304800" algn="l" rtl="0">
              <a:lnSpc>
                <a:spcPct val="115000"/>
              </a:lnSpc>
              <a:spcBef>
                <a:spcPts val="0"/>
              </a:spcBef>
              <a:spcAft>
                <a:spcPts val="0"/>
              </a:spcAft>
              <a:buSzPts val="1200"/>
              <a:buChar char="○"/>
            </a:pPr>
            <a:r>
              <a:rPr lang="en" sz="1300" dirty="0">
                <a:latin typeface="HSE sans" panose="02000000000000000000" pitchFamily="50" charset="-52"/>
              </a:rPr>
              <a:t>Admins can filter applicants by parameters such as:</a:t>
            </a:r>
            <a:endParaRPr sz="1300" dirty="0">
              <a:latin typeface="HSE sans" panose="02000000000000000000" pitchFamily="50" charset="-52"/>
            </a:endParaRPr>
          </a:p>
          <a:p>
            <a:pPr marL="1371600" marR="0" lvl="2" indent="-304800" algn="l" rtl="0">
              <a:lnSpc>
                <a:spcPct val="115000"/>
              </a:lnSpc>
              <a:spcBef>
                <a:spcPts val="0"/>
              </a:spcBef>
              <a:spcAft>
                <a:spcPts val="0"/>
              </a:spcAft>
              <a:buSzPts val="1200"/>
              <a:buChar char="■"/>
            </a:pPr>
            <a:r>
              <a:rPr lang="en" sz="1300" dirty="0">
                <a:latin typeface="HSE sans" panose="02000000000000000000" pitchFamily="50" charset="-52"/>
              </a:rPr>
              <a:t>Specialization group</a:t>
            </a:r>
            <a:endParaRPr sz="1300" dirty="0">
              <a:latin typeface="HSE sans" panose="02000000000000000000" pitchFamily="50" charset="-52"/>
            </a:endParaRPr>
          </a:p>
          <a:p>
            <a:pPr marL="1371600" marR="0" lvl="2" indent="-304800" algn="l" rtl="0">
              <a:lnSpc>
                <a:spcPct val="115000"/>
              </a:lnSpc>
              <a:spcBef>
                <a:spcPts val="0"/>
              </a:spcBef>
              <a:spcAft>
                <a:spcPts val="0"/>
              </a:spcAft>
              <a:buSzPts val="1200"/>
              <a:buChar char="■"/>
            </a:pPr>
            <a:r>
              <a:rPr lang="en" sz="1300" dirty="0">
                <a:latin typeface="HSE sans" panose="02000000000000000000" pitchFamily="50" charset="-52"/>
              </a:rPr>
              <a:t>Selected USE subjects</a:t>
            </a:r>
            <a:endParaRPr sz="1300" dirty="0">
              <a:latin typeface="HSE sans" panose="02000000000000000000" pitchFamily="50" charset="-52"/>
            </a:endParaRPr>
          </a:p>
          <a:p>
            <a:pPr marL="1371600" marR="0" lvl="2" indent="-304800" algn="l" rtl="0">
              <a:lnSpc>
                <a:spcPct val="115000"/>
              </a:lnSpc>
              <a:spcBef>
                <a:spcPts val="0"/>
              </a:spcBef>
              <a:spcAft>
                <a:spcPts val="0"/>
              </a:spcAft>
              <a:buSzPts val="1200"/>
              <a:buChar char="■"/>
            </a:pPr>
            <a:r>
              <a:rPr lang="en" sz="1300" dirty="0">
                <a:latin typeface="HSE sans" panose="02000000000000000000" pitchFamily="50" charset="-52"/>
              </a:rPr>
              <a:t>School grade</a:t>
            </a:r>
            <a:endParaRPr sz="1300" dirty="0">
              <a:latin typeface="HSE sans" panose="02000000000000000000" pitchFamily="50" charset="-52"/>
            </a:endParaRPr>
          </a:p>
          <a:p>
            <a:pPr marL="1371600" marR="0" lvl="2" indent="-304800" algn="l" rtl="0">
              <a:lnSpc>
                <a:spcPct val="115000"/>
              </a:lnSpc>
              <a:spcBef>
                <a:spcPts val="0"/>
              </a:spcBef>
              <a:spcAft>
                <a:spcPts val="0"/>
              </a:spcAft>
              <a:buSzPts val="1200"/>
              <a:buChar char="■"/>
            </a:pPr>
            <a:r>
              <a:rPr lang="en" sz="1300" dirty="0">
                <a:latin typeface="HSE sans" panose="02000000000000000000" pitchFamily="50" charset="-52"/>
              </a:rPr>
              <a:t>City</a:t>
            </a:r>
            <a:endParaRPr sz="1300" dirty="0">
              <a:latin typeface="HSE sans" panose="02000000000000000000" pitchFamily="50" charset="-52"/>
            </a:endParaRPr>
          </a:p>
          <a:p>
            <a:pPr marL="914400" lvl="1" indent="-298450" algn="l" rtl="0">
              <a:lnSpc>
                <a:spcPct val="115000"/>
              </a:lnSpc>
              <a:spcBef>
                <a:spcPts val="0"/>
              </a:spcBef>
              <a:spcAft>
                <a:spcPts val="0"/>
              </a:spcAft>
              <a:buClr>
                <a:schemeClr val="dk1"/>
              </a:buClr>
              <a:buSzPts val="1100"/>
              <a:buChar char="○"/>
            </a:pPr>
            <a:r>
              <a:rPr lang="en" sz="1300" dirty="0">
                <a:latin typeface="HSE sans" panose="02000000000000000000" pitchFamily="50" charset="-52"/>
              </a:rPr>
              <a:t>And send messages only to those matching the criteria.</a:t>
            </a:r>
            <a:endParaRPr sz="1300" dirty="0">
              <a:latin typeface="HSE sans" panose="02000000000000000000" pitchFamily="50" charset="-52"/>
            </a:endParaRPr>
          </a:p>
          <a:p>
            <a:pPr marL="0" marR="0" lvl="0" indent="0" algn="l" rtl="0">
              <a:lnSpc>
                <a:spcPct val="115000"/>
              </a:lnSpc>
              <a:spcBef>
                <a:spcPts val="1400"/>
              </a:spcBef>
              <a:spcAft>
                <a:spcPts val="0"/>
              </a:spcAft>
              <a:buNone/>
            </a:pPr>
            <a:endParaRPr sz="1200" dirty="0">
              <a:latin typeface="HSE sans" panose="02000000000000000000" pitchFamily="50" charset="-52"/>
            </a:endParaRPr>
          </a:p>
          <a:p>
            <a:pPr marL="0" marR="0" lvl="0" indent="0" algn="l" rtl="0">
              <a:lnSpc>
                <a:spcPct val="115000"/>
              </a:lnSpc>
              <a:spcBef>
                <a:spcPts val="1400"/>
              </a:spcBef>
              <a:spcAft>
                <a:spcPts val="400"/>
              </a:spcAft>
              <a:buNone/>
            </a:pPr>
            <a:endParaRPr sz="1200" dirty="0">
              <a:latin typeface="HSE sans" panose="02000000000000000000" pitchFamily="50" charset="-52"/>
            </a:endParaRPr>
          </a:p>
        </p:txBody>
      </p:sp>
      <p:sp>
        <p:nvSpPr>
          <p:cNvPr id="495" name="Google Shape;495;p55"/>
          <p:cNvSpPr txBox="1">
            <a:spLocks noGrp="1"/>
          </p:cNvSpPr>
          <p:nvPr>
            <p:ph type="body" idx="3"/>
          </p:nvPr>
        </p:nvSpPr>
        <p:spPr>
          <a:xfrm>
            <a:off x="857767" y="329478"/>
            <a:ext cx="1426200" cy="312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E2D69"/>
              </a:buClr>
              <a:buSzPts val="900"/>
              <a:buFont typeface="Arial"/>
              <a:buNone/>
            </a:pPr>
            <a:r>
              <a:rPr lang="en" sz="1000">
                <a:solidFill>
                  <a:srgbClr val="0E2D69"/>
                </a:solidFill>
                <a:latin typeface="HSE sans" panose="02000000000000000000" pitchFamily="50" charset="-52"/>
              </a:rPr>
              <a:t>Bachelor’s Programme “Data Science and Business Analytics”</a:t>
            </a:r>
            <a:endParaRPr sz="1000">
              <a:latin typeface="HSE sans" panose="02000000000000000000" pitchFamily="50" charset="-52"/>
            </a:endParaRPr>
          </a:p>
        </p:txBody>
      </p:sp>
      <p:sp>
        <p:nvSpPr>
          <p:cNvPr id="496" name="Google Shape;496;p55"/>
          <p:cNvSpPr txBox="1">
            <a:spLocks noGrp="1"/>
          </p:cNvSpPr>
          <p:nvPr>
            <p:ph type="body" idx="4"/>
          </p:nvPr>
        </p:nvSpPr>
        <p:spPr>
          <a:xfrm>
            <a:off x="2651075" y="332475"/>
            <a:ext cx="1866900" cy="552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E2D69"/>
              </a:buClr>
              <a:buSzPts val="3200"/>
              <a:buFont typeface="Arial"/>
              <a:buNone/>
            </a:pPr>
            <a:r>
              <a:rPr lang="en" sz="900" dirty="0">
                <a:latin typeface="HSE sans" panose="02000000000000000000" pitchFamily="50" charset="-52"/>
              </a:rPr>
              <a:t>Chatbot for Assisting 9th-11th Grade Students in Choosing a University through Interaction with Current Students</a:t>
            </a:r>
            <a:endParaRPr sz="900" dirty="0">
              <a:latin typeface="HSE sans" panose="02000000000000000000" pitchFamily="50" charset="-52"/>
            </a:endParaRPr>
          </a:p>
          <a:p>
            <a:pPr marL="0" lvl="0" indent="0" algn="l" rtl="0">
              <a:lnSpc>
                <a:spcPct val="100000"/>
              </a:lnSpc>
              <a:spcBef>
                <a:spcPts val="0"/>
              </a:spcBef>
              <a:spcAft>
                <a:spcPts val="1200"/>
              </a:spcAft>
              <a:buClr>
                <a:srgbClr val="0E2D69"/>
              </a:buClr>
              <a:buSzPts val="800"/>
              <a:buNone/>
            </a:pPr>
            <a:endParaRPr sz="900" dirty="0">
              <a:latin typeface="HSE sans" panose="02000000000000000000" pitchFamily="50" charset="-5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56"/>
          <p:cNvSpPr txBox="1">
            <a:spLocks noGrp="1"/>
          </p:cNvSpPr>
          <p:nvPr>
            <p:ph type="title"/>
          </p:nvPr>
        </p:nvSpPr>
        <p:spPr>
          <a:xfrm>
            <a:off x="433407" y="1021703"/>
            <a:ext cx="8446200" cy="582900"/>
          </a:xfrm>
          <a:prstGeom prst="rect">
            <a:avLst/>
          </a:prstGeom>
          <a:noFill/>
          <a:ln>
            <a:noFill/>
          </a:ln>
        </p:spPr>
        <p:txBody>
          <a:bodyPr spcFirstLastPara="1" wrap="square" lIns="0" tIns="0" rIns="0" bIns="0" anchor="t" anchorCtr="0">
            <a:noAutofit/>
          </a:bodyPr>
          <a:lstStyle/>
          <a:p>
            <a:pPr marL="0" lvl="0" indent="0" algn="ctr" rtl="0">
              <a:lnSpc>
                <a:spcPct val="115000"/>
              </a:lnSpc>
              <a:spcBef>
                <a:spcPts val="1800"/>
              </a:spcBef>
              <a:spcAft>
                <a:spcPts val="400"/>
              </a:spcAft>
              <a:buClr>
                <a:schemeClr val="dk1"/>
              </a:buClr>
              <a:buSzPts val="1100"/>
              <a:buFont typeface="Arial"/>
              <a:buNone/>
            </a:pPr>
            <a:r>
              <a:rPr lang="en" sz="2400" dirty="0">
                <a:solidFill>
                  <a:srgbClr val="0E2D69"/>
                </a:solidFill>
                <a:latin typeface="HSE sans" panose="02000000000000000000" pitchFamily="50" charset="-52"/>
              </a:rPr>
              <a:t>Automatic user blocking system</a:t>
            </a:r>
            <a:endParaRPr sz="2400" dirty="0">
              <a:solidFill>
                <a:srgbClr val="0E2D69"/>
              </a:solidFill>
              <a:latin typeface="HSE sans" panose="02000000000000000000" pitchFamily="50" charset="-52"/>
            </a:endParaRPr>
          </a:p>
        </p:txBody>
      </p:sp>
      <p:sp>
        <p:nvSpPr>
          <p:cNvPr id="502" name="Google Shape;502;p56"/>
          <p:cNvSpPr txBox="1">
            <a:spLocks noGrp="1"/>
          </p:cNvSpPr>
          <p:nvPr>
            <p:ph type="body" idx="1"/>
          </p:nvPr>
        </p:nvSpPr>
        <p:spPr>
          <a:xfrm>
            <a:off x="439425" y="1556150"/>
            <a:ext cx="8355000" cy="3175200"/>
          </a:xfrm>
          <a:prstGeom prst="rect">
            <a:avLst/>
          </a:prstGeom>
          <a:noFill/>
          <a:ln>
            <a:noFill/>
          </a:ln>
        </p:spPr>
        <p:txBody>
          <a:bodyPr spcFirstLastPara="1" wrap="square" lIns="0" tIns="0" rIns="0" bIns="34275" anchor="t" anchorCtr="0">
            <a:noAutofit/>
          </a:bodyPr>
          <a:lstStyle/>
          <a:p>
            <a:pPr marL="0" lvl="0" indent="0" algn="just" rtl="0">
              <a:lnSpc>
                <a:spcPct val="115000"/>
              </a:lnSpc>
              <a:spcBef>
                <a:spcPts val="0"/>
              </a:spcBef>
              <a:spcAft>
                <a:spcPts val="0"/>
              </a:spcAft>
              <a:buNone/>
            </a:pPr>
            <a:r>
              <a:rPr lang="en" sz="1300" b="1" dirty="0">
                <a:latin typeface="HSE sans" panose="02000000000000000000" pitchFamily="50" charset="-52"/>
              </a:rPr>
              <a:t>Penalty point system:</a:t>
            </a:r>
            <a:endParaRPr sz="1300" b="1" dirty="0">
              <a:latin typeface="HSE sans" panose="02000000000000000000" pitchFamily="50" charset="-52"/>
            </a:endParaRPr>
          </a:p>
          <a:p>
            <a:pPr marL="457200" lvl="0" indent="-311150" algn="just" rtl="0">
              <a:lnSpc>
                <a:spcPct val="115000"/>
              </a:lnSpc>
              <a:spcBef>
                <a:spcPts val="0"/>
              </a:spcBef>
              <a:spcAft>
                <a:spcPts val="0"/>
              </a:spcAft>
              <a:buSzPts val="1300"/>
              <a:buChar char="●"/>
            </a:pPr>
            <a:r>
              <a:rPr lang="en" sz="1300" dirty="0">
                <a:latin typeface="HSE sans" panose="02000000000000000000" pitchFamily="50" charset="-52"/>
              </a:rPr>
              <a:t>Awarding points for violations (0.5-1 point):</a:t>
            </a:r>
            <a:endParaRPr sz="1300" dirty="0">
              <a:latin typeface="HSE sans" panose="02000000000000000000" pitchFamily="50" charset="-52"/>
            </a:endParaRPr>
          </a:p>
          <a:p>
            <a:pPr marL="914400" lvl="1" indent="-311150" algn="just" rtl="0">
              <a:lnSpc>
                <a:spcPct val="115000"/>
              </a:lnSpc>
              <a:spcBef>
                <a:spcPts val="0"/>
              </a:spcBef>
              <a:spcAft>
                <a:spcPts val="0"/>
              </a:spcAft>
              <a:buSzPts val="1300"/>
              <a:buChar char="○"/>
            </a:pPr>
            <a:r>
              <a:rPr lang="en" sz="1300" dirty="0">
                <a:latin typeface="HSE sans" panose="02000000000000000000" pitchFamily="50" charset="-52"/>
              </a:rPr>
              <a:t>Skipping a meeting → 1 point</a:t>
            </a:r>
            <a:endParaRPr sz="1300" dirty="0">
              <a:latin typeface="HSE sans" panose="02000000000000000000" pitchFamily="50" charset="-52"/>
            </a:endParaRPr>
          </a:p>
          <a:p>
            <a:pPr marL="914400" lvl="1" indent="-311150" algn="just" rtl="0">
              <a:lnSpc>
                <a:spcPct val="115000"/>
              </a:lnSpc>
              <a:spcBef>
                <a:spcPts val="0"/>
              </a:spcBef>
              <a:spcAft>
                <a:spcPts val="0"/>
              </a:spcAft>
              <a:buSzPts val="1300"/>
              <a:buChar char="○"/>
            </a:pPr>
            <a:r>
              <a:rPr lang="en" sz="1300" dirty="0">
                <a:latin typeface="HSE sans" panose="02000000000000000000" pitchFamily="50" charset="-52"/>
              </a:rPr>
              <a:t>Giving low rating to your match → 0.5-1 point</a:t>
            </a:r>
            <a:endParaRPr sz="1300" dirty="0">
              <a:latin typeface="HSE sans" panose="02000000000000000000" pitchFamily="50" charset="-52"/>
            </a:endParaRPr>
          </a:p>
          <a:p>
            <a:pPr marL="914400" lvl="1" indent="-311150" algn="just" rtl="0">
              <a:lnSpc>
                <a:spcPct val="115000"/>
              </a:lnSpc>
              <a:spcBef>
                <a:spcPts val="0"/>
              </a:spcBef>
              <a:spcAft>
                <a:spcPts val="0"/>
              </a:spcAft>
              <a:buSzPts val="1300"/>
              <a:buChar char="○"/>
            </a:pPr>
            <a:r>
              <a:rPr lang="en" sz="1300" dirty="0">
                <a:latin typeface="HSE sans" panose="02000000000000000000" pitchFamily="50" charset="-52"/>
              </a:rPr>
              <a:t>Complaint → 1 point (if contains keywords)</a:t>
            </a:r>
            <a:endParaRPr sz="1300" dirty="0">
              <a:latin typeface="HSE sans" panose="02000000000000000000" pitchFamily="50" charset="-52"/>
            </a:endParaRPr>
          </a:p>
          <a:p>
            <a:pPr marL="914400" lvl="1" indent="-311150" algn="just" rtl="0">
              <a:lnSpc>
                <a:spcPct val="115000"/>
              </a:lnSpc>
              <a:spcBef>
                <a:spcPts val="0"/>
              </a:spcBef>
              <a:spcAft>
                <a:spcPts val="0"/>
              </a:spcAft>
              <a:buSzPts val="1300"/>
              <a:buChar char="○"/>
            </a:pPr>
            <a:r>
              <a:rPr lang="en" sz="1300" dirty="0">
                <a:latin typeface="HSE sans" panose="02000000000000000000" pitchFamily="50" charset="-52"/>
              </a:rPr>
              <a:t>Spam → 1 point</a:t>
            </a:r>
            <a:endParaRPr sz="1300" dirty="0">
              <a:latin typeface="HSE sans" panose="02000000000000000000" pitchFamily="50" charset="-52"/>
            </a:endParaRPr>
          </a:p>
          <a:p>
            <a:pPr marL="914400" lvl="1" indent="-311150" algn="just" rtl="0">
              <a:lnSpc>
                <a:spcPct val="115000"/>
              </a:lnSpc>
              <a:spcBef>
                <a:spcPts val="0"/>
              </a:spcBef>
              <a:spcAft>
                <a:spcPts val="0"/>
              </a:spcAft>
              <a:buSzPts val="1300"/>
              <a:buChar char="○"/>
            </a:pPr>
            <a:r>
              <a:rPr lang="en" sz="1300" dirty="0">
                <a:latin typeface="HSE sans" panose="02000000000000000000" pitchFamily="50" charset="-52"/>
              </a:rPr>
              <a:t>Suspicious links → 1 point</a:t>
            </a:r>
            <a:endParaRPr sz="1300" dirty="0">
              <a:latin typeface="HSE sans" panose="02000000000000000000" pitchFamily="50" charset="-52"/>
            </a:endParaRPr>
          </a:p>
          <a:p>
            <a:pPr marL="457200" lvl="0" indent="-311150" algn="just" rtl="0">
              <a:lnSpc>
                <a:spcPct val="115000"/>
              </a:lnSpc>
              <a:spcBef>
                <a:spcPts val="0"/>
              </a:spcBef>
              <a:spcAft>
                <a:spcPts val="0"/>
              </a:spcAft>
              <a:buSzPts val="1300"/>
              <a:buChar char="●"/>
            </a:pPr>
            <a:r>
              <a:rPr lang="en" sz="1300" dirty="0">
                <a:latin typeface="HSE sans" panose="02000000000000000000" pitchFamily="50" charset="-52"/>
              </a:rPr>
              <a:t>Blocking threshold: at ≥ 3 points - automatic ban for 7 days</a:t>
            </a:r>
            <a:endParaRPr sz="1300" dirty="0">
              <a:latin typeface="HSE sans" panose="02000000000000000000" pitchFamily="50" charset="-52"/>
            </a:endParaRPr>
          </a:p>
          <a:p>
            <a:pPr marL="0" lvl="0" indent="0" algn="just" rtl="0">
              <a:lnSpc>
                <a:spcPct val="115000"/>
              </a:lnSpc>
              <a:spcBef>
                <a:spcPts val="0"/>
              </a:spcBef>
              <a:spcAft>
                <a:spcPts val="0"/>
              </a:spcAft>
              <a:buNone/>
            </a:pPr>
            <a:r>
              <a:rPr lang="en" sz="1300" b="1" dirty="0">
                <a:latin typeface="HSE sans" panose="02000000000000000000" pitchFamily="50" charset="-52"/>
              </a:rPr>
              <a:t>Amnesty mechanism:</a:t>
            </a:r>
            <a:endParaRPr sz="1300" b="1" dirty="0">
              <a:latin typeface="HSE sans" panose="02000000000000000000" pitchFamily="50" charset="-52"/>
            </a:endParaRPr>
          </a:p>
          <a:p>
            <a:pPr marL="457200" lvl="0" indent="-311150" algn="just" rtl="0">
              <a:lnSpc>
                <a:spcPct val="115000"/>
              </a:lnSpc>
              <a:spcBef>
                <a:spcPts val="0"/>
              </a:spcBef>
              <a:spcAft>
                <a:spcPts val="0"/>
              </a:spcAft>
              <a:buSzPts val="1300"/>
              <a:buChar char="●"/>
            </a:pPr>
            <a:r>
              <a:rPr lang="en" sz="1300" dirty="0">
                <a:latin typeface="HSE sans" panose="02000000000000000000" pitchFamily="50" charset="-52"/>
              </a:rPr>
              <a:t>After 30 days with no new violations → -1 point</a:t>
            </a:r>
            <a:endParaRPr sz="1300" dirty="0">
              <a:latin typeface="HSE sans" panose="02000000000000000000" pitchFamily="50" charset="-52"/>
            </a:endParaRPr>
          </a:p>
          <a:p>
            <a:pPr marL="457200" lvl="0" indent="-311150" algn="just" rtl="0">
              <a:lnSpc>
                <a:spcPct val="115000"/>
              </a:lnSpc>
              <a:spcBef>
                <a:spcPts val="0"/>
              </a:spcBef>
              <a:spcAft>
                <a:spcPts val="0"/>
              </a:spcAft>
              <a:buSzPts val="1300"/>
              <a:buChar char="●"/>
            </a:pPr>
            <a:r>
              <a:rPr lang="en" sz="1300" dirty="0">
                <a:latin typeface="HSE sans" panose="02000000000000000000" pitchFamily="50" charset="-52"/>
              </a:rPr>
              <a:t>After 90 days without violations → reset the score counter to 0</a:t>
            </a:r>
            <a:endParaRPr sz="1300" dirty="0">
              <a:latin typeface="HSE sans" panose="02000000000000000000" pitchFamily="50" charset="-52"/>
            </a:endParaRPr>
          </a:p>
          <a:p>
            <a:pPr marL="0" lvl="0" indent="0" algn="just" rtl="0">
              <a:lnSpc>
                <a:spcPct val="115000"/>
              </a:lnSpc>
              <a:spcBef>
                <a:spcPts val="0"/>
              </a:spcBef>
              <a:spcAft>
                <a:spcPts val="0"/>
              </a:spcAft>
              <a:buNone/>
            </a:pPr>
            <a:r>
              <a:rPr lang="en" sz="1300" b="1" dirty="0">
                <a:latin typeface="HSE sans" panose="02000000000000000000" pitchFamily="50" charset="-52"/>
              </a:rPr>
              <a:t>To control users, we need a new UserBan table, which will:</a:t>
            </a:r>
            <a:endParaRPr sz="1300" b="1" dirty="0">
              <a:latin typeface="HSE sans" panose="02000000000000000000" pitchFamily="50" charset="-52"/>
            </a:endParaRPr>
          </a:p>
          <a:p>
            <a:pPr marL="457200" lvl="0" indent="-311150" algn="just" rtl="0">
              <a:lnSpc>
                <a:spcPct val="115000"/>
              </a:lnSpc>
              <a:spcBef>
                <a:spcPts val="0"/>
              </a:spcBef>
              <a:spcAft>
                <a:spcPts val="0"/>
              </a:spcAft>
              <a:buSzPts val="1300"/>
              <a:buChar char="●"/>
            </a:pPr>
            <a:r>
              <a:rPr lang="en" sz="1300" dirty="0">
                <a:latin typeface="HSE sans" panose="02000000000000000000" pitchFamily="50" charset="-52"/>
              </a:rPr>
              <a:t>Track and contain accumulated penalty points, date of last offense, telegram_id etc.</a:t>
            </a:r>
            <a:endParaRPr sz="1300" dirty="0">
              <a:latin typeface="HSE sans" panose="02000000000000000000" pitchFamily="50" charset="-52"/>
            </a:endParaRPr>
          </a:p>
          <a:p>
            <a:pPr marL="457200" lvl="0" indent="-311150" algn="just" rtl="0">
              <a:lnSpc>
                <a:spcPct val="115000"/>
              </a:lnSpc>
              <a:spcBef>
                <a:spcPts val="0"/>
              </a:spcBef>
              <a:spcAft>
                <a:spcPts val="0"/>
              </a:spcAft>
              <a:buSzPts val="1300"/>
              <a:buChar char="●"/>
            </a:pPr>
            <a:r>
              <a:rPr lang="en" sz="1300" dirty="0">
                <a:latin typeface="HSE sans" panose="02000000000000000000" pitchFamily="50" charset="-52"/>
              </a:rPr>
              <a:t>Allow us to automatically charge and assign points to a certain user based on their actions.</a:t>
            </a:r>
            <a:endParaRPr sz="1300" dirty="0">
              <a:latin typeface="HSE sans" panose="02000000000000000000" pitchFamily="50" charset="-52"/>
            </a:endParaRPr>
          </a:p>
          <a:p>
            <a:pPr marL="0" lvl="0" indent="0" algn="just" rtl="0">
              <a:lnSpc>
                <a:spcPct val="115000"/>
              </a:lnSpc>
              <a:spcBef>
                <a:spcPts val="0"/>
              </a:spcBef>
              <a:spcAft>
                <a:spcPts val="0"/>
              </a:spcAft>
              <a:buNone/>
            </a:pPr>
            <a:endParaRPr sz="1300" dirty="0">
              <a:latin typeface="HSE sans" panose="02000000000000000000" pitchFamily="50" charset="-52"/>
            </a:endParaRPr>
          </a:p>
          <a:p>
            <a:pPr marL="0" lvl="0" indent="0" algn="l" rtl="0">
              <a:lnSpc>
                <a:spcPct val="115000"/>
              </a:lnSpc>
              <a:spcBef>
                <a:spcPts val="1400"/>
              </a:spcBef>
              <a:spcAft>
                <a:spcPts val="0"/>
              </a:spcAft>
              <a:buClr>
                <a:schemeClr val="dk1"/>
              </a:buClr>
              <a:buSzPts val="1100"/>
              <a:buFont typeface="Arial"/>
              <a:buNone/>
            </a:pPr>
            <a:endParaRPr sz="1300" dirty="0">
              <a:solidFill>
                <a:schemeClr val="dk1"/>
              </a:solidFill>
              <a:latin typeface="HSE sans" panose="02000000000000000000" pitchFamily="50" charset="-52"/>
            </a:endParaRPr>
          </a:p>
          <a:p>
            <a:pPr marL="0" lvl="0" indent="0" algn="l" rtl="0">
              <a:lnSpc>
                <a:spcPct val="115000"/>
              </a:lnSpc>
              <a:spcBef>
                <a:spcPts val="1300"/>
              </a:spcBef>
              <a:spcAft>
                <a:spcPts val="0"/>
              </a:spcAft>
              <a:buClr>
                <a:schemeClr val="dk1"/>
              </a:buClr>
              <a:buSzPts val="1100"/>
              <a:buFont typeface="Arial"/>
              <a:buNone/>
            </a:pPr>
            <a:endParaRPr sz="1300" b="1" dirty="0">
              <a:solidFill>
                <a:schemeClr val="dk1"/>
              </a:solidFill>
              <a:latin typeface="HSE sans" panose="02000000000000000000" pitchFamily="50" charset="-52"/>
            </a:endParaRPr>
          </a:p>
          <a:p>
            <a:pPr marL="0" lvl="0" indent="0" algn="l" rtl="0">
              <a:lnSpc>
                <a:spcPct val="115000"/>
              </a:lnSpc>
              <a:spcBef>
                <a:spcPts val="1400"/>
              </a:spcBef>
              <a:spcAft>
                <a:spcPts val="0"/>
              </a:spcAft>
              <a:buClr>
                <a:schemeClr val="dk1"/>
              </a:buClr>
              <a:buSzPts val="1100"/>
              <a:buFont typeface="Arial"/>
              <a:buNone/>
            </a:pPr>
            <a:endParaRPr sz="1300" b="1" dirty="0">
              <a:solidFill>
                <a:schemeClr val="dk1"/>
              </a:solidFill>
              <a:latin typeface="HSE sans" panose="02000000000000000000" pitchFamily="50" charset="-52"/>
            </a:endParaRPr>
          </a:p>
          <a:p>
            <a:pPr marL="0" lvl="0" indent="0" algn="l" rtl="0">
              <a:lnSpc>
                <a:spcPct val="115000"/>
              </a:lnSpc>
              <a:spcBef>
                <a:spcPts val="1400"/>
              </a:spcBef>
              <a:spcAft>
                <a:spcPts val="0"/>
              </a:spcAft>
              <a:buClr>
                <a:schemeClr val="dk1"/>
              </a:buClr>
              <a:buSzPts val="1100"/>
              <a:buFont typeface="Arial"/>
              <a:buNone/>
            </a:pPr>
            <a:endParaRPr sz="1300" b="1" dirty="0">
              <a:solidFill>
                <a:schemeClr val="dk1"/>
              </a:solidFill>
              <a:latin typeface="HSE sans" panose="02000000000000000000" pitchFamily="50" charset="-52"/>
            </a:endParaRPr>
          </a:p>
          <a:p>
            <a:pPr marL="0" lvl="0" indent="0" algn="l" rtl="0">
              <a:lnSpc>
                <a:spcPct val="115000"/>
              </a:lnSpc>
              <a:spcBef>
                <a:spcPts val="1400"/>
              </a:spcBef>
              <a:spcAft>
                <a:spcPts val="0"/>
              </a:spcAft>
              <a:buClr>
                <a:schemeClr val="dk1"/>
              </a:buClr>
              <a:buSzPts val="1100"/>
              <a:buFont typeface="Arial"/>
              <a:buNone/>
            </a:pPr>
            <a:endParaRPr sz="1300" b="1" dirty="0">
              <a:solidFill>
                <a:schemeClr val="dk1"/>
              </a:solidFill>
              <a:latin typeface="HSE sans" panose="02000000000000000000" pitchFamily="50" charset="-52"/>
            </a:endParaRPr>
          </a:p>
          <a:p>
            <a:pPr marL="0" lvl="0" indent="0" algn="l" rtl="0">
              <a:lnSpc>
                <a:spcPct val="115000"/>
              </a:lnSpc>
              <a:spcBef>
                <a:spcPts val="1400"/>
              </a:spcBef>
              <a:spcAft>
                <a:spcPts val="0"/>
              </a:spcAft>
              <a:buClr>
                <a:schemeClr val="dk1"/>
              </a:buClr>
              <a:buSzPts val="1100"/>
              <a:buFont typeface="Arial"/>
              <a:buNone/>
            </a:pPr>
            <a:endParaRPr sz="1300" b="1" dirty="0">
              <a:solidFill>
                <a:schemeClr val="dk1"/>
              </a:solidFill>
              <a:latin typeface="HSE sans" panose="02000000000000000000" pitchFamily="50" charset="-52"/>
            </a:endParaRPr>
          </a:p>
          <a:p>
            <a:pPr marL="0" lvl="0" indent="0" algn="l" rtl="0">
              <a:lnSpc>
                <a:spcPct val="115000"/>
              </a:lnSpc>
              <a:spcBef>
                <a:spcPts val="400"/>
              </a:spcBef>
              <a:spcAft>
                <a:spcPts val="0"/>
              </a:spcAft>
              <a:buClr>
                <a:schemeClr val="dk1"/>
              </a:buClr>
              <a:buSzPts val="1100"/>
              <a:buFont typeface="Arial"/>
              <a:buNone/>
            </a:pPr>
            <a:endParaRPr sz="1300" dirty="0">
              <a:latin typeface="HSE sans" panose="02000000000000000000" pitchFamily="50" charset="-52"/>
            </a:endParaRPr>
          </a:p>
        </p:txBody>
      </p:sp>
      <p:sp>
        <p:nvSpPr>
          <p:cNvPr id="503" name="Google Shape;503;p56"/>
          <p:cNvSpPr txBox="1">
            <a:spLocks noGrp="1"/>
          </p:cNvSpPr>
          <p:nvPr>
            <p:ph type="body" idx="3"/>
          </p:nvPr>
        </p:nvSpPr>
        <p:spPr>
          <a:xfrm>
            <a:off x="857767" y="329478"/>
            <a:ext cx="1426200" cy="312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E2D69"/>
              </a:buClr>
              <a:buSzPts val="900"/>
              <a:buFont typeface="Arial"/>
              <a:buNone/>
            </a:pPr>
            <a:r>
              <a:rPr lang="en" sz="1000">
                <a:solidFill>
                  <a:srgbClr val="0E2D69"/>
                </a:solidFill>
                <a:latin typeface="HSE sans" panose="02000000000000000000" pitchFamily="50" charset="-52"/>
              </a:rPr>
              <a:t>Bachelor’s Programme “Data Science and Business Analytics”</a:t>
            </a:r>
            <a:endParaRPr sz="1000">
              <a:latin typeface="HSE sans" panose="02000000000000000000" pitchFamily="50" charset="-52"/>
            </a:endParaRPr>
          </a:p>
        </p:txBody>
      </p:sp>
      <p:sp>
        <p:nvSpPr>
          <p:cNvPr id="504" name="Google Shape;504;p56"/>
          <p:cNvSpPr txBox="1">
            <a:spLocks noGrp="1"/>
          </p:cNvSpPr>
          <p:nvPr>
            <p:ph type="body" idx="4"/>
          </p:nvPr>
        </p:nvSpPr>
        <p:spPr>
          <a:xfrm>
            <a:off x="2651075" y="332475"/>
            <a:ext cx="1866900" cy="552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E2D69"/>
              </a:buClr>
              <a:buSzPts val="3200"/>
              <a:buFont typeface="Arial"/>
              <a:buNone/>
            </a:pPr>
            <a:r>
              <a:rPr lang="en" sz="900">
                <a:latin typeface="HSE sans" panose="02000000000000000000" pitchFamily="50" charset="-52"/>
              </a:rPr>
              <a:t>Chatbot for Assisting 9th-11th Grade Students in Choosing a University through Interaction with Current Students</a:t>
            </a:r>
            <a:endParaRPr sz="900">
              <a:latin typeface="HSE sans" panose="02000000000000000000" pitchFamily="50" charset="-52"/>
            </a:endParaRPr>
          </a:p>
          <a:p>
            <a:pPr marL="0" lvl="0" indent="0" algn="l" rtl="0">
              <a:lnSpc>
                <a:spcPct val="100000"/>
              </a:lnSpc>
              <a:spcBef>
                <a:spcPts val="0"/>
              </a:spcBef>
              <a:spcAft>
                <a:spcPts val="1200"/>
              </a:spcAft>
              <a:buClr>
                <a:srgbClr val="0E2D69"/>
              </a:buClr>
              <a:buSzPts val="800"/>
              <a:buNone/>
            </a:pPr>
            <a:endParaRPr sz="900">
              <a:latin typeface="HSE sans" panose="02000000000000000000" pitchFamily="50" charset="-52"/>
            </a:endParaRPr>
          </a:p>
        </p:txBody>
      </p:sp>
      <p:pic>
        <p:nvPicPr>
          <p:cNvPr id="505" name="Google Shape;505;p56"/>
          <p:cNvPicPr preferRelativeResize="0"/>
          <p:nvPr/>
        </p:nvPicPr>
        <p:blipFill>
          <a:blip r:embed="rId3">
            <a:alphaModFix/>
          </a:blip>
          <a:stretch>
            <a:fillRect/>
          </a:stretch>
        </p:blipFill>
        <p:spPr>
          <a:xfrm>
            <a:off x="5541342" y="1668742"/>
            <a:ext cx="3253075" cy="17040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p57"/>
          <p:cNvSpPr txBox="1">
            <a:spLocks noGrp="1"/>
          </p:cNvSpPr>
          <p:nvPr>
            <p:ph type="title"/>
          </p:nvPr>
        </p:nvSpPr>
        <p:spPr>
          <a:xfrm>
            <a:off x="439425" y="1065530"/>
            <a:ext cx="8446200" cy="5829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1800"/>
              </a:spcBef>
              <a:spcAft>
                <a:spcPts val="400"/>
              </a:spcAft>
              <a:buClr>
                <a:schemeClr val="dk1"/>
              </a:buClr>
              <a:buSzPts val="1100"/>
              <a:buFont typeface="Arial"/>
              <a:buNone/>
            </a:pPr>
            <a:r>
              <a:rPr lang="en" sz="2400" dirty="0">
                <a:solidFill>
                  <a:srgbClr val="0E2D69"/>
                </a:solidFill>
                <a:latin typeface="HSE sans" panose="02000000000000000000" pitchFamily="50" charset="-52"/>
              </a:rPr>
              <a:t>Testing</a:t>
            </a:r>
            <a:endParaRPr sz="2400" dirty="0">
              <a:solidFill>
                <a:srgbClr val="0E2D69"/>
              </a:solidFill>
              <a:latin typeface="HSE sans" panose="02000000000000000000" pitchFamily="50" charset="-52"/>
            </a:endParaRPr>
          </a:p>
        </p:txBody>
      </p:sp>
      <p:sp>
        <p:nvSpPr>
          <p:cNvPr id="511" name="Google Shape;511;p57"/>
          <p:cNvSpPr txBox="1">
            <a:spLocks noGrp="1"/>
          </p:cNvSpPr>
          <p:nvPr>
            <p:ph type="body" idx="3"/>
          </p:nvPr>
        </p:nvSpPr>
        <p:spPr>
          <a:xfrm>
            <a:off x="857767" y="329478"/>
            <a:ext cx="1426200" cy="312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E2D69"/>
              </a:buClr>
              <a:buSzPts val="900"/>
              <a:buFont typeface="Arial"/>
              <a:buNone/>
            </a:pPr>
            <a:r>
              <a:rPr lang="en" sz="1000">
                <a:solidFill>
                  <a:srgbClr val="0E2D69"/>
                </a:solidFill>
                <a:latin typeface="HSE sans" panose="02000000000000000000" pitchFamily="50" charset="-52"/>
              </a:rPr>
              <a:t>Bachelor’s Programme “Data Science and Business Analytics”</a:t>
            </a:r>
            <a:endParaRPr sz="1000">
              <a:latin typeface="HSE sans" panose="02000000000000000000" pitchFamily="50" charset="-52"/>
            </a:endParaRPr>
          </a:p>
        </p:txBody>
      </p:sp>
      <p:sp>
        <p:nvSpPr>
          <p:cNvPr id="512" name="Google Shape;512;p57"/>
          <p:cNvSpPr txBox="1">
            <a:spLocks noGrp="1"/>
          </p:cNvSpPr>
          <p:nvPr>
            <p:ph type="body" idx="4"/>
          </p:nvPr>
        </p:nvSpPr>
        <p:spPr>
          <a:xfrm>
            <a:off x="2651075" y="332475"/>
            <a:ext cx="1866900" cy="552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E2D69"/>
              </a:buClr>
              <a:buSzPts val="3200"/>
              <a:buFont typeface="Arial"/>
              <a:buNone/>
            </a:pPr>
            <a:r>
              <a:rPr lang="en" sz="900">
                <a:latin typeface="HSE sans" panose="02000000000000000000" pitchFamily="50" charset="-52"/>
              </a:rPr>
              <a:t>Chatbot for Assisting 9th-11th Grade Students in Choosing a University through Interaction with Current Students</a:t>
            </a:r>
            <a:endParaRPr sz="900">
              <a:latin typeface="HSE sans" panose="02000000000000000000" pitchFamily="50" charset="-52"/>
            </a:endParaRPr>
          </a:p>
          <a:p>
            <a:pPr marL="0" lvl="0" indent="0" algn="l" rtl="0">
              <a:lnSpc>
                <a:spcPct val="100000"/>
              </a:lnSpc>
              <a:spcBef>
                <a:spcPts val="0"/>
              </a:spcBef>
              <a:spcAft>
                <a:spcPts val="1200"/>
              </a:spcAft>
              <a:buClr>
                <a:srgbClr val="0E2D69"/>
              </a:buClr>
              <a:buSzPts val="800"/>
              <a:buNone/>
            </a:pPr>
            <a:endParaRPr sz="900">
              <a:latin typeface="HSE sans" panose="02000000000000000000" pitchFamily="50" charset="-52"/>
            </a:endParaRPr>
          </a:p>
        </p:txBody>
      </p:sp>
      <p:sp>
        <p:nvSpPr>
          <p:cNvPr id="513" name="Google Shape;513;p57"/>
          <p:cNvSpPr txBox="1">
            <a:spLocks noGrp="1"/>
          </p:cNvSpPr>
          <p:nvPr>
            <p:ph type="body" idx="1"/>
          </p:nvPr>
        </p:nvSpPr>
        <p:spPr>
          <a:xfrm>
            <a:off x="439425" y="1522425"/>
            <a:ext cx="5294100" cy="3288600"/>
          </a:xfrm>
          <a:prstGeom prst="rect">
            <a:avLst/>
          </a:prstGeom>
          <a:noFill/>
          <a:ln>
            <a:noFill/>
          </a:ln>
        </p:spPr>
        <p:txBody>
          <a:bodyPr spcFirstLastPara="1" wrap="square" lIns="0" tIns="0" rIns="0" bIns="34275" anchor="t" anchorCtr="0">
            <a:noAutofit/>
          </a:bodyPr>
          <a:lstStyle/>
          <a:p>
            <a:pPr marL="0" marR="0" lvl="0" indent="0" algn="l" rtl="0">
              <a:lnSpc>
                <a:spcPct val="115000"/>
              </a:lnSpc>
              <a:spcBef>
                <a:spcPts val="1300"/>
              </a:spcBef>
              <a:spcAft>
                <a:spcPts val="0"/>
              </a:spcAft>
              <a:buNone/>
            </a:pPr>
            <a:r>
              <a:rPr lang="en" sz="1300" dirty="0">
                <a:latin typeface="HSE sans" panose="02000000000000000000" pitchFamily="50" charset="-52"/>
              </a:rPr>
              <a:t>To ensure reliability and correctness of the chatbot, we tested all major components during development and after each release. </a:t>
            </a:r>
            <a:endParaRPr sz="1300" dirty="0">
              <a:latin typeface="HSE sans" panose="02000000000000000000" pitchFamily="50" charset="-52"/>
            </a:endParaRPr>
          </a:p>
          <a:p>
            <a:pPr marL="0" marR="0" lvl="0" indent="0" algn="l" rtl="0">
              <a:lnSpc>
                <a:spcPct val="115000"/>
              </a:lnSpc>
              <a:spcBef>
                <a:spcPts val="1300"/>
              </a:spcBef>
              <a:spcAft>
                <a:spcPts val="0"/>
              </a:spcAft>
              <a:buNone/>
            </a:pPr>
            <a:r>
              <a:rPr lang="en" sz="1300" dirty="0">
                <a:latin typeface="HSE sans" panose="02000000000000000000" pitchFamily="50" charset="-52"/>
              </a:rPr>
              <a:t>Our key testing approaches involve:</a:t>
            </a:r>
            <a:endParaRPr sz="1300" dirty="0">
              <a:latin typeface="HSE sans" panose="02000000000000000000" pitchFamily="50" charset="-52"/>
            </a:endParaRPr>
          </a:p>
          <a:p>
            <a:pPr marL="457200" marR="0" lvl="0" indent="-311150" algn="l" rtl="0">
              <a:lnSpc>
                <a:spcPct val="115000"/>
              </a:lnSpc>
              <a:spcBef>
                <a:spcPts val="1300"/>
              </a:spcBef>
              <a:spcAft>
                <a:spcPts val="0"/>
              </a:spcAft>
              <a:buSzPts val="1300"/>
              <a:buChar char="●"/>
            </a:pPr>
            <a:r>
              <a:rPr lang="en" sz="1300" dirty="0">
                <a:latin typeface="HSE sans" panose="02000000000000000000" pitchFamily="50" charset="-52"/>
              </a:rPr>
              <a:t>Manual testing </a:t>
            </a:r>
            <a:endParaRPr sz="1300" dirty="0">
              <a:latin typeface="HSE sans" panose="02000000000000000000" pitchFamily="50" charset="-52"/>
            </a:endParaRPr>
          </a:p>
          <a:p>
            <a:pPr marL="914400" marR="0" lvl="1" indent="-311150" algn="l" rtl="0">
              <a:lnSpc>
                <a:spcPct val="115000"/>
              </a:lnSpc>
              <a:spcBef>
                <a:spcPts val="0"/>
              </a:spcBef>
              <a:spcAft>
                <a:spcPts val="0"/>
              </a:spcAft>
              <a:buSzPts val="1300"/>
              <a:buChar char="○"/>
            </a:pPr>
            <a:r>
              <a:rPr lang="en" sz="1300" dirty="0">
                <a:latin typeface="HSE sans" panose="02000000000000000000" pitchFamily="50" charset="-52"/>
              </a:rPr>
              <a:t>Our development team simulated full user flows with various inputs to ensure everything was working</a:t>
            </a:r>
            <a:endParaRPr sz="1300" dirty="0">
              <a:latin typeface="HSE sans" panose="02000000000000000000" pitchFamily="50" charset="-52"/>
            </a:endParaRPr>
          </a:p>
          <a:p>
            <a:pPr marL="457200" marR="0" lvl="0" indent="-311150" algn="l" rtl="0">
              <a:lnSpc>
                <a:spcPct val="115000"/>
              </a:lnSpc>
              <a:spcBef>
                <a:spcPts val="0"/>
              </a:spcBef>
              <a:spcAft>
                <a:spcPts val="0"/>
              </a:spcAft>
              <a:buSzPts val="1300"/>
              <a:buChar char="●"/>
            </a:pPr>
            <a:r>
              <a:rPr lang="en" sz="1300" dirty="0">
                <a:latin typeface="HSE sans" panose="02000000000000000000" pitchFamily="50" charset="-52"/>
              </a:rPr>
              <a:t>Edge case testing</a:t>
            </a:r>
            <a:endParaRPr sz="1300" dirty="0">
              <a:latin typeface="HSE sans" panose="02000000000000000000" pitchFamily="50" charset="-52"/>
            </a:endParaRPr>
          </a:p>
          <a:p>
            <a:pPr marL="914400" marR="0" lvl="1" indent="-311150" algn="l" rtl="0">
              <a:lnSpc>
                <a:spcPct val="115000"/>
              </a:lnSpc>
              <a:spcBef>
                <a:spcPts val="0"/>
              </a:spcBef>
              <a:spcAft>
                <a:spcPts val="0"/>
              </a:spcAft>
              <a:buSzPts val="1300"/>
              <a:buChar char="○"/>
            </a:pPr>
            <a:r>
              <a:rPr lang="en" sz="1300" dirty="0">
                <a:latin typeface="HSE sans" panose="02000000000000000000" pitchFamily="50" charset="-52"/>
              </a:rPr>
              <a:t>We simulated cases with incorrect or missing inputs to ensure they were handled correctly</a:t>
            </a:r>
            <a:endParaRPr sz="1300" dirty="0">
              <a:latin typeface="HSE sans" panose="02000000000000000000" pitchFamily="50" charset="-52"/>
            </a:endParaRPr>
          </a:p>
          <a:p>
            <a:pPr marL="457200" marR="0" lvl="0" indent="-311150" algn="l" rtl="0">
              <a:lnSpc>
                <a:spcPct val="115000"/>
              </a:lnSpc>
              <a:spcBef>
                <a:spcPts val="0"/>
              </a:spcBef>
              <a:spcAft>
                <a:spcPts val="0"/>
              </a:spcAft>
              <a:buSzPts val="1300"/>
              <a:buChar char="●"/>
            </a:pPr>
            <a:r>
              <a:rPr lang="en" sz="1300" dirty="0">
                <a:latin typeface="HSE sans" panose="02000000000000000000" pitchFamily="50" charset="-52"/>
              </a:rPr>
              <a:t>Real user testing</a:t>
            </a:r>
            <a:endParaRPr sz="1300" dirty="0">
              <a:latin typeface="HSE sans" panose="02000000000000000000" pitchFamily="50" charset="-52"/>
            </a:endParaRPr>
          </a:p>
          <a:p>
            <a:pPr marL="914400" marR="0" lvl="1" indent="-311150" algn="l" rtl="0">
              <a:lnSpc>
                <a:spcPct val="115000"/>
              </a:lnSpc>
              <a:spcBef>
                <a:spcPts val="0"/>
              </a:spcBef>
              <a:spcAft>
                <a:spcPts val="0"/>
              </a:spcAft>
              <a:buSzPts val="1300"/>
              <a:buChar char="○"/>
            </a:pPr>
            <a:r>
              <a:rPr lang="en" sz="1300" dirty="0">
                <a:latin typeface="HSE sans" panose="02000000000000000000" pitchFamily="50" charset="-52"/>
              </a:rPr>
              <a:t>~100 applicants and ~80 students participated in our project, providing crucial data about bugs, logic inconsistency, UX/UI issues and requesting features</a:t>
            </a:r>
            <a:endParaRPr sz="1300" dirty="0">
              <a:latin typeface="HSE sans" panose="02000000000000000000" pitchFamily="50" charset="-52"/>
            </a:endParaRPr>
          </a:p>
          <a:p>
            <a:pPr marL="0" marR="0" lvl="0" indent="0" algn="l" rtl="0">
              <a:lnSpc>
                <a:spcPct val="115000"/>
              </a:lnSpc>
              <a:spcBef>
                <a:spcPts val="1300"/>
              </a:spcBef>
              <a:spcAft>
                <a:spcPts val="1300"/>
              </a:spcAft>
              <a:buNone/>
            </a:pPr>
            <a:endParaRPr sz="1300" dirty="0">
              <a:latin typeface="HSE sans" panose="02000000000000000000" pitchFamily="50" charset="-52"/>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5"/>
          <p:cNvSpPr txBox="1">
            <a:spLocks noGrp="1"/>
          </p:cNvSpPr>
          <p:nvPr>
            <p:ph type="title"/>
          </p:nvPr>
        </p:nvSpPr>
        <p:spPr>
          <a:xfrm>
            <a:off x="439425" y="1292447"/>
            <a:ext cx="4348500" cy="5829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 sz="2400" dirty="0">
                <a:solidFill>
                  <a:srgbClr val="0E2D69"/>
                </a:solidFill>
                <a:latin typeface="HSE sans" panose="02000000000000000000" pitchFamily="50" charset="-52"/>
              </a:rPr>
              <a:t>Distribution of tasks in the team</a:t>
            </a:r>
            <a:endParaRPr sz="2400" dirty="0">
              <a:solidFill>
                <a:srgbClr val="0E2D69"/>
              </a:solidFill>
              <a:latin typeface="HSE sans" panose="02000000000000000000" pitchFamily="50" charset="-52"/>
            </a:endParaRPr>
          </a:p>
        </p:txBody>
      </p:sp>
      <p:sp>
        <p:nvSpPr>
          <p:cNvPr id="205" name="Google Shape;205;p25"/>
          <p:cNvSpPr txBox="1">
            <a:spLocks noGrp="1"/>
          </p:cNvSpPr>
          <p:nvPr>
            <p:ph type="body" idx="1"/>
          </p:nvPr>
        </p:nvSpPr>
        <p:spPr>
          <a:xfrm>
            <a:off x="439425" y="1632350"/>
            <a:ext cx="4348500" cy="3175200"/>
          </a:xfrm>
          <a:prstGeom prst="rect">
            <a:avLst/>
          </a:prstGeom>
          <a:noFill/>
          <a:ln>
            <a:noFill/>
          </a:ln>
        </p:spPr>
        <p:txBody>
          <a:bodyPr spcFirstLastPara="1" wrap="square" lIns="0" tIns="0" rIns="0" bIns="34275" anchor="t" anchorCtr="0">
            <a:noAutofit/>
          </a:bodyPr>
          <a:lstStyle/>
          <a:p>
            <a:pPr marL="0" lvl="0" indent="0" algn="l" rtl="0">
              <a:lnSpc>
                <a:spcPct val="115000"/>
              </a:lnSpc>
              <a:spcBef>
                <a:spcPts val="1300"/>
              </a:spcBef>
              <a:spcAft>
                <a:spcPts val="0"/>
              </a:spcAft>
              <a:buNone/>
            </a:pPr>
            <a:r>
              <a:rPr lang="en" sz="1300" dirty="0">
                <a:latin typeface="HSE sans" panose="02000000000000000000" pitchFamily="50" charset="-52"/>
              </a:rPr>
              <a:t>We organized work in short sprints to deliver functional parts of the chatbot regularly.</a:t>
            </a:r>
            <a:endParaRPr sz="1300" dirty="0">
              <a:latin typeface="HSE sans" panose="02000000000000000000" pitchFamily="50" charset="-52"/>
            </a:endParaRPr>
          </a:p>
          <a:p>
            <a:pPr marL="0" lvl="0" indent="0" algn="l" rtl="0">
              <a:lnSpc>
                <a:spcPct val="115000"/>
              </a:lnSpc>
              <a:spcBef>
                <a:spcPts val="1300"/>
              </a:spcBef>
              <a:spcAft>
                <a:spcPts val="0"/>
              </a:spcAft>
              <a:buNone/>
            </a:pPr>
            <a:r>
              <a:rPr lang="en" sz="1300" dirty="0">
                <a:latin typeface="HSE sans" panose="02000000000000000000" pitchFamily="50" charset="-52"/>
              </a:rPr>
              <a:t>Tasks were distributed dynamically based on progress and feedback.</a:t>
            </a:r>
            <a:endParaRPr sz="1300" dirty="0">
              <a:latin typeface="HSE sans" panose="02000000000000000000" pitchFamily="50" charset="-52"/>
            </a:endParaRPr>
          </a:p>
          <a:p>
            <a:pPr marL="0" lvl="0" indent="0" algn="l" rtl="0">
              <a:lnSpc>
                <a:spcPct val="115000"/>
              </a:lnSpc>
              <a:spcBef>
                <a:spcPts val="1300"/>
              </a:spcBef>
              <a:spcAft>
                <a:spcPts val="0"/>
              </a:spcAft>
              <a:buNone/>
            </a:pPr>
            <a:r>
              <a:rPr lang="en" sz="1300" dirty="0">
                <a:latin typeface="HSE sans" panose="02000000000000000000" pitchFamily="50" charset="-52"/>
              </a:rPr>
              <a:t>After each sprint, we tested new features with users and made adjustments.</a:t>
            </a:r>
            <a:endParaRPr sz="1300" dirty="0">
              <a:latin typeface="HSE sans" panose="02000000000000000000" pitchFamily="50" charset="-52"/>
            </a:endParaRPr>
          </a:p>
          <a:p>
            <a:pPr marL="0" lvl="0" indent="0" algn="l" rtl="0">
              <a:lnSpc>
                <a:spcPct val="115000"/>
              </a:lnSpc>
              <a:spcBef>
                <a:spcPts val="1300"/>
              </a:spcBef>
              <a:spcAft>
                <a:spcPts val="0"/>
              </a:spcAft>
              <a:buNone/>
            </a:pPr>
            <a:r>
              <a:rPr lang="en" sz="1300" dirty="0">
                <a:latin typeface="HSE sans" panose="02000000000000000000" pitchFamily="50" charset="-52"/>
              </a:rPr>
              <a:t>This approach allowed us to:</a:t>
            </a:r>
            <a:endParaRPr sz="1300" dirty="0">
              <a:latin typeface="HSE sans" panose="02000000000000000000" pitchFamily="50" charset="-52"/>
            </a:endParaRPr>
          </a:p>
          <a:p>
            <a:pPr marL="457200" lvl="0" indent="-311150" algn="l" rtl="0">
              <a:lnSpc>
                <a:spcPct val="115000"/>
              </a:lnSpc>
              <a:spcBef>
                <a:spcPts val="1300"/>
              </a:spcBef>
              <a:spcAft>
                <a:spcPts val="0"/>
              </a:spcAft>
              <a:buSzPts val="1300"/>
              <a:buChar char="●"/>
            </a:pPr>
            <a:r>
              <a:rPr lang="en" sz="1300" dirty="0">
                <a:latin typeface="HSE sans" panose="02000000000000000000" pitchFamily="50" charset="-52"/>
              </a:rPr>
              <a:t>Quickly identify problems</a:t>
            </a:r>
            <a:endParaRPr sz="1300" dirty="0">
              <a:latin typeface="HSE sans" panose="02000000000000000000" pitchFamily="50" charset="-52"/>
            </a:endParaRPr>
          </a:p>
          <a:p>
            <a:pPr marL="457200" lvl="0" indent="-311150" algn="l" rtl="0">
              <a:lnSpc>
                <a:spcPct val="115000"/>
              </a:lnSpc>
              <a:spcBef>
                <a:spcPts val="0"/>
              </a:spcBef>
              <a:spcAft>
                <a:spcPts val="0"/>
              </a:spcAft>
              <a:buSzPts val="1300"/>
              <a:buChar char="●"/>
            </a:pPr>
            <a:r>
              <a:rPr lang="en" sz="1300" dirty="0">
                <a:latin typeface="HSE sans" panose="02000000000000000000" pitchFamily="50" charset="-52"/>
              </a:rPr>
              <a:t>Improve matching logic and notifications</a:t>
            </a:r>
            <a:endParaRPr sz="1300" dirty="0">
              <a:latin typeface="HSE sans" panose="02000000000000000000" pitchFamily="50" charset="-52"/>
            </a:endParaRPr>
          </a:p>
          <a:p>
            <a:pPr marL="457200" lvl="0" indent="-311150" algn="l" rtl="0">
              <a:lnSpc>
                <a:spcPct val="115000"/>
              </a:lnSpc>
              <a:spcBef>
                <a:spcPts val="0"/>
              </a:spcBef>
              <a:spcAft>
                <a:spcPts val="0"/>
              </a:spcAft>
              <a:buSzPts val="1300"/>
              <a:buChar char="●"/>
            </a:pPr>
            <a:r>
              <a:rPr lang="en" sz="1300" dirty="0">
                <a:latin typeface="HSE sans" panose="02000000000000000000" pitchFamily="50" charset="-52"/>
              </a:rPr>
              <a:t>Keep users engaged during development</a:t>
            </a:r>
            <a:br>
              <a:rPr lang="en" sz="1300" dirty="0">
                <a:latin typeface="HSE sans" panose="02000000000000000000" pitchFamily="50" charset="-52"/>
              </a:rPr>
            </a:br>
            <a:endParaRPr sz="1300" dirty="0">
              <a:latin typeface="HSE sans" panose="02000000000000000000" pitchFamily="50" charset="-52"/>
            </a:endParaRPr>
          </a:p>
          <a:p>
            <a:pPr marL="0" lvl="0" indent="0" algn="l" rtl="0">
              <a:lnSpc>
                <a:spcPct val="115000"/>
              </a:lnSpc>
              <a:spcBef>
                <a:spcPts val="1300"/>
              </a:spcBef>
              <a:spcAft>
                <a:spcPts val="0"/>
              </a:spcAft>
              <a:buClr>
                <a:schemeClr val="dk1"/>
              </a:buClr>
              <a:buSzPts val="1100"/>
              <a:buFont typeface="Arial"/>
              <a:buNone/>
            </a:pPr>
            <a:endParaRPr sz="1300" dirty="0">
              <a:latin typeface="HSE sans" panose="02000000000000000000" pitchFamily="50" charset="-52"/>
            </a:endParaRPr>
          </a:p>
        </p:txBody>
      </p:sp>
      <p:sp>
        <p:nvSpPr>
          <p:cNvPr id="206" name="Google Shape;206;p25"/>
          <p:cNvSpPr txBox="1">
            <a:spLocks noGrp="1"/>
          </p:cNvSpPr>
          <p:nvPr>
            <p:ph type="body" idx="3"/>
          </p:nvPr>
        </p:nvSpPr>
        <p:spPr>
          <a:xfrm>
            <a:off x="857767" y="329478"/>
            <a:ext cx="1426200" cy="312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E2D69"/>
              </a:buClr>
              <a:buSzPts val="900"/>
              <a:buFont typeface="Arial"/>
              <a:buNone/>
            </a:pPr>
            <a:r>
              <a:rPr lang="en" sz="1000" dirty="0">
                <a:solidFill>
                  <a:srgbClr val="0E2D69"/>
                </a:solidFill>
                <a:latin typeface="HSE sans" panose="02000000000000000000" pitchFamily="50" charset="-52"/>
              </a:rPr>
              <a:t>Bachelor’s Programme “Data Science and Business Analytics”</a:t>
            </a:r>
            <a:endParaRPr sz="1000" dirty="0">
              <a:latin typeface="HSE sans" panose="02000000000000000000" pitchFamily="50" charset="-52"/>
            </a:endParaRPr>
          </a:p>
        </p:txBody>
      </p:sp>
      <p:sp>
        <p:nvSpPr>
          <p:cNvPr id="207" name="Google Shape;207;p25"/>
          <p:cNvSpPr txBox="1">
            <a:spLocks noGrp="1"/>
          </p:cNvSpPr>
          <p:nvPr>
            <p:ph type="body" idx="4"/>
          </p:nvPr>
        </p:nvSpPr>
        <p:spPr>
          <a:xfrm>
            <a:off x="2651075" y="332475"/>
            <a:ext cx="1866900" cy="552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E2D69"/>
              </a:buClr>
              <a:buSzPts val="3200"/>
              <a:buFont typeface="Arial"/>
              <a:buNone/>
            </a:pPr>
            <a:r>
              <a:rPr lang="en" sz="900" dirty="0">
                <a:latin typeface="HSE sans" panose="02000000000000000000" pitchFamily="50" charset="-52"/>
              </a:rPr>
              <a:t>Chatbot for Assisting 9th-11th Grade Students in Choosing a University through Interaction with Current Students</a:t>
            </a:r>
            <a:endParaRPr sz="900" dirty="0">
              <a:latin typeface="HSE sans" panose="02000000000000000000" pitchFamily="50" charset="-52"/>
            </a:endParaRPr>
          </a:p>
          <a:p>
            <a:pPr marL="0" lvl="0" indent="0" algn="l" rtl="0">
              <a:lnSpc>
                <a:spcPct val="100000"/>
              </a:lnSpc>
              <a:spcBef>
                <a:spcPts val="0"/>
              </a:spcBef>
              <a:spcAft>
                <a:spcPts val="1200"/>
              </a:spcAft>
              <a:buClr>
                <a:srgbClr val="0E2D69"/>
              </a:buClr>
              <a:buSzPts val="800"/>
              <a:buNone/>
            </a:pPr>
            <a:endParaRPr sz="900" dirty="0">
              <a:latin typeface="HSE sans" panose="02000000000000000000" pitchFamily="50" charset="-52"/>
            </a:endParaRPr>
          </a:p>
        </p:txBody>
      </p:sp>
      <p:pic>
        <p:nvPicPr>
          <p:cNvPr id="208" name="Google Shape;208;p25"/>
          <p:cNvPicPr preferRelativeResize="0"/>
          <p:nvPr/>
        </p:nvPicPr>
        <p:blipFill>
          <a:blip r:embed="rId3">
            <a:alphaModFix/>
          </a:blip>
          <a:stretch>
            <a:fillRect/>
          </a:stretch>
        </p:blipFill>
        <p:spPr>
          <a:xfrm>
            <a:off x="5493050" y="1588850"/>
            <a:ext cx="3072325" cy="27651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6"/>
          <p:cNvSpPr txBox="1">
            <a:spLocks noGrp="1"/>
          </p:cNvSpPr>
          <p:nvPr>
            <p:ph type="title"/>
          </p:nvPr>
        </p:nvSpPr>
        <p:spPr>
          <a:xfrm>
            <a:off x="439425" y="1085850"/>
            <a:ext cx="4348500" cy="5829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 sz="2400" dirty="0">
                <a:solidFill>
                  <a:srgbClr val="0E2D69"/>
                </a:solidFill>
                <a:latin typeface="HSE sans" panose="02000000000000000000" pitchFamily="50" charset="-52"/>
              </a:rPr>
              <a:t>Stack &amp; bot link</a:t>
            </a:r>
            <a:endParaRPr sz="2400" dirty="0">
              <a:solidFill>
                <a:srgbClr val="0E2D69"/>
              </a:solidFill>
              <a:latin typeface="HSE sans" panose="02000000000000000000" pitchFamily="50" charset="-52"/>
            </a:endParaRPr>
          </a:p>
        </p:txBody>
      </p:sp>
      <p:sp>
        <p:nvSpPr>
          <p:cNvPr id="214" name="Google Shape;214;p26"/>
          <p:cNvSpPr txBox="1">
            <a:spLocks noGrp="1"/>
          </p:cNvSpPr>
          <p:nvPr>
            <p:ph type="body" idx="3"/>
          </p:nvPr>
        </p:nvSpPr>
        <p:spPr>
          <a:xfrm>
            <a:off x="857767" y="329478"/>
            <a:ext cx="1426200" cy="312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E2D69"/>
              </a:buClr>
              <a:buSzPts val="900"/>
              <a:buFont typeface="Arial"/>
              <a:buNone/>
            </a:pPr>
            <a:r>
              <a:rPr lang="en" sz="1000" dirty="0">
                <a:solidFill>
                  <a:srgbClr val="0E2D69"/>
                </a:solidFill>
                <a:latin typeface="HSE sans" panose="02000000000000000000" pitchFamily="50" charset="-52"/>
              </a:rPr>
              <a:t>Bachelor’s Programme “Data Science and Business Analytics”</a:t>
            </a:r>
            <a:endParaRPr sz="1000" dirty="0">
              <a:latin typeface="HSE sans" panose="02000000000000000000" pitchFamily="50" charset="-52"/>
            </a:endParaRPr>
          </a:p>
        </p:txBody>
      </p:sp>
      <p:sp>
        <p:nvSpPr>
          <p:cNvPr id="215" name="Google Shape;215;p26"/>
          <p:cNvSpPr txBox="1">
            <a:spLocks noGrp="1"/>
          </p:cNvSpPr>
          <p:nvPr>
            <p:ph type="body" idx="4"/>
          </p:nvPr>
        </p:nvSpPr>
        <p:spPr>
          <a:xfrm>
            <a:off x="2651075" y="332475"/>
            <a:ext cx="1866900" cy="552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E2D69"/>
              </a:buClr>
              <a:buSzPts val="3200"/>
              <a:buFont typeface="Arial"/>
              <a:buNone/>
            </a:pPr>
            <a:r>
              <a:rPr lang="en" sz="900" dirty="0">
                <a:latin typeface="HSE sans" panose="02000000000000000000" pitchFamily="50" charset="-52"/>
              </a:rPr>
              <a:t>Chatbot for Assisting 9th-11th Grade Students in Choosing a University through Interaction with Current Students</a:t>
            </a:r>
            <a:endParaRPr sz="900" dirty="0">
              <a:latin typeface="HSE sans" panose="02000000000000000000" pitchFamily="50" charset="-52"/>
            </a:endParaRPr>
          </a:p>
          <a:p>
            <a:pPr marL="0" lvl="0" indent="0" algn="l" rtl="0">
              <a:lnSpc>
                <a:spcPct val="100000"/>
              </a:lnSpc>
              <a:spcBef>
                <a:spcPts val="0"/>
              </a:spcBef>
              <a:spcAft>
                <a:spcPts val="1200"/>
              </a:spcAft>
              <a:buClr>
                <a:srgbClr val="0E2D69"/>
              </a:buClr>
              <a:buSzPts val="800"/>
              <a:buNone/>
            </a:pPr>
            <a:endParaRPr sz="900" dirty="0">
              <a:latin typeface="HSE sans" panose="02000000000000000000" pitchFamily="50" charset="-52"/>
            </a:endParaRPr>
          </a:p>
        </p:txBody>
      </p:sp>
      <p:pic>
        <p:nvPicPr>
          <p:cNvPr id="216" name="Google Shape;216;p26"/>
          <p:cNvPicPr preferRelativeResize="0"/>
          <p:nvPr/>
        </p:nvPicPr>
        <p:blipFill>
          <a:blip r:embed="rId3">
            <a:alphaModFix/>
          </a:blip>
          <a:stretch>
            <a:fillRect/>
          </a:stretch>
        </p:blipFill>
        <p:spPr>
          <a:xfrm>
            <a:off x="800275" y="1668750"/>
            <a:ext cx="1057905" cy="1161073"/>
          </a:xfrm>
          <a:prstGeom prst="rect">
            <a:avLst/>
          </a:prstGeom>
          <a:noFill/>
          <a:ln>
            <a:noFill/>
          </a:ln>
        </p:spPr>
      </p:pic>
      <p:pic>
        <p:nvPicPr>
          <p:cNvPr id="217" name="Google Shape;217;p26"/>
          <p:cNvPicPr preferRelativeResize="0"/>
          <p:nvPr/>
        </p:nvPicPr>
        <p:blipFill>
          <a:blip r:embed="rId4">
            <a:alphaModFix/>
          </a:blip>
          <a:stretch>
            <a:fillRect/>
          </a:stretch>
        </p:blipFill>
        <p:spPr>
          <a:xfrm>
            <a:off x="482975" y="4041650"/>
            <a:ext cx="1900025" cy="399350"/>
          </a:xfrm>
          <a:prstGeom prst="rect">
            <a:avLst/>
          </a:prstGeom>
          <a:noFill/>
          <a:ln>
            <a:noFill/>
          </a:ln>
        </p:spPr>
      </p:pic>
      <p:pic>
        <p:nvPicPr>
          <p:cNvPr id="218" name="Google Shape;218;p26"/>
          <p:cNvPicPr preferRelativeResize="0"/>
          <p:nvPr/>
        </p:nvPicPr>
        <p:blipFill>
          <a:blip r:embed="rId5">
            <a:alphaModFix/>
          </a:blip>
          <a:stretch>
            <a:fillRect/>
          </a:stretch>
        </p:blipFill>
        <p:spPr>
          <a:xfrm>
            <a:off x="800275" y="2684725"/>
            <a:ext cx="1161100" cy="1161100"/>
          </a:xfrm>
          <a:prstGeom prst="rect">
            <a:avLst/>
          </a:prstGeom>
          <a:noFill/>
          <a:ln>
            <a:noFill/>
          </a:ln>
        </p:spPr>
      </p:pic>
      <p:pic>
        <p:nvPicPr>
          <p:cNvPr id="219" name="Google Shape;219;p26"/>
          <p:cNvPicPr preferRelativeResize="0"/>
          <p:nvPr/>
        </p:nvPicPr>
        <p:blipFill>
          <a:blip r:embed="rId6">
            <a:alphaModFix/>
          </a:blip>
          <a:stretch>
            <a:fillRect/>
          </a:stretch>
        </p:blipFill>
        <p:spPr>
          <a:xfrm>
            <a:off x="3361725" y="1385075"/>
            <a:ext cx="1241750" cy="1241750"/>
          </a:xfrm>
          <a:prstGeom prst="rect">
            <a:avLst/>
          </a:prstGeom>
          <a:noFill/>
          <a:ln>
            <a:noFill/>
          </a:ln>
        </p:spPr>
      </p:pic>
      <p:pic>
        <p:nvPicPr>
          <p:cNvPr id="220" name="Google Shape;220;p26"/>
          <p:cNvPicPr preferRelativeResize="0"/>
          <p:nvPr/>
        </p:nvPicPr>
        <p:blipFill>
          <a:blip r:embed="rId7">
            <a:alphaModFix/>
          </a:blip>
          <a:stretch>
            <a:fillRect/>
          </a:stretch>
        </p:blipFill>
        <p:spPr>
          <a:xfrm>
            <a:off x="5326475" y="1668750"/>
            <a:ext cx="1015975" cy="1015975"/>
          </a:xfrm>
          <a:prstGeom prst="rect">
            <a:avLst/>
          </a:prstGeom>
          <a:noFill/>
          <a:ln>
            <a:noFill/>
          </a:ln>
        </p:spPr>
      </p:pic>
      <p:pic>
        <p:nvPicPr>
          <p:cNvPr id="221" name="Google Shape;221;p26"/>
          <p:cNvPicPr preferRelativeResize="0"/>
          <p:nvPr/>
        </p:nvPicPr>
        <p:blipFill>
          <a:blip r:embed="rId8">
            <a:alphaModFix/>
          </a:blip>
          <a:stretch>
            <a:fillRect/>
          </a:stretch>
        </p:blipFill>
        <p:spPr>
          <a:xfrm>
            <a:off x="3361725" y="3924850"/>
            <a:ext cx="1426202" cy="632975"/>
          </a:xfrm>
          <a:prstGeom prst="rect">
            <a:avLst/>
          </a:prstGeom>
          <a:noFill/>
          <a:ln>
            <a:noFill/>
          </a:ln>
        </p:spPr>
      </p:pic>
      <p:pic>
        <p:nvPicPr>
          <p:cNvPr id="222" name="Google Shape;222;p26"/>
          <p:cNvPicPr preferRelativeResize="0"/>
          <p:nvPr/>
        </p:nvPicPr>
        <p:blipFill>
          <a:blip r:embed="rId9">
            <a:alphaModFix/>
          </a:blip>
          <a:stretch>
            <a:fillRect/>
          </a:stretch>
        </p:blipFill>
        <p:spPr>
          <a:xfrm>
            <a:off x="5194900" y="3202400"/>
            <a:ext cx="1103679" cy="1137551"/>
          </a:xfrm>
          <a:prstGeom prst="rect">
            <a:avLst/>
          </a:prstGeom>
          <a:noFill/>
          <a:ln>
            <a:noFill/>
          </a:ln>
        </p:spPr>
      </p:pic>
      <p:pic>
        <p:nvPicPr>
          <p:cNvPr id="223" name="Google Shape;223;p26"/>
          <p:cNvPicPr preferRelativeResize="0"/>
          <p:nvPr/>
        </p:nvPicPr>
        <p:blipFill>
          <a:blip r:embed="rId10">
            <a:alphaModFix/>
          </a:blip>
          <a:stretch>
            <a:fillRect/>
          </a:stretch>
        </p:blipFill>
        <p:spPr>
          <a:xfrm>
            <a:off x="3453650" y="2684713"/>
            <a:ext cx="1057900" cy="1057878"/>
          </a:xfrm>
          <a:prstGeom prst="rect">
            <a:avLst/>
          </a:prstGeom>
          <a:noFill/>
          <a:ln>
            <a:noFill/>
          </a:ln>
        </p:spPr>
      </p:pic>
      <p:pic>
        <p:nvPicPr>
          <p:cNvPr id="224" name="Google Shape;224;p26"/>
          <p:cNvPicPr preferRelativeResize="0"/>
          <p:nvPr/>
        </p:nvPicPr>
        <p:blipFill>
          <a:blip r:embed="rId11">
            <a:alphaModFix/>
          </a:blip>
          <a:stretch>
            <a:fillRect/>
          </a:stretch>
        </p:blipFill>
        <p:spPr>
          <a:xfrm>
            <a:off x="6705550" y="3266675"/>
            <a:ext cx="2122798" cy="1241751"/>
          </a:xfrm>
          <a:prstGeom prst="rect">
            <a:avLst/>
          </a:prstGeom>
          <a:noFill/>
          <a:ln>
            <a:noFill/>
          </a:ln>
        </p:spPr>
      </p:pic>
      <p:pic>
        <p:nvPicPr>
          <p:cNvPr id="225" name="Google Shape;225;p26"/>
          <p:cNvPicPr preferRelativeResize="0"/>
          <p:nvPr/>
        </p:nvPicPr>
        <p:blipFill>
          <a:blip r:embed="rId12">
            <a:alphaModFix/>
          </a:blip>
          <a:stretch>
            <a:fillRect/>
          </a:stretch>
        </p:blipFill>
        <p:spPr>
          <a:xfrm>
            <a:off x="6928175" y="1567313"/>
            <a:ext cx="1449733" cy="13639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7"/>
          <p:cNvSpPr txBox="1">
            <a:spLocks noGrp="1"/>
          </p:cNvSpPr>
          <p:nvPr>
            <p:ph type="title"/>
          </p:nvPr>
        </p:nvSpPr>
        <p:spPr>
          <a:xfrm>
            <a:off x="439424" y="1085843"/>
            <a:ext cx="3934200" cy="5829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1400"/>
              </a:spcBef>
              <a:spcAft>
                <a:spcPts val="0"/>
              </a:spcAft>
              <a:buClr>
                <a:schemeClr val="dk1"/>
              </a:buClr>
              <a:buSzPts val="1100"/>
              <a:buFont typeface="Arial"/>
              <a:buNone/>
            </a:pPr>
            <a:r>
              <a:rPr lang="en" sz="2400" dirty="0">
                <a:solidFill>
                  <a:srgbClr val="0E2D69"/>
                </a:solidFill>
                <a:latin typeface="HSE sans" panose="02000000000000000000" pitchFamily="50" charset="-52"/>
              </a:rPr>
              <a:t>Chatbot interaction logic</a:t>
            </a:r>
            <a:endParaRPr sz="2400" dirty="0">
              <a:solidFill>
                <a:srgbClr val="0E2D69"/>
              </a:solidFill>
              <a:latin typeface="HSE sans" panose="02000000000000000000" pitchFamily="50" charset="-52"/>
            </a:endParaRPr>
          </a:p>
          <a:p>
            <a:pPr marL="0" marR="0" lvl="0" indent="0" algn="l" rtl="0">
              <a:lnSpc>
                <a:spcPct val="100000"/>
              </a:lnSpc>
              <a:spcBef>
                <a:spcPts val="400"/>
              </a:spcBef>
              <a:spcAft>
                <a:spcPts val="0"/>
              </a:spcAft>
              <a:buClr>
                <a:schemeClr val="dk1"/>
              </a:buClr>
              <a:buSzPts val="1800"/>
              <a:buFont typeface="Arial"/>
              <a:buNone/>
            </a:pPr>
            <a:endParaRPr sz="2400" dirty="0">
              <a:solidFill>
                <a:srgbClr val="0E2D69"/>
              </a:solidFill>
              <a:latin typeface="HSE sans" panose="02000000000000000000" pitchFamily="50" charset="-52"/>
            </a:endParaRPr>
          </a:p>
        </p:txBody>
      </p:sp>
      <p:sp>
        <p:nvSpPr>
          <p:cNvPr id="231" name="Google Shape;231;p27"/>
          <p:cNvSpPr txBox="1">
            <a:spLocks noGrp="1"/>
          </p:cNvSpPr>
          <p:nvPr>
            <p:ph type="body" idx="1"/>
          </p:nvPr>
        </p:nvSpPr>
        <p:spPr>
          <a:xfrm>
            <a:off x="439362" y="1689040"/>
            <a:ext cx="3825900" cy="3175200"/>
          </a:xfrm>
          <a:prstGeom prst="rect">
            <a:avLst/>
          </a:prstGeom>
          <a:noFill/>
          <a:ln>
            <a:noFill/>
          </a:ln>
        </p:spPr>
        <p:txBody>
          <a:bodyPr spcFirstLastPara="1" wrap="square" lIns="0" tIns="0" rIns="0" bIns="3427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300" dirty="0">
                <a:latin typeface="HSE sans" panose="02000000000000000000" pitchFamily="50" charset="-52"/>
              </a:rPr>
              <a:t>We focused on designing a step-by-step flow to ensure seamless and intuitive experience for all users. </a:t>
            </a:r>
            <a:endParaRPr sz="1300" b="1" dirty="0">
              <a:latin typeface="HSE sans" panose="02000000000000000000" pitchFamily="50" charset="-52"/>
            </a:endParaRPr>
          </a:p>
          <a:p>
            <a:pPr marL="0" lvl="0" indent="0" algn="l" rtl="0">
              <a:lnSpc>
                <a:spcPct val="115000"/>
              </a:lnSpc>
              <a:spcBef>
                <a:spcPts val="0"/>
              </a:spcBef>
              <a:spcAft>
                <a:spcPts val="0"/>
              </a:spcAft>
              <a:buNone/>
            </a:pPr>
            <a:endParaRPr sz="1300" b="1" dirty="0">
              <a:latin typeface="HSE sans" panose="02000000000000000000" pitchFamily="50" charset="-52"/>
            </a:endParaRPr>
          </a:p>
          <a:p>
            <a:pPr marL="0" lvl="0" indent="0" algn="l" rtl="0">
              <a:lnSpc>
                <a:spcPct val="115000"/>
              </a:lnSpc>
              <a:spcBef>
                <a:spcPts val="0"/>
              </a:spcBef>
              <a:spcAft>
                <a:spcPts val="0"/>
              </a:spcAft>
              <a:buNone/>
            </a:pPr>
            <a:r>
              <a:rPr lang="en" sz="1300" b="1" dirty="0">
                <a:latin typeface="HSE sans" panose="02000000000000000000" pitchFamily="50" charset="-52"/>
              </a:rPr>
              <a:t>Key features of our bot include:</a:t>
            </a:r>
            <a:endParaRPr sz="1300" b="1" dirty="0">
              <a:latin typeface="HSE sans" panose="02000000000000000000" pitchFamily="50" charset="-52"/>
            </a:endParaRPr>
          </a:p>
          <a:p>
            <a:pPr marL="457200" lvl="0" indent="-304800" algn="l" rtl="0">
              <a:lnSpc>
                <a:spcPct val="115000"/>
              </a:lnSpc>
              <a:spcBef>
                <a:spcPts val="0"/>
              </a:spcBef>
              <a:spcAft>
                <a:spcPts val="0"/>
              </a:spcAft>
              <a:buSzPts val="1200"/>
              <a:buChar char="●"/>
            </a:pPr>
            <a:r>
              <a:rPr lang="en" sz="1300" dirty="0">
                <a:latin typeface="HSE sans" panose="02000000000000000000" pitchFamily="50" charset="-52"/>
              </a:rPr>
              <a:t>Onboarding</a:t>
            </a:r>
            <a:endParaRPr sz="1300" dirty="0">
              <a:latin typeface="HSE sans" panose="02000000000000000000" pitchFamily="50" charset="-52"/>
            </a:endParaRPr>
          </a:p>
          <a:p>
            <a:pPr marL="457200" lvl="0" indent="-304800" algn="l" rtl="0">
              <a:lnSpc>
                <a:spcPct val="115000"/>
              </a:lnSpc>
              <a:spcBef>
                <a:spcPts val="0"/>
              </a:spcBef>
              <a:spcAft>
                <a:spcPts val="0"/>
              </a:spcAft>
              <a:buSzPts val="1200"/>
              <a:buChar char="●"/>
            </a:pPr>
            <a:r>
              <a:rPr lang="en" sz="1300" dirty="0">
                <a:latin typeface="HSE sans" panose="02000000000000000000" pitchFamily="50" charset="-52"/>
              </a:rPr>
              <a:t>Identification </a:t>
            </a:r>
            <a:endParaRPr sz="1300" dirty="0">
              <a:latin typeface="HSE sans" panose="02000000000000000000" pitchFamily="50" charset="-52"/>
            </a:endParaRPr>
          </a:p>
          <a:p>
            <a:pPr marL="457200" lvl="0" indent="-304800" algn="l" rtl="0">
              <a:lnSpc>
                <a:spcPct val="115000"/>
              </a:lnSpc>
              <a:spcBef>
                <a:spcPts val="0"/>
              </a:spcBef>
              <a:spcAft>
                <a:spcPts val="0"/>
              </a:spcAft>
              <a:buSzPts val="1200"/>
              <a:buChar char="●"/>
            </a:pPr>
            <a:r>
              <a:rPr lang="en" sz="1300" dirty="0">
                <a:latin typeface="HSE sans" panose="02000000000000000000" pitchFamily="50" charset="-52"/>
              </a:rPr>
              <a:t>Registration</a:t>
            </a:r>
            <a:endParaRPr sz="1300" dirty="0">
              <a:latin typeface="HSE sans" panose="02000000000000000000" pitchFamily="50" charset="-52"/>
            </a:endParaRPr>
          </a:p>
          <a:p>
            <a:pPr marL="457200" lvl="0" indent="-304800" algn="l" rtl="0">
              <a:lnSpc>
                <a:spcPct val="115000"/>
              </a:lnSpc>
              <a:spcBef>
                <a:spcPts val="0"/>
              </a:spcBef>
              <a:spcAft>
                <a:spcPts val="0"/>
              </a:spcAft>
              <a:buSzPts val="1200"/>
              <a:buChar char="●"/>
            </a:pPr>
            <a:r>
              <a:rPr lang="en" sz="1300" dirty="0">
                <a:latin typeface="HSE sans" panose="02000000000000000000" pitchFamily="50" charset="-52"/>
              </a:rPr>
              <a:t>Activation</a:t>
            </a:r>
            <a:endParaRPr sz="1300" dirty="0">
              <a:latin typeface="HSE sans" panose="02000000000000000000" pitchFamily="50" charset="-52"/>
            </a:endParaRPr>
          </a:p>
          <a:p>
            <a:pPr marL="457200" lvl="0" indent="-304800" algn="l" rtl="0">
              <a:lnSpc>
                <a:spcPct val="115000"/>
              </a:lnSpc>
              <a:spcBef>
                <a:spcPts val="0"/>
              </a:spcBef>
              <a:spcAft>
                <a:spcPts val="0"/>
              </a:spcAft>
              <a:buSzPts val="1200"/>
              <a:buChar char="●"/>
            </a:pPr>
            <a:r>
              <a:rPr lang="en" sz="1300" dirty="0">
                <a:latin typeface="HSE sans" panose="02000000000000000000" pitchFamily="50" charset="-52"/>
              </a:rPr>
              <a:t>Feedback </a:t>
            </a:r>
            <a:endParaRPr sz="1300" dirty="0">
              <a:latin typeface="HSE sans" panose="02000000000000000000" pitchFamily="50" charset="-52"/>
            </a:endParaRPr>
          </a:p>
          <a:p>
            <a:pPr marL="457200" lvl="0" indent="-304800" algn="l" rtl="0">
              <a:lnSpc>
                <a:spcPct val="115000"/>
              </a:lnSpc>
              <a:spcBef>
                <a:spcPts val="0"/>
              </a:spcBef>
              <a:spcAft>
                <a:spcPts val="0"/>
              </a:spcAft>
              <a:buSzPts val="1200"/>
              <a:buChar char="●"/>
            </a:pPr>
            <a:r>
              <a:rPr lang="en" sz="1300" dirty="0">
                <a:latin typeface="HSE sans" panose="02000000000000000000" pitchFamily="50" charset="-52"/>
              </a:rPr>
              <a:t>Reactivation</a:t>
            </a:r>
            <a:endParaRPr sz="1300" dirty="0">
              <a:latin typeface="HSE sans" panose="02000000000000000000" pitchFamily="50" charset="-52"/>
            </a:endParaRPr>
          </a:p>
          <a:p>
            <a:pPr marL="0" lvl="0" indent="0" algn="l" rtl="0">
              <a:lnSpc>
                <a:spcPct val="115000"/>
              </a:lnSpc>
              <a:spcBef>
                <a:spcPts val="0"/>
              </a:spcBef>
              <a:spcAft>
                <a:spcPts val="0"/>
              </a:spcAft>
              <a:buNone/>
            </a:pPr>
            <a:endParaRPr sz="1200" dirty="0">
              <a:latin typeface="HSE sans" panose="02000000000000000000" pitchFamily="50" charset="-52"/>
            </a:endParaRPr>
          </a:p>
          <a:p>
            <a:pPr marL="0" lvl="0" indent="0" algn="l" rtl="0">
              <a:lnSpc>
                <a:spcPct val="115000"/>
              </a:lnSpc>
              <a:spcBef>
                <a:spcPts val="0"/>
              </a:spcBef>
              <a:spcAft>
                <a:spcPts val="0"/>
              </a:spcAft>
              <a:buNone/>
            </a:pPr>
            <a:r>
              <a:rPr lang="en" sz="1300" dirty="0">
                <a:latin typeface="HSE sans" panose="02000000000000000000" pitchFamily="50" charset="-52"/>
              </a:rPr>
              <a:t>Registration branches into either a choice of preferred specializations or state exams.</a:t>
            </a:r>
            <a:endParaRPr sz="1300" dirty="0">
              <a:latin typeface="HSE sans" panose="02000000000000000000" pitchFamily="50" charset="-52"/>
            </a:endParaRPr>
          </a:p>
        </p:txBody>
      </p:sp>
      <p:sp>
        <p:nvSpPr>
          <p:cNvPr id="232" name="Google Shape;232;p27"/>
          <p:cNvSpPr txBox="1">
            <a:spLocks noGrp="1"/>
          </p:cNvSpPr>
          <p:nvPr>
            <p:ph type="body" idx="3"/>
          </p:nvPr>
        </p:nvSpPr>
        <p:spPr>
          <a:xfrm>
            <a:off x="857767" y="329478"/>
            <a:ext cx="1426200" cy="312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E2D69"/>
              </a:buClr>
              <a:buSzPts val="900"/>
              <a:buFont typeface="Arial"/>
              <a:buNone/>
            </a:pPr>
            <a:r>
              <a:rPr lang="en" sz="1000" dirty="0">
                <a:solidFill>
                  <a:srgbClr val="0E2D69"/>
                </a:solidFill>
                <a:latin typeface="HSE sans" panose="02000000000000000000" pitchFamily="50" charset="-52"/>
              </a:rPr>
              <a:t>Bachelor’s Programme “Data Science and Business Analytics”</a:t>
            </a:r>
            <a:endParaRPr sz="1000" dirty="0">
              <a:latin typeface="HSE sans" panose="02000000000000000000" pitchFamily="50" charset="-52"/>
            </a:endParaRPr>
          </a:p>
        </p:txBody>
      </p:sp>
      <p:sp>
        <p:nvSpPr>
          <p:cNvPr id="233" name="Google Shape;233;p27"/>
          <p:cNvSpPr txBox="1">
            <a:spLocks noGrp="1"/>
          </p:cNvSpPr>
          <p:nvPr>
            <p:ph type="body" idx="4"/>
          </p:nvPr>
        </p:nvSpPr>
        <p:spPr>
          <a:xfrm>
            <a:off x="2651075" y="332475"/>
            <a:ext cx="1866900" cy="552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E2D69"/>
              </a:buClr>
              <a:buSzPts val="3200"/>
              <a:buFont typeface="Arial"/>
              <a:buNone/>
            </a:pPr>
            <a:r>
              <a:rPr lang="en" sz="900" dirty="0">
                <a:latin typeface="HSE sans" panose="02000000000000000000" pitchFamily="50" charset="-52"/>
              </a:rPr>
              <a:t>Chatbot for Assisting 9th-11th Grade Students in Choosing a University through Interaction with Current Students</a:t>
            </a:r>
            <a:endParaRPr sz="900" dirty="0">
              <a:latin typeface="HSE sans" panose="02000000000000000000" pitchFamily="50" charset="-52"/>
            </a:endParaRPr>
          </a:p>
          <a:p>
            <a:pPr marL="0" lvl="0" indent="0" algn="l" rtl="0">
              <a:lnSpc>
                <a:spcPct val="100000"/>
              </a:lnSpc>
              <a:spcBef>
                <a:spcPts val="0"/>
              </a:spcBef>
              <a:spcAft>
                <a:spcPts val="1200"/>
              </a:spcAft>
              <a:buClr>
                <a:srgbClr val="0E2D69"/>
              </a:buClr>
              <a:buSzPts val="800"/>
              <a:buNone/>
            </a:pPr>
            <a:endParaRPr sz="900" dirty="0">
              <a:latin typeface="HSE sans" panose="02000000000000000000" pitchFamily="50" charset="-52"/>
            </a:endParaRPr>
          </a:p>
        </p:txBody>
      </p:sp>
      <p:pic>
        <p:nvPicPr>
          <p:cNvPr id="234" name="Google Shape;234;p27"/>
          <p:cNvPicPr preferRelativeResize="0"/>
          <p:nvPr/>
        </p:nvPicPr>
        <p:blipFill>
          <a:blip r:embed="rId3">
            <a:alphaModFix/>
          </a:blip>
          <a:stretch>
            <a:fillRect/>
          </a:stretch>
        </p:blipFill>
        <p:spPr>
          <a:xfrm>
            <a:off x="4265200" y="1632350"/>
            <a:ext cx="4739799" cy="29606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28"/>
          <p:cNvSpPr txBox="1">
            <a:spLocks noGrp="1"/>
          </p:cNvSpPr>
          <p:nvPr>
            <p:ph type="title"/>
          </p:nvPr>
        </p:nvSpPr>
        <p:spPr>
          <a:xfrm>
            <a:off x="439425" y="1097903"/>
            <a:ext cx="3934200" cy="5829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1400"/>
              </a:spcBef>
              <a:spcAft>
                <a:spcPts val="0"/>
              </a:spcAft>
              <a:buClr>
                <a:schemeClr val="dk1"/>
              </a:buClr>
              <a:buSzPts val="1100"/>
              <a:buFont typeface="Arial"/>
              <a:buNone/>
            </a:pPr>
            <a:r>
              <a:rPr lang="en" sz="2400" dirty="0">
                <a:solidFill>
                  <a:srgbClr val="0E2D69"/>
                </a:solidFill>
                <a:latin typeface="HSE sans" panose="02000000000000000000" pitchFamily="50" charset="-52"/>
              </a:rPr>
              <a:t>Base implementation</a:t>
            </a:r>
            <a:endParaRPr sz="2400" dirty="0">
              <a:solidFill>
                <a:srgbClr val="0E2D69"/>
              </a:solidFill>
              <a:latin typeface="HSE sans" panose="02000000000000000000" pitchFamily="50" charset="-52"/>
            </a:endParaRPr>
          </a:p>
          <a:p>
            <a:pPr marL="0" marR="0" lvl="0" indent="0" algn="l" rtl="0">
              <a:lnSpc>
                <a:spcPct val="100000"/>
              </a:lnSpc>
              <a:spcBef>
                <a:spcPts val="400"/>
              </a:spcBef>
              <a:spcAft>
                <a:spcPts val="0"/>
              </a:spcAft>
              <a:buClr>
                <a:schemeClr val="dk1"/>
              </a:buClr>
              <a:buSzPts val="1800"/>
              <a:buFont typeface="Arial"/>
              <a:buNone/>
            </a:pPr>
            <a:endParaRPr sz="2400" dirty="0">
              <a:solidFill>
                <a:srgbClr val="0E2D69"/>
              </a:solidFill>
              <a:latin typeface="HSE sans" panose="02000000000000000000" pitchFamily="50" charset="-52"/>
            </a:endParaRPr>
          </a:p>
        </p:txBody>
      </p:sp>
      <p:sp>
        <p:nvSpPr>
          <p:cNvPr id="240" name="Google Shape;240;p28"/>
          <p:cNvSpPr txBox="1">
            <a:spLocks noGrp="1"/>
          </p:cNvSpPr>
          <p:nvPr>
            <p:ph type="body" idx="1"/>
          </p:nvPr>
        </p:nvSpPr>
        <p:spPr>
          <a:xfrm>
            <a:off x="439425" y="1774590"/>
            <a:ext cx="4348500" cy="3175200"/>
          </a:xfrm>
          <a:prstGeom prst="rect">
            <a:avLst/>
          </a:prstGeom>
          <a:noFill/>
          <a:ln>
            <a:noFill/>
          </a:ln>
        </p:spPr>
        <p:txBody>
          <a:bodyPr spcFirstLastPara="1" wrap="square" lIns="0" tIns="0" rIns="0" bIns="34275" anchor="t" anchorCtr="0">
            <a:noAutofit/>
          </a:bodyPr>
          <a:lstStyle/>
          <a:p>
            <a:pPr marL="0" lvl="0" indent="0" algn="l" rtl="0">
              <a:lnSpc>
                <a:spcPct val="115000"/>
              </a:lnSpc>
              <a:spcBef>
                <a:spcPts val="0"/>
              </a:spcBef>
              <a:spcAft>
                <a:spcPts val="0"/>
              </a:spcAft>
              <a:buNone/>
            </a:pPr>
            <a:r>
              <a:rPr lang="en" sz="1300" dirty="0">
                <a:latin typeface="HSE sans" panose="02000000000000000000" pitchFamily="50" charset="-52"/>
              </a:rPr>
              <a:t>The bot’s core functionality was built using the python-telegram-bot library for asynchronous Telegram API interactions and SQLAlchemy for storing and managing collected data. Key aspects include:</a:t>
            </a:r>
            <a:endParaRPr sz="1300" dirty="0">
              <a:latin typeface="HSE sans" panose="02000000000000000000" pitchFamily="50" charset="-52"/>
            </a:endParaRPr>
          </a:p>
          <a:p>
            <a:pPr marL="0" lvl="0" indent="0" algn="l" rtl="0">
              <a:lnSpc>
                <a:spcPct val="115000"/>
              </a:lnSpc>
              <a:spcBef>
                <a:spcPts val="0"/>
              </a:spcBef>
              <a:spcAft>
                <a:spcPts val="0"/>
              </a:spcAft>
              <a:buNone/>
            </a:pPr>
            <a:endParaRPr sz="1300" dirty="0">
              <a:latin typeface="HSE sans" panose="02000000000000000000" pitchFamily="50" charset="-52"/>
            </a:endParaRPr>
          </a:p>
          <a:p>
            <a:pPr marL="457200" lvl="0" indent="-304800" algn="l" rtl="0">
              <a:lnSpc>
                <a:spcPct val="115000"/>
              </a:lnSpc>
              <a:spcBef>
                <a:spcPts val="0"/>
              </a:spcBef>
              <a:spcAft>
                <a:spcPts val="0"/>
              </a:spcAft>
              <a:buSzPts val="1200"/>
              <a:buChar char="●"/>
            </a:pPr>
            <a:r>
              <a:rPr lang="en" sz="1300" b="1" dirty="0">
                <a:latin typeface="HSE sans" panose="02000000000000000000" pitchFamily="50" charset="-52"/>
              </a:rPr>
              <a:t>Conversational design</a:t>
            </a:r>
            <a:r>
              <a:rPr lang="en" sz="1300" dirty="0">
                <a:latin typeface="HSE sans" panose="02000000000000000000" pitchFamily="50" charset="-52"/>
              </a:rPr>
              <a:t> guiding users step-by-step</a:t>
            </a:r>
            <a:endParaRPr sz="1300" dirty="0">
              <a:latin typeface="HSE sans" panose="02000000000000000000" pitchFamily="50" charset="-52"/>
            </a:endParaRPr>
          </a:p>
          <a:p>
            <a:pPr marL="457200" lvl="0" indent="-304800" algn="l" rtl="0">
              <a:lnSpc>
                <a:spcPct val="115000"/>
              </a:lnSpc>
              <a:spcBef>
                <a:spcPts val="0"/>
              </a:spcBef>
              <a:spcAft>
                <a:spcPts val="0"/>
              </a:spcAft>
              <a:buSzPts val="1200"/>
              <a:buChar char="●"/>
            </a:pPr>
            <a:r>
              <a:rPr lang="en" sz="1300" b="1" dirty="0">
                <a:latin typeface="HSE sans" panose="02000000000000000000" pitchFamily="50" charset="-52"/>
              </a:rPr>
              <a:t>Inline keyboards</a:t>
            </a:r>
            <a:r>
              <a:rPr lang="en" sz="1300" dirty="0">
                <a:latin typeface="HSE sans" panose="02000000000000000000" pitchFamily="50" charset="-52"/>
              </a:rPr>
              <a:t> replacing manual input </a:t>
            </a:r>
            <a:endParaRPr sz="1300" dirty="0">
              <a:latin typeface="HSE sans" panose="02000000000000000000" pitchFamily="50" charset="-52"/>
            </a:endParaRPr>
          </a:p>
          <a:p>
            <a:pPr marL="457200" lvl="0" indent="-304800" algn="l" rtl="0">
              <a:lnSpc>
                <a:spcPct val="115000"/>
              </a:lnSpc>
              <a:spcBef>
                <a:spcPts val="0"/>
              </a:spcBef>
              <a:spcAft>
                <a:spcPts val="0"/>
              </a:spcAft>
              <a:buSzPts val="1200"/>
              <a:buChar char="●"/>
            </a:pPr>
            <a:r>
              <a:rPr lang="en" sz="1300" b="1" dirty="0">
                <a:latin typeface="HSE sans" panose="02000000000000000000" pitchFamily="50" charset="-52"/>
              </a:rPr>
              <a:t>Error handling</a:t>
            </a:r>
            <a:r>
              <a:rPr lang="en" sz="1300" dirty="0">
                <a:latin typeface="HSE sans" panose="02000000000000000000" pitchFamily="50" charset="-52"/>
              </a:rPr>
              <a:t> to recover from invalid inputs</a:t>
            </a:r>
            <a:endParaRPr sz="1300" dirty="0">
              <a:latin typeface="HSE sans" panose="02000000000000000000" pitchFamily="50" charset="-52"/>
            </a:endParaRPr>
          </a:p>
          <a:p>
            <a:pPr marL="457200" lvl="0" indent="-304800" algn="l" rtl="0">
              <a:lnSpc>
                <a:spcPct val="115000"/>
              </a:lnSpc>
              <a:spcBef>
                <a:spcPts val="0"/>
              </a:spcBef>
              <a:spcAft>
                <a:spcPts val="0"/>
              </a:spcAft>
              <a:buSzPts val="1200"/>
              <a:buChar char="●"/>
            </a:pPr>
            <a:r>
              <a:rPr lang="en" sz="1300" b="1" dirty="0">
                <a:latin typeface="HSE sans" panose="02000000000000000000" pitchFamily="50" charset="-52"/>
              </a:rPr>
              <a:t>Commands </a:t>
            </a:r>
            <a:r>
              <a:rPr lang="en" sz="1300" dirty="0">
                <a:latin typeface="HSE sans" panose="02000000000000000000" pitchFamily="50" charset="-52"/>
              </a:rPr>
              <a:t>to restart interaction or get help</a:t>
            </a:r>
            <a:endParaRPr sz="1300" dirty="0">
              <a:latin typeface="HSE sans" panose="02000000000000000000" pitchFamily="50" charset="-52"/>
            </a:endParaRPr>
          </a:p>
          <a:p>
            <a:pPr marL="0" lvl="0" indent="0" algn="l" rtl="0">
              <a:lnSpc>
                <a:spcPct val="115000"/>
              </a:lnSpc>
              <a:spcBef>
                <a:spcPts val="0"/>
              </a:spcBef>
              <a:spcAft>
                <a:spcPts val="0"/>
              </a:spcAft>
              <a:buNone/>
            </a:pPr>
            <a:endParaRPr sz="1300" dirty="0">
              <a:latin typeface="HSE sans" panose="02000000000000000000" pitchFamily="50" charset="-52"/>
            </a:endParaRPr>
          </a:p>
        </p:txBody>
      </p:sp>
      <p:sp>
        <p:nvSpPr>
          <p:cNvPr id="241" name="Google Shape;241;p28"/>
          <p:cNvSpPr txBox="1">
            <a:spLocks noGrp="1"/>
          </p:cNvSpPr>
          <p:nvPr>
            <p:ph type="body" idx="3"/>
          </p:nvPr>
        </p:nvSpPr>
        <p:spPr>
          <a:xfrm>
            <a:off x="857767" y="329478"/>
            <a:ext cx="1426200" cy="312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E2D69"/>
              </a:buClr>
              <a:buSzPts val="900"/>
              <a:buFont typeface="Arial"/>
              <a:buNone/>
            </a:pPr>
            <a:r>
              <a:rPr lang="en" sz="1000" dirty="0">
                <a:solidFill>
                  <a:srgbClr val="0E2D69"/>
                </a:solidFill>
                <a:latin typeface="HSE sans" panose="02000000000000000000" pitchFamily="50" charset="-52"/>
              </a:rPr>
              <a:t>Bachelor’s Programme “Data Science and Business Analytics”</a:t>
            </a:r>
            <a:endParaRPr sz="1000" dirty="0">
              <a:latin typeface="HSE sans" panose="02000000000000000000" pitchFamily="50" charset="-52"/>
            </a:endParaRPr>
          </a:p>
        </p:txBody>
      </p:sp>
      <p:sp>
        <p:nvSpPr>
          <p:cNvPr id="242" name="Google Shape;242;p28"/>
          <p:cNvSpPr txBox="1">
            <a:spLocks noGrp="1"/>
          </p:cNvSpPr>
          <p:nvPr>
            <p:ph type="body" idx="4"/>
          </p:nvPr>
        </p:nvSpPr>
        <p:spPr>
          <a:xfrm>
            <a:off x="2651075" y="332475"/>
            <a:ext cx="1866900" cy="552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E2D69"/>
              </a:buClr>
              <a:buSzPts val="3200"/>
              <a:buFont typeface="Arial"/>
              <a:buNone/>
            </a:pPr>
            <a:r>
              <a:rPr lang="en" sz="900" dirty="0">
                <a:latin typeface="HSE sans" panose="02000000000000000000" pitchFamily="50" charset="-52"/>
              </a:rPr>
              <a:t>Chatbot for Assisting 9th-11th Grade Students in Choosing a University through Interaction with Current Students</a:t>
            </a:r>
            <a:endParaRPr sz="900" dirty="0">
              <a:latin typeface="HSE sans" panose="02000000000000000000" pitchFamily="50" charset="-52"/>
            </a:endParaRPr>
          </a:p>
          <a:p>
            <a:pPr marL="0" lvl="0" indent="0" algn="l" rtl="0">
              <a:lnSpc>
                <a:spcPct val="100000"/>
              </a:lnSpc>
              <a:spcBef>
                <a:spcPts val="0"/>
              </a:spcBef>
              <a:spcAft>
                <a:spcPts val="1200"/>
              </a:spcAft>
              <a:buClr>
                <a:srgbClr val="0E2D69"/>
              </a:buClr>
              <a:buSzPts val="800"/>
              <a:buNone/>
            </a:pPr>
            <a:endParaRPr sz="900" dirty="0">
              <a:latin typeface="HSE sans" panose="02000000000000000000" pitchFamily="50" charset="-52"/>
            </a:endParaRPr>
          </a:p>
        </p:txBody>
      </p:sp>
      <p:pic>
        <p:nvPicPr>
          <p:cNvPr id="243" name="Google Shape;243;p28"/>
          <p:cNvPicPr preferRelativeResize="0"/>
          <p:nvPr/>
        </p:nvPicPr>
        <p:blipFill>
          <a:blip r:embed="rId3">
            <a:alphaModFix/>
          </a:blip>
          <a:stretch>
            <a:fillRect/>
          </a:stretch>
        </p:blipFill>
        <p:spPr>
          <a:xfrm>
            <a:off x="5403850" y="1668750"/>
            <a:ext cx="2965275" cy="25766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29"/>
          <p:cNvSpPr txBox="1">
            <a:spLocks noGrp="1"/>
          </p:cNvSpPr>
          <p:nvPr>
            <p:ph type="title"/>
          </p:nvPr>
        </p:nvSpPr>
        <p:spPr>
          <a:xfrm>
            <a:off x="439425" y="1095827"/>
            <a:ext cx="6405900" cy="5829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1800"/>
              </a:spcBef>
              <a:spcAft>
                <a:spcPts val="400"/>
              </a:spcAft>
              <a:buClr>
                <a:schemeClr val="dk1"/>
              </a:buClr>
              <a:buSzPts val="1100"/>
              <a:buFont typeface="Arial"/>
              <a:buNone/>
            </a:pPr>
            <a:r>
              <a:rPr lang="en" sz="2400" dirty="0">
                <a:solidFill>
                  <a:srgbClr val="0E2D69"/>
                </a:solidFill>
                <a:latin typeface="HSE sans" panose="02000000000000000000" pitchFamily="50" charset="-52"/>
              </a:rPr>
              <a:t>Database design</a:t>
            </a:r>
            <a:endParaRPr sz="2400" dirty="0">
              <a:solidFill>
                <a:srgbClr val="0E2D69"/>
              </a:solidFill>
              <a:latin typeface="HSE sans" panose="02000000000000000000" pitchFamily="50" charset="-52"/>
            </a:endParaRPr>
          </a:p>
        </p:txBody>
      </p:sp>
      <p:sp>
        <p:nvSpPr>
          <p:cNvPr id="249" name="Google Shape;249;p29"/>
          <p:cNvSpPr txBox="1">
            <a:spLocks noGrp="1"/>
          </p:cNvSpPr>
          <p:nvPr>
            <p:ph type="body" idx="1"/>
          </p:nvPr>
        </p:nvSpPr>
        <p:spPr>
          <a:xfrm>
            <a:off x="439424" y="1744668"/>
            <a:ext cx="4514663" cy="3175200"/>
          </a:xfrm>
          <a:prstGeom prst="rect">
            <a:avLst/>
          </a:prstGeom>
          <a:noFill/>
          <a:ln>
            <a:noFill/>
          </a:ln>
        </p:spPr>
        <p:txBody>
          <a:bodyPr spcFirstLastPara="1" wrap="square" lIns="0" tIns="0" rIns="0" bIns="3427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300" b="1" dirty="0">
                <a:latin typeface="HSE sans" panose="02000000000000000000" pitchFamily="50" charset="-52"/>
              </a:rPr>
              <a:t>At first, the database was designed to have 5 tables:</a:t>
            </a:r>
            <a:endParaRPr sz="1300" b="1" dirty="0">
              <a:latin typeface="HSE sans" panose="02000000000000000000" pitchFamily="50" charset="-52"/>
            </a:endParaRPr>
          </a:p>
          <a:p>
            <a:pPr marL="457200" lvl="0" indent="-292100" algn="l" rtl="0">
              <a:lnSpc>
                <a:spcPct val="115000"/>
              </a:lnSpc>
              <a:spcBef>
                <a:spcPts val="0"/>
              </a:spcBef>
              <a:spcAft>
                <a:spcPts val="0"/>
              </a:spcAft>
              <a:buSzPts val="1000"/>
              <a:buChar char="●"/>
            </a:pPr>
            <a:r>
              <a:rPr lang="en" dirty="0">
                <a:latin typeface="HSE sans" panose="02000000000000000000" pitchFamily="50" charset="-52"/>
              </a:rPr>
              <a:t>Applicant</a:t>
            </a:r>
            <a:endParaRPr dirty="0">
              <a:latin typeface="HSE sans" panose="02000000000000000000" pitchFamily="50" charset="-52"/>
            </a:endParaRPr>
          </a:p>
          <a:p>
            <a:pPr marL="457200" lvl="0" indent="-292100" algn="l" rtl="0">
              <a:lnSpc>
                <a:spcPct val="115000"/>
              </a:lnSpc>
              <a:spcBef>
                <a:spcPts val="0"/>
              </a:spcBef>
              <a:spcAft>
                <a:spcPts val="0"/>
              </a:spcAft>
              <a:buSzPts val="1000"/>
              <a:buChar char="●"/>
            </a:pPr>
            <a:r>
              <a:rPr lang="en" dirty="0">
                <a:latin typeface="HSE sans" panose="02000000000000000000" pitchFamily="50" charset="-52"/>
              </a:rPr>
              <a:t>Student</a:t>
            </a:r>
            <a:endParaRPr dirty="0">
              <a:latin typeface="HSE sans" panose="02000000000000000000" pitchFamily="50" charset="-52"/>
            </a:endParaRPr>
          </a:p>
          <a:p>
            <a:pPr marL="457200" lvl="0" indent="-292100" algn="l" rtl="0">
              <a:lnSpc>
                <a:spcPct val="115000"/>
              </a:lnSpc>
              <a:spcBef>
                <a:spcPts val="0"/>
              </a:spcBef>
              <a:spcAft>
                <a:spcPts val="0"/>
              </a:spcAft>
              <a:buSzPts val="1000"/>
              <a:buChar char="●"/>
            </a:pPr>
            <a:r>
              <a:rPr lang="en" dirty="0">
                <a:latin typeface="HSE sans" panose="02000000000000000000" pitchFamily="50" charset="-52"/>
              </a:rPr>
              <a:t>University</a:t>
            </a:r>
            <a:endParaRPr dirty="0">
              <a:latin typeface="HSE sans" panose="02000000000000000000" pitchFamily="50" charset="-52"/>
            </a:endParaRPr>
          </a:p>
          <a:p>
            <a:pPr marL="457200" lvl="0" indent="-292100" algn="l" rtl="0">
              <a:lnSpc>
                <a:spcPct val="115000"/>
              </a:lnSpc>
              <a:spcBef>
                <a:spcPts val="0"/>
              </a:spcBef>
              <a:spcAft>
                <a:spcPts val="0"/>
              </a:spcAft>
              <a:buSzPts val="1000"/>
              <a:buChar char="●"/>
            </a:pPr>
            <a:r>
              <a:rPr lang="en" dirty="0">
                <a:latin typeface="HSE sans" panose="02000000000000000000" pitchFamily="50" charset="-52"/>
              </a:rPr>
              <a:t>Specialization</a:t>
            </a:r>
            <a:endParaRPr dirty="0">
              <a:latin typeface="HSE sans" panose="02000000000000000000" pitchFamily="50" charset="-52"/>
            </a:endParaRPr>
          </a:p>
          <a:p>
            <a:pPr marL="457200" lvl="0" indent="-292100" algn="l" rtl="0">
              <a:lnSpc>
                <a:spcPct val="115000"/>
              </a:lnSpc>
              <a:spcBef>
                <a:spcPts val="0"/>
              </a:spcBef>
              <a:spcAft>
                <a:spcPts val="0"/>
              </a:spcAft>
              <a:buSzPts val="1000"/>
              <a:buChar char="●"/>
            </a:pPr>
            <a:r>
              <a:rPr lang="en" dirty="0">
                <a:latin typeface="HSE sans" panose="02000000000000000000" pitchFamily="50" charset="-52"/>
              </a:rPr>
              <a:t>Course</a:t>
            </a:r>
            <a:endParaRPr dirty="0">
              <a:latin typeface="HSE sans" panose="02000000000000000000" pitchFamily="50" charset="-52"/>
            </a:endParaRPr>
          </a:p>
          <a:p>
            <a:pPr marL="0" lvl="0" indent="0" algn="l" rtl="0">
              <a:lnSpc>
                <a:spcPct val="115000"/>
              </a:lnSpc>
              <a:spcBef>
                <a:spcPts val="0"/>
              </a:spcBef>
              <a:spcAft>
                <a:spcPts val="0"/>
              </a:spcAft>
              <a:buNone/>
            </a:pPr>
            <a:r>
              <a:rPr lang="en" sz="1300" b="1" dirty="0">
                <a:latin typeface="HSE sans" panose="02000000000000000000" pitchFamily="50" charset="-52"/>
              </a:rPr>
              <a:t>with some subtables for convenience:</a:t>
            </a:r>
            <a:endParaRPr sz="1300" b="1" dirty="0">
              <a:latin typeface="HSE sans" panose="02000000000000000000" pitchFamily="50" charset="-52"/>
            </a:endParaRPr>
          </a:p>
          <a:p>
            <a:pPr marL="457200" lvl="0" indent="-292100" algn="l" rtl="0">
              <a:lnSpc>
                <a:spcPct val="115000"/>
              </a:lnSpc>
              <a:spcBef>
                <a:spcPts val="0"/>
              </a:spcBef>
              <a:spcAft>
                <a:spcPts val="0"/>
              </a:spcAft>
              <a:buSzPts val="1000"/>
              <a:buChar char="●"/>
            </a:pPr>
            <a:r>
              <a:rPr lang="en" dirty="0">
                <a:latin typeface="HSE sans" panose="02000000000000000000" pitchFamily="50" charset="-52"/>
              </a:rPr>
              <a:t>In “Applicant” table:</a:t>
            </a:r>
            <a:endParaRPr dirty="0">
              <a:latin typeface="HSE sans" panose="02000000000000000000" pitchFamily="50" charset="-52"/>
            </a:endParaRPr>
          </a:p>
          <a:p>
            <a:pPr marL="914400" lvl="1" indent="-292100" algn="l" rtl="0">
              <a:lnSpc>
                <a:spcPct val="115000"/>
              </a:lnSpc>
              <a:spcBef>
                <a:spcPts val="0"/>
              </a:spcBef>
              <a:spcAft>
                <a:spcPts val="0"/>
              </a:spcAft>
              <a:buSzPts val="1000"/>
              <a:buChar char="○"/>
            </a:pPr>
            <a:r>
              <a:rPr lang="en" dirty="0">
                <a:latin typeface="HSE sans" panose="02000000000000000000" pitchFamily="50" charset="-52"/>
              </a:rPr>
              <a:t>Subtable “ApplicantUniversity” - to set a prioritized university(-ies) for the applicant</a:t>
            </a:r>
            <a:endParaRPr dirty="0">
              <a:latin typeface="HSE sans" panose="02000000000000000000" pitchFamily="50" charset="-52"/>
            </a:endParaRPr>
          </a:p>
          <a:p>
            <a:pPr marL="914400" lvl="1" indent="-292100" algn="l" rtl="0">
              <a:lnSpc>
                <a:spcPct val="115000"/>
              </a:lnSpc>
              <a:spcBef>
                <a:spcPts val="0"/>
              </a:spcBef>
              <a:spcAft>
                <a:spcPts val="0"/>
              </a:spcAft>
              <a:buSzPts val="1000"/>
              <a:buChar char="○"/>
            </a:pPr>
            <a:r>
              <a:rPr lang="en" dirty="0">
                <a:latin typeface="HSE sans" panose="02000000000000000000" pitchFamily="50" charset="-52"/>
              </a:rPr>
              <a:t>Subtable “ApplicantSpecialties” - to understand applicant's priority subjects for study</a:t>
            </a:r>
            <a:endParaRPr dirty="0">
              <a:latin typeface="HSE sans" panose="02000000000000000000" pitchFamily="50" charset="-52"/>
            </a:endParaRPr>
          </a:p>
          <a:p>
            <a:pPr marL="914400" lvl="1" indent="-292100" algn="l" rtl="0">
              <a:lnSpc>
                <a:spcPct val="115000"/>
              </a:lnSpc>
              <a:spcBef>
                <a:spcPts val="0"/>
              </a:spcBef>
              <a:spcAft>
                <a:spcPts val="0"/>
              </a:spcAft>
              <a:buSzPts val="1000"/>
              <a:buChar char="○"/>
            </a:pPr>
            <a:endParaRPr dirty="0">
              <a:latin typeface="HSE sans" panose="02000000000000000000" pitchFamily="50" charset="-52"/>
            </a:endParaRPr>
          </a:p>
          <a:p>
            <a:pPr marL="457200" lvl="0" indent="-292100" algn="l" rtl="0">
              <a:lnSpc>
                <a:spcPct val="115000"/>
              </a:lnSpc>
              <a:spcBef>
                <a:spcPts val="0"/>
              </a:spcBef>
              <a:spcAft>
                <a:spcPts val="0"/>
              </a:spcAft>
              <a:buSzPts val="1000"/>
              <a:buChar char="●"/>
            </a:pPr>
            <a:r>
              <a:rPr lang="en" dirty="0">
                <a:latin typeface="HSE sans" panose="02000000000000000000" pitchFamily="50" charset="-52"/>
              </a:rPr>
              <a:t>In “Student” table:</a:t>
            </a:r>
            <a:endParaRPr dirty="0">
              <a:latin typeface="HSE sans" panose="02000000000000000000" pitchFamily="50" charset="-52"/>
            </a:endParaRPr>
          </a:p>
          <a:p>
            <a:pPr marL="914400" lvl="1" indent="-292100" algn="l" rtl="0">
              <a:lnSpc>
                <a:spcPct val="115000"/>
              </a:lnSpc>
              <a:spcBef>
                <a:spcPts val="0"/>
              </a:spcBef>
              <a:spcAft>
                <a:spcPts val="0"/>
              </a:spcAft>
              <a:buSzPts val="1000"/>
              <a:buChar char="○"/>
            </a:pPr>
            <a:r>
              <a:rPr lang="en" dirty="0">
                <a:latin typeface="HSE sans" panose="02000000000000000000" pitchFamily="50" charset="-52"/>
              </a:rPr>
              <a:t>Subtable “StudentSpecialties” - to identify specialties that the student will be able to tell the applicant about</a:t>
            </a:r>
            <a:endParaRPr dirty="0">
              <a:latin typeface="HSE sans" panose="02000000000000000000" pitchFamily="50" charset="-52"/>
            </a:endParaRPr>
          </a:p>
          <a:p>
            <a:pPr marL="0" lvl="0" indent="0" algn="l" rtl="0">
              <a:lnSpc>
                <a:spcPct val="115000"/>
              </a:lnSpc>
              <a:spcBef>
                <a:spcPts val="1200"/>
              </a:spcBef>
              <a:spcAft>
                <a:spcPts val="0"/>
              </a:spcAft>
              <a:buNone/>
            </a:pPr>
            <a:endParaRPr dirty="0">
              <a:latin typeface="HSE sans" panose="02000000000000000000" pitchFamily="50" charset="-52"/>
            </a:endParaRPr>
          </a:p>
        </p:txBody>
      </p:sp>
      <p:sp>
        <p:nvSpPr>
          <p:cNvPr id="250" name="Google Shape;250;p29"/>
          <p:cNvSpPr txBox="1">
            <a:spLocks noGrp="1"/>
          </p:cNvSpPr>
          <p:nvPr>
            <p:ph type="body" idx="3"/>
          </p:nvPr>
        </p:nvSpPr>
        <p:spPr>
          <a:xfrm>
            <a:off x="857767" y="329478"/>
            <a:ext cx="1426200" cy="312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E2D69"/>
              </a:buClr>
              <a:buSzPts val="900"/>
              <a:buFont typeface="Arial"/>
              <a:buNone/>
            </a:pPr>
            <a:r>
              <a:rPr lang="en" sz="1000" dirty="0">
                <a:solidFill>
                  <a:srgbClr val="0E2D69"/>
                </a:solidFill>
                <a:latin typeface="HSE sans" panose="02000000000000000000" pitchFamily="50" charset="-52"/>
              </a:rPr>
              <a:t>Bachelor’s Programme “Data Science and Business Analytics”</a:t>
            </a:r>
            <a:endParaRPr sz="1000" dirty="0">
              <a:latin typeface="HSE sans" panose="02000000000000000000" pitchFamily="50" charset="-52"/>
            </a:endParaRPr>
          </a:p>
        </p:txBody>
      </p:sp>
      <p:sp>
        <p:nvSpPr>
          <p:cNvPr id="251" name="Google Shape;251;p29"/>
          <p:cNvSpPr txBox="1">
            <a:spLocks noGrp="1"/>
          </p:cNvSpPr>
          <p:nvPr>
            <p:ph type="body" idx="4"/>
          </p:nvPr>
        </p:nvSpPr>
        <p:spPr>
          <a:xfrm>
            <a:off x="2651075" y="332475"/>
            <a:ext cx="1866900" cy="552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E2D69"/>
              </a:buClr>
              <a:buSzPts val="3200"/>
              <a:buFont typeface="Arial"/>
              <a:buNone/>
            </a:pPr>
            <a:r>
              <a:rPr lang="en" sz="900" dirty="0">
                <a:latin typeface="HSE sans" panose="02000000000000000000" pitchFamily="50" charset="-52"/>
              </a:rPr>
              <a:t>Chatbot for Assisting 9th-11th Grade Students in Choosing a University through Interaction with Current Students</a:t>
            </a:r>
            <a:endParaRPr sz="900" dirty="0">
              <a:latin typeface="HSE sans" panose="02000000000000000000" pitchFamily="50" charset="-52"/>
            </a:endParaRPr>
          </a:p>
          <a:p>
            <a:pPr marL="0" lvl="0" indent="0" algn="l" rtl="0">
              <a:lnSpc>
                <a:spcPct val="100000"/>
              </a:lnSpc>
              <a:spcBef>
                <a:spcPts val="0"/>
              </a:spcBef>
              <a:spcAft>
                <a:spcPts val="1200"/>
              </a:spcAft>
              <a:buClr>
                <a:srgbClr val="0E2D69"/>
              </a:buClr>
              <a:buSzPts val="800"/>
              <a:buNone/>
            </a:pPr>
            <a:endParaRPr sz="900" dirty="0">
              <a:latin typeface="HSE sans" panose="02000000000000000000" pitchFamily="50" charset="-52"/>
            </a:endParaRPr>
          </a:p>
        </p:txBody>
      </p:sp>
      <p:sp>
        <p:nvSpPr>
          <p:cNvPr id="252" name="Google Shape;252;p29"/>
          <p:cNvSpPr txBox="1"/>
          <p:nvPr/>
        </p:nvSpPr>
        <p:spPr>
          <a:xfrm>
            <a:off x="5314800" y="3955771"/>
            <a:ext cx="3829200" cy="472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300" dirty="0">
                <a:solidFill>
                  <a:srgbClr val="0E2D69"/>
                </a:solidFill>
                <a:latin typeface="HSE sans" panose="02000000000000000000" pitchFamily="50" charset="-52"/>
              </a:rPr>
              <a:t>Initial database structure</a:t>
            </a:r>
            <a:endParaRPr sz="1800" dirty="0">
              <a:solidFill>
                <a:schemeClr val="dk2"/>
              </a:solidFill>
              <a:latin typeface="HSE sans" panose="02000000000000000000" pitchFamily="50" charset="-52"/>
            </a:endParaRPr>
          </a:p>
        </p:txBody>
      </p:sp>
      <p:pic>
        <p:nvPicPr>
          <p:cNvPr id="253" name="Google Shape;253;p29" title="Screenshot_44.png"/>
          <p:cNvPicPr preferRelativeResize="0"/>
          <p:nvPr/>
        </p:nvPicPr>
        <p:blipFill>
          <a:blip r:embed="rId3">
            <a:alphaModFix/>
          </a:blip>
          <a:stretch>
            <a:fillRect/>
          </a:stretch>
        </p:blipFill>
        <p:spPr>
          <a:xfrm>
            <a:off x="4954088" y="1744668"/>
            <a:ext cx="4051273" cy="2059268"/>
          </a:xfrm>
          <a:prstGeom prst="rect">
            <a:avLst/>
          </a:prstGeom>
          <a:noFill/>
          <a:ln>
            <a:noFill/>
          </a:ln>
        </p:spPr>
      </p:pic>
      <p:sp>
        <p:nvSpPr>
          <p:cNvPr id="254" name="Google Shape;254;p29"/>
          <p:cNvSpPr txBox="1">
            <a:spLocks noGrp="1"/>
          </p:cNvSpPr>
          <p:nvPr>
            <p:ph type="title"/>
          </p:nvPr>
        </p:nvSpPr>
        <p:spPr>
          <a:xfrm>
            <a:off x="4429375" y="372375"/>
            <a:ext cx="3285300" cy="4722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800"/>
              <a:buFont typeface="Arial"/>
              <a:buNone/>
            </a:pPr>
            <a:r>
              <a:rPr lang="en" sz="2400" dirty="0">
                <a:solidFill>
                  <a:srgbClr val="0E2D69"/>
                </a:solidFill>
                <a:latin typeface="HSE sans" panose="02000000000000000000" pitchFamily="50" charset="-52"/>
              </a:rPr>
              <a:t>Beta Version</a:t>
            </a:r>
            <a:endParaRPr sz="2400" dirty="0">
              <a:solidFill>
                <a:srgbClr val="0E2D69"/>
              </a:solidFill>
              <a:latin typeface="HSE sans" panose="02000000000000000000" pitchFamily="50" charset="-5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30"/>
          <p:cNvSpPr txBox="1">
            <a:spLocks noGrp="1"/>
          </p:cNvSpPr>
          <p:nvPr>
            <p:ph type="title"/>
          </p:nvPr>
        </p:nvSpPr>
        <p:spPr>
          <a:xfrm>
            <a:off x="329325" y="884475"/>
            <a:ext cx="4348500" cy="5829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 sz="2400" dirty="0">
                <a:solidFill>
                  <a:srgbClr val="0E2D69"/>
                </a:solidFill>
                <a:latin typeface="HSE sans" panose="02000000000000000000" pitchFamily="50" charset="-52"/>
              </a:rPr>
              <a:t>Database structure </a:t>
            </a:r>
            <a:endParaRPr sz="2400" dirty="0">
              <a:solidFill>
                <a:srgbClr val="0E2D69"/>
              </a:solidFill>
              <a:latin typeface="HSE sans" panose="02000000000000000000" pitchFamily="50" charset="-52"/>
            </a:endParaRPr>
          </a:p>
        </p:txBody>
      </p:sp>
      <p:sp>
        <p:nvSpPr>
          <p:cNvPr id="260" name="Google Shape;260;p30"/>
          <p:cNvSpPr txBox="1">
            <a:spLocks noGrp="1"/>
          </p:cNvSpPr>
          <p:nvPr>
            <p:ph type="body" idx="3"/>
          </p:nvPr>
        </p:nvSpPr>
        <p:spPr>
          <a:xfrm>
            <a:off x="857767" y="329478"/>
            <a:ext cx="1426200" cy="312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E2D69"/>
              </a:buClr>
              <a:buSzPts val="900"/>
              <a:buFont typeface="Arial"/>
              <a:buNone/>
            </a:pPr>
            <a:r>
              <a:rPr lang="en" sz="1000" dirty="0">
                <a:solidFill>
                  <a:srgbClr val="0E2D69"/>
                </a:solidFill>
                <a:latin typeface="HSE sans" panose="02000000000000000000" pitchFamily="50" charset="-52"/>
              </a:rPr>
              <a:t>Bachelor’s Programme “Data Science and Business Analytics”</a:t>
            </a:r>
            <a:endParaRPr sz="1000" dirty="0">
              <a:latin typeface="HSE sans" panose="02000000000000000000" pitchFamily="50" charset="-52"/>
            </a:endParaRPr>
          </a:p>
        </p:txBody>
      </p:sp>
      <p:sp>
        <p:nvSpPr>
          <p:cNvPr id="261" name="Google Shape;261;p30"/>
          <p:cNvSpPr txBox="1">
            <a:spLocks noGrp="1"/>
          </p:cNvSpPr>
          <p:nvPr>
            <p:ph type="body" idx="4"/>
          </p:nvPr>
        </p:nvSpPr>
        <p:spPr>
          <a:xfrm>
            <a:off x="2651075" y="332475"/>
            <a:ext cx="1866900" cy="552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E2D69"/>
              </a:buClr>
              <a:buSzPts val="3200"/>
              <a:buFont typeface="Arial"/>
              <a:buNone/>
            </a:pPr>
            <a:r>
              <a:rPr lang="en" sz="900" dirty="0">
                <a:latin typeface="HSE sans" panose="02000000000000000000" pitchFamily="50" charset="-52"/>
              </a:rPr>
              <a:t>Chatbot for Assisting 9th-11th Grade Students in Choosing a University through Interaction with Current Students</a:t>
            </a:r>
            <a:endParaRPr sz="900" dirty="0">
              <a:latin typeface="HSE sans" panose="02000000000000000000" pitchFamily="50" charset="-52"/>
            </a:endParaRPr>
          </a:p>
          <a:p>
            <a:pPr marL="0" lvl="0" indent="0" algn="l" rtl="0">
              <a:lnSpc>
                <a:spcPct val="100000"/>
              </a:lnSpc>
              <a:spcBef>
                <a:spcPts val="0"/>
              </a:spcBef>
              <a:spcAft>
                <a:spcPts val="1200"/>
              </a:spcAft>
              <a:buClr>
                <a:srgbClr val="0E2D69"/>
              </a:buClr>
              <a:buSzPts val="800"/>
              <a:buNone/>
            </a:pPr>
            <a:endParaRPr sz="900" dirty="0">
              <a:latin typeface="HSE sans" panose="02000000000000000000" pitchFamily="50" charset="-52"/>
            </a:endParaRPr>
          </a:p>
        </p:txBody>
      </p:sp>
      <p:pic>
        <p:nvPicPr>
          <p:cNvPr id="262" name="Google Shape;262;p30"/>
          <p:cNvPicPr preferRelativeResize="0"/>
          <p:nvPr/>
        </p:nvPicPr>
        <p:blipFill>
          <a:blip r:embed="rId3">
            <a:alphaModFix/>
          </a:blip>
          <a:stretch>
            <a:fillRect/>
          </a:stretch>
        </p:blipFill>
        <p:spPr>
          <a:xfrm>
            <a:off x="1728400" y="1273575"/>
            <a:ext cx="5687200" cy="368065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TotalTime>
  <Words>3245</Words>
  <Application>Microsoft Office PowerPoint</Application>
  <PresentationFormat>Экран (16:9)</PresentationFormat>
  <Paragraphs>431</Paragraphs>
  <Slides>37</Slides>
  <Notes>37</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37</vt:i4>
      </vt:variant>
    </vt:vector>
  </HeadingPairs>
  <TitlesOfParts>
    <vt:vector size="41" baseType="lpstr">
      <vt:lpstr>Arial</vt:lpstr>
      <vt:lpstr>Calibri</vt:lpstr>
      <vt:lpstr>HSE Sans</vt:lpstr>
      <vt:lpstr>Simple Light</vt:lpstr>
      <vt:lpstr>Chatbot for Assisting 9th-11th Grade Students in Choosing a University through Interaction with Current Students</vt:lpstr>
      <vt:lpstr>Introduction</vt:lpstr>
      <vt:lpstr>Competitors &amp; Concept </vt:lpstr>
      <vt:lpstr>Distribution of tasks in the team</vt:lpstr>
      <vt:lpstr>Stack &amp; bot link</vt:lpstr>
      <vt:lpstr>Chatbot interaction logic </vt:lpstr>
      <vt:lpstr>Base implementation </vt:lpstr>
      <vt:lpstr>Database design</vt:lpstr>
      <vt:lpstr>Database structure </vt:lpstr>
      <vt:lpstr>University Data Parsing &amp; Database Integration</vt:lpstr>
      <vt:lpstr>Student Registration Form &amp; Data Model</vt:lpstr>
      <vt:lpstr>Student Matching Based on Specialization Groups</vt:lpstr>
      <vt:lpstr>Weekly Notifications via Celery</vt:lpstr>
      <vt:lpstr>Meeting Log System</vt:lpstr>
      <vt:lpstr>Logging of all other important actions </vt:lpstr>
      <vt:lpstr>Collecting feedback from users</vt:lpstr>
      <vt:lpstr>Subject-Based Student Matching</vt:lpstr>
      <vt:lpstr>Re-Engaging Inactive Users &amp; Collecting Feedback</vt:lpstr>
      <vt:lpstr>Migration to PostgreSQL</vt:lpstr>
      <vt:lpstr>Database Migrations with Alembic</vt:lpstr>
      <vt:lpstr>Applicant’s profile editing &amp; deletion</vt:lpstr>
      <vt:lpstr>Adding a University/College Choice for Schoolchildren</vt:lpstr>
      <vt:lpstr>Презентация PowerPoint</vt:lpstr>
      <vt:lpstr>Matching for College Applicants</vt:lpstr>
      <vt:lpstr>Product Analytics: Overview</vt:lpstr>
      <vt:lpstr>Dashboard for Product Analytics</vt:lpstr>
      <vt:lpstr>User Activity Metrics </vt:lpstr>
      <vt:lpstr>User Funnel Analysis</vt:lpstr>
      <vt:lpstr>Feedback &amp; Matching Quality</vt:lpstr>
      <vt:lpstr>Automation with Job Scheduler </vt:lpstr>
      <vt:lpstr>Deploying the Bot with Docker </vt:lpstr>
      <vt:lpstr>Student’s profile</vt:lpstr>
      <vt:lpstr>Administrator profile</vt:lpstr>
      <vt:lpstr>Mass &amp; Targeted Messaging System </vt:lpstr>
      <vt:lpstr>Automatic user blocking system</vt:lpstr>
      <vt:lpstr>Testing</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Chatbot for Assisting 9th-11th Grade Students in Choosing a University through Interaction with Current Students</dc:title>
  <cp:lastModifiedBy>Evgeny Pavlov</cp:lastModifiedBy>
  <cp:revision>4</cp:revision>
  <dcterms:modified xsi:type="dcterms:W3CDTF">2025-06-13T19:05:26Z</dcterms:modified>
</cp:coreProperties>
</file>