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4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9799300" cy="11160125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move the slide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dt" idx="3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ftr" idx="3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sldNum" idx="4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02E7E71-E5DB-4FCE-87FC-AA74E96BCA15}" type="slidenum"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№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Титульный слайд с вариантом, когда присутствует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3D </a:t>
            </a: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объект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</a:t>
            </a: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из трех примеров выберите подходящий под вашу презентацию)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Если необходимо поставить лого суббренда обратитесь к </a:t>
            </a:r>
            <a:r>
              <a:rPr b="0" lang="en" sz="1380" strike="noStrike" u="none">
                <a:solidFill>
                  <a:schemeClr val="dk1"/>
                </a:solidFill>
                <a:effectLst/>
                <a:highlight>
                  <a:srgbClr val="ffff00"/>
                </a:highlight>
                <a:uFillTx/>
                <a:latin typeface="Tinkoff Sans"/>
                <a:ea typeface="+mj-ea"/>
              </a:rPr>
              <a:t>k.yashkina</a:t>
            </a:r>
            <a:endParaRPr b="0" lang="ru-RU" sz="138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пустого слайда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(используется если не один пример не подходит для внутренних страниц)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Отбивочный слайд для разных подтем/глав внутри презентации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пустого слайда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(используется если не один пример не подходит для внутренних страниц)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пустого слайда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(используется если не один пример не подходит для внутренних страниц)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пустого слайда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(используется если не один пример не подходит для внутренних страниц)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слайда с кодом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пустого слайда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(используется если не один пример не подходит для внутренних страниц)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Отбивочный слайд для разных подтем/глав внутри презентации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Слайд с таблицой (Нажмите правую кнопку мышки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чтобы вставить дополнительные столбы)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Слайд с таблицой (Нажмите правую кнопку мышки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чтобы вставить дополнительные столбы)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Отбивочный слайд для разных подтем/глав внутри презентации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Слайд с таблицой (Нажмите правую кнопку мышки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чтобы вставить дополнительные столбы)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Слайд с таблицой (Нажмите правую кнопку мышки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чтобы вставить дополнительные столбы)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пустого слайда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(используется если не один пример не подходит для внутренних страниц)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пустого слайда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(используется если не один пример не подходит для внутренних страниц)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пустого слайда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(используется если не один пример не подходит для внутренних страниц)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Отбивочный слайд для разных подтем/глав внутри презентации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слайда с кодом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Отбивочный слайд для разных подтем/глав внутри презентации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387360" y="685800"/>
            <a:ext cx="6082920" cy="3428640"/>
          </a:xfrm>
          <a:prstGeom prst="rect">
            <a:avLst/>
          </a:prstGeom>
          <a:ln w="0">
            <a:noFill/>
          </a:ln>
        </p:spPr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Пример пустого слайда 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(используется если не один пример не подходит для внутренних страниц)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png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3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 idx="1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84FE826C-4454-442F-B2FA-8971F895C193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17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" name="T-BANK_ logo_black_left_rus 1.png" descr="T-BANK_ logo_black_left_rus 1.png"/>
          <p:cNvPicPr/>
          <p:nvPr/>
        </p:nvPicPr>
        <p:blipFill>
          <a:blip r:embed="rId2"/>
          <a:stretch/>
        </p:blipFill>
        <p:spPr>
          <a:xfrm>
            <a:off x="189720" y="338040"/>
            <a:ext cx="3985560" cy="156564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" name="Рисунок 3" descr=""/>
          <p:cNvPicPr/>
          <p:nvPr/>
        </p:nvPicPr>
        <p:blipFill>
          <a:blip r:embed="rId3"/>
          <a:srcRect l="-2169" t="32431" r="33343" b="10345"/>
          <a:stretch/>
        </p:blipFill>
        <p:spPr>
          <a:xfrm>
            <a:off x="5300640" y="-18000"/>
            <a:ext cx="14498280" cy="111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989640" y="444960"/>
            <a:ext cx="178189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title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989640" y="2611440"/>
            <a:ext cx="17818920" cy="64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8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ldNum" idx="10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BC32C271-0772-4A86-BAF8-DA8A4930E68E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object 2"/>
          <p:cNvSpPr/>
          <p:nvPr/>
        </p:nvSpPr>
        <p:spPr>
          <a:xfrm flipV="1">
            <a:off x="0" y="5117040"/>
            <a:ext cx="19786320" cy="604224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ru-RU" sz="81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5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sldNum" idx="11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D01FBDF5-0E93-410D-AF2C-B88ACF76992C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" name="object 2"/>
          <p:cNvSpPr/>
          <p:nvPr/>
        </p:nvSpPr>
        <p:spPr>
          <a:xfrm flipV="1">
            <a:off x="0" y="0"/>
            <a:ext cx="19786320" cy="604224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ru-RU" sz="81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29" name="Прямоугольник с одним усеченным и одним скругленным углом 1"/>
          <p:cNvSpPr/>
          <p:nvPr/>
        </p:nvSpPr>
        <p:spPr>
          <a:xfrm flipH="1" rot="10800000">
            <a:off x="7002360" y="-2160"/>
            <a:ext cx="5795280" cy="7145640"/>
          </a:xfrm>
          <a:custGeom>
            <a:avLst/>
            <a:gdLst>
              <a:gd name="textAreaLeft" fmla="*/ 360 w 5795280"/>
              <a:gd name="textAreaRight" fmla="*/ 5796000 w 5795280"/>
              <a:gd name="textAreaTop" fmla="*/ 0 h 7145640"/>
              <a:gd name="textAreaBottom" fmla="*/ 7146000 h 7145640"/>
            </a:gdLst>
            <a:ahLst/>
            <a:rect l="textAreaLeft" t="textAreaTop" r="textAreaRight" b="textAreaBottom"/>
            <a:pathLst>
              <a:path w="5795688" h="7145900">
                <a:moveTo>
                  <a:pt x="1615670" y="21265"/>
                </a:moveTo>
                <a:lnTo>
                  <a:pt x="4540179" y="21265"/>
                </a:lnTo>
                <a:cubicBezTo>
                  <a:pt x="5249305" y="21265"/>
                  <a:pt x="5086562" y="0"/>
                  <a:pt x="5795688" y="0"/>
                </a:cubicBezTo>
                <a:cubicBezTo>
                  <a:pt x="5789467" y="3707601"/>
                  <a:pt x="5754488" y="3433571"/>
                  <a:pt x="5748267" y="7141172"/>
                </a:cubicBezTo>
                <a:lnTo>
                  <a:pt x="2046" y="7145900"/>
                </a:lnTo>
                <a:cubicBezTo>
                  <a:pt x="-5042" y="4956105"/>
                  <a:pt x="9134" y="3824684"/>
                  <a:pt x="2046" y="1634889"/>
                </a:cubicBezTo>
                <a:cubicBezTo>
                  <a:pt x="2046" y="743709"/>
                  <a:pt x="724490" y="21265"/>
                  <a:pt x="1615670" y="21265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1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sldNum" idx="12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en-US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1</a:t>
            </a:r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31" name="T-BANK_ logo_black_left_rus 1.png" descr="T-BANK_ logo_black_left_rus 1.png"/>
          <p:cNvPicPr/>
          <p:nvPr/>
        </p:nvPicPr>
        <p:blipFill>
          <a:blip r:embed="rId2"/>
          <a:stretch/>
        </p:blipFill>
        <p:spPr>
          <a:xfrm>
            <a:off x="189720" y="338040"/>
            <a:ext cx="3985560" cy="1565640"/>
          </a:xfrm>
          <a:prstGeom prst="rect">
            <a:avLst/>
          </a:prstGeom>
          <a:noFill/>
          <a:ln w="12700"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1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ldNum" idx="13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D54D1FEB-10EC-46D1-BA33-246916BBCB18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3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sldNum" idx="14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C3E77BB5-0F0A-471F-8A37-16E95F399C0A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2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sldNum" idx="15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F9DE6E16-0627-4F40-A7CE-E2D8C04C2F85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5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Пользовательский макет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ldNum" idx="16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6FD66157-5A19-4FD8-8079-1FAE0E5188F6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Freeform 16"/>
          <p:cNvSpPr/>
          <p:nvPr/>
        </p:nvSpPr>
        <p:spPr>
          <a:xfrm>
            <a:off x="719280" y="1900800"/>
            <a:ext cx="3705120" cy="7585920"/>
          </a:xfrm>
          <a:custGeom>
            <a:avLst/>
            <a:gdLst>
              <a:gd name="textAreaLeft" fmla="*/ 0 w 3705120"/>
              <a:gd name="textAreaRight" fmla="*/ 3705480 w 3705120"/>
              <a:gd name="textAreaTop" fmla="*/ 0 h 7585920"/>
              <a:gd name="textAreaBottom" fmla="*/ 7586280 h 758592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956160" y="2130840"/>
            <a:ext cx="3231360" cy="712548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38" name="Freeform 16"/>
          <p:cNvSpPr/>
          <p:nvPr/>
        </p:nvSpPr>
        <p:spPr>
          <a:xfrm>
            <a:off x="4908240" y="1900800"/>
            <a:ext cx="3705120" cy="7585920"/>
          </a:xfrm>
          <a:custGeom>
            <a:avLst/>
            <a:gdLst>
              <a:gd name="textAreaLeft" fmla="*/ 0 w 3705120"/>
              <a:gd name="textAreaRight" fmla="*/ 3705480 w 3705120"/>
              <a:gd name="textAreaTop" fmla="*/ 0 h 7585920"/>
              <a:gd name="textAreaBottom" fmla="*/ 7586280 h 758592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145120" y="2130840"/>
            <a:ext cx="3231360" cy="712548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Пользовательский макет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sldNum" idx="17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AE6028F9-0171-4536-A446-7CB45248F129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Freeform 16"/>
          <p:cNvSpPr/>
          <p:nvPr/>
        </p:nvSpPr>
        <p:spPr>
          <a:xfrm>
            <a:off x="719280" y="1900800"/>
            <a:ext cx="3705120" cy="7585920"/>
          </a:xfrm>
          <a:custGeom>
            <a:avLst/>
            <a:gdLst>
              <a:gd name="textAreaLeft" fmla="*/ 0 w 3705120"/>
              <a:gd name="textAreaRight" fmla="*/ 3705480 w 3705120"/>
              <a:gd name="textAreaTop" fmla="*/ 0 h 7585920"/>
              <a:gd name="textAreaBottom" fmla="*/ 7586280 h 758592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956160" y="2130840"/>
            <a:ext cx="3231360" cy="712548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43" name="Freeform 16"/>
          <p:cNvSpPr/>
          <p:nvPr/>
        </p:nvSpPr>
        <p:spPr>
          <a:xfrm>
            <a:off x="4908240" y="1900800"/>
            <a:ext cx="3705120" cy="7585920"/>
          </a:xfrm>
          <a:custGeom>
            <a:avLst/>
            <a:gdLst>
              <a:gd name="textAreaLeft" fmla="*/ 0 w 3705120"/>
              <a:gd name="textAreaRight" fmla="*/ 3705480 w 3705120"/>
              <a:gd name="textAreaTop" fmla="*/ 0 h 7585920"/>
              <a:gd name="textAreaBottom" fmla="*/ 7586280 h 758592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45120" y="2130840"/>
            <a:ext cx="3231360" cy="712548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45" name="Freeform 16"/>
          <p:cNvSpPr/>
          <p:nvPr/>
        </p:nvSpPr>
        <p:spPr>
          <a:xfrm>
            <a:off x="9107640" y="1900800"/>
            <a:ext cx="3705120" cy="7585920"/>
          </a:xfrm>
          <a:custGeom>
            <a:avLst/>
            <a:gdLst>
              <a:gd name="textAreaLeft" fmla="*/ 0 w 3705120"/>
              <a:gd name="textAreaRight" fmla="*/ 3705480 w 3705120"/>
              <a:gd name="textAreaTop" fmla="*/ 0 h 7585920"/>
              <a:gd name="textAreaBottom" fmla="*/ 7586280 h 758592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9344520" y="2130840"/>
            <a:ext cx="3231360" cy="712548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7_Пользовательский макет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16"/>
          <p:cNvSpPr/>
          <p:nvPr/>
        </p:nvSpPr>
        <p:spPr>
          <a:xfrm>
            <a:off x="719280" y="2136600"/>
            <a:ext cx="3450600" cy="7065000"/>
          </a:xfrm>
          <a:custGeom>
            <a:avLst/>
            <a:gdLst>
              <a:gd name="textAreaLeft" fmla="*/ 0 w 3450600"/>
              <a:gd name="textAreaRight" fmla="*/ 3450960 w 3450600"/>
              <a:gd name="textAreaTop" fmla="*/ 0 h 7065000"/>
              <a:gd name="textAreaBottom" fmla="*/ 7065360 h 706500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48" name="PlaceHolder 1"/>
          <p:cNvSpPr>
            <a:spLocks noGrp="1"/>
          </p:cNvSpPr>
          <p:nvPr>
            <p:ph type="body"/>
          </p:nvPr>
        </p:nvSpPr>
        <p:spPr>
          <a:xfrm>
            <a:off x="939600" y="2351160"/>
            <a:ext cx="3009600" cy="663660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49" name="Freeform 16"/>
          <p:cNvSpPr/>
          <p:nvPr/>
        </p:nvSpPr>
        <p:spPr>
          <a:xfrm>
            <a:off x="4426920" y="2136600"/>
            <a:ext cx="3450600" cy="7065000"/>
          </a:xfrm>
          <a:custGeom>
            <a:avLst/>
            <a:gdLst>
              <a:gd name="textAreaLeft" fmla="*/ 0 w 3450600"/>
              <a:gd name="textAreaRight" fmla="*/ 3450960 w 3450600"/>
              <a:gd name="textAreaTop" fmla="*/ 0 h 7065000"/>
              <a:gd name="textAreaBottom" fmla="*/ 7065360 h 706500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647600" y="2351160"/>
            <a:ext cx="3009600" cy="663660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51" name="Freeform 16"/>
          <p:cNvSpPr/>
          <p:nvPr/>
        </p:nvSpPr>
        <p:spPr>
          <a:xfrm>
            <a:off x="8148960" y="2136600"/>
            <a:ext cx="3450600" cy="7065000"/>
          </a:xfrm>
          <a:custGeom>
            <a:avLst/>
            <a:gdLst>
              <a:gd name="textAreaLeft" fmla="*/ 0 w 3450600"/>
              <a:gd name="textAreaRight" fmla="*/ 3450960 w 3450600"/>
              <a:gd name="textAreaTop" fmla="*/ 0 h 7065000"/>
              <a:gd name="textAreaBottom" fmla="*/ 7065360 h 706500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8369640" y="2351160"/>
            <a:ext cx="3009600" cy="663660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53" name="Freeform 16"/>
          <p:cNvSpPr/>
          <p:nvPr/>
        </p:nvSpPr>
        <p:spPr>
          <a:xfrm>
            <a:off x="11859480" y="2136600"/>
            <a:ext cx="3450600" cy="7065000"/>
          </a:xfrm>
          <a:custGeom>
            <a:avLst/>
            <a:gdLst>
              <a:gd name="textAreaLeft" fmla="*/ 0 w 3450600"/>
              <a:gd name="textAreaRight" fmla="*/ 3450960 w 3450600"/>
              <a:gd name="textAreaTop" fmla="*/ 0 h 7065000"/>
              <a:gd name="textAreaBottom" fmla="*/ 7065360 h 706500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12080160" y="2351160"/>
            <a:ext cx="3009600" cy="663660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55" name="Freeform 16"/>
          <p:cNvSpPr/>
          <p:nvPr/>
        </p:nvSpPr>
        <p:spPr>
          <a:xfrm>
            <a:off x="15588360" y="2136600"/>
            <a:ext cx="3450600" cy="7065000"/>
          </a:xfrm>
          <a:custGeom>
            <a:avLst/>
            <a:gdLst>
              <a:gd name="textAreaLeft" fmla="*/ 0 w 3450600"/>
              <a:gd name="textAreaRight" fmla="*/ 3450960 w 3450600"/>
              <a:gd name="textAreaTop" fmla="*/ 0 h 7065000"/>
              <a:gd name="textAreaBottom" fmla="*/ 7065360 h 7065000"/>
            </a:gdLst>
            <a:ahLst/>
            <a:rect l="textAreaLeft" t="textAreaTop" r="textAreaRight" b="textAreaBottom"/>
            <a:pathLst>
              <a:path w="1560243" h="3187700">
                <a:moveTo>
                  <a:pt x="238425" y="0"/>
                </a:moveTo>
                <a:lnTo>
                  <a:pt x="1321819" y="0"/>
                </a:lnTo>
                <a:cubicBezTo>
                  <a:pt x="1453497" y="0"/>
                  <a:pt x="1560244" y="107060"/>
                  <a:pt x="1560244" y="239125"/>
                </a:cubicBezTo>
                <a:lnTo>
                  <a:pt x="1560244" y="2948480"/>
                </a:lnTo>
                <a:cubicBezTo>
                  <a:pt x="1560296" y="3080545"/>
                  <a:pt x="1453592" y="3187647"/>
                  <a:pt x="1321914" y="3187700"/>
                </a:cubicBezTo>
                <a:cubicBezTo>
                  <a:pt x="1321882" y="3187700"/>
                  <a:pt x="1321851" y="3187700"/>
                  <a:pt x="1321819" y="3187700"/>
                </a:cubicBezTo>
                <a:lnTo>
                  <a:pt x="238425" y="3187700"/>
                </a:lnTo>
                <a:cubicBezTo>
                  <a:pt x="106731" y="3187648"/>
                  <a:pt x="0" y="3080560"/>
                  <a:pt x="0" y="2948480"/>
                </a:cubicBezTo>
                <a:lnTo>
                  <a:pt x="0" y="239220"/>
                </a:lnTo>
                <a:cubicBezTo>
                  <a:pt x="0" y="107140"/>
                  <a:pt x="106731" y="53"/>
                  <a:pt x="238425" y="0"/>
                </a:cubicBezTo>
                <a:close/>
              </a:path>
            </a:pathLst>
          </a:custGeom>
          <a:gradFill rotWithShape="0">
            <a:gsLst>
              <a:gs pos="0">
                <a:srgbClr val="322568"/>
              </a:gs>
              <a:gs pos="100000">
                <a:srgbClr val="4d4393"/>
              </a:gs>
            </a:gsLst>
            <a:lin ang="2700000"/>
          </a:gradFill>
          <a:ln w="9469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en-US" sz="293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body"/>
          </p:nvPr>
        </p:nvSpPr>
        <p:spPr>
          <a:xfrm>
            <a:off x="15809040" y="2351160"/>
            <a:ext cx="3009600" cy="6636600"/>
          </a:xfrm>
          <a:prstGeom prst="rect">
            <a:avLst/>
          </a:prstGeom>
          <a:solidFill>
            <a:schemeClr val="dk2"/>
          </a:solidFill>
          <a:ln w="38160">
            <a:noFill/>
          </a:ln>
        </p:spPr>
        <p:txBody>
          <a:bodyPr numCol="1" spcCol="38160" lIns="45720" rIns="45720" tIns="45720" bIns="45720" anchor="t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Вставка рисунка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57" name="PlaceHolder 6"/>
          <p:cNvSpPr>
            <a:spLocks noGrp="1"/>
          </p:cNvSpPr>
          <p:nvPr>
            <p:ph type="sldNum" idx="18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7DDCDF88-134F-480C-A12F-E6EFC4A2FFBB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8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body"/>
          </p:nvPr>
        </p:nvSpPr>
        <p:spPr>
          <a:xfrm>
            <a:off x="0" y="-7200"/>
            <a:ext cx="9179280" cy="104479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0" rIns="0" tIns="45000" bIns="45000" anchor="t">
            <a:no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0AB06F85-720F-4EDD-B50B-14929116D0CD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36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body"/>
          </p:nvPr>
        </p:nvSpPr>
        <p:spPr>
          <a:xfrm>
            <a:off x="680400" y="1374840"/>
            <a:ext cx="6993720" cy="255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indent="0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1" lang="ru-RU" sz="540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Заголовок слайда вашей презентации</a:t>
            </a:r>
            <a:endParaRPr b="0" lang="ru-RU" sz="54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ldNum" idx="19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0124550A-6423-4210-BCC2-5A0671D68DFD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9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ldNum" idx="20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49B1F9CE-2C68-4826-B1BB-2A310DCA2FB1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61" name="T-BANK_ logo_black_left_rus 1.png" descr="T-BANK_ logo_black_left_rus 1.png"/>
          <p:cNvPicPr/>
          <p:nvPr/>
        </p:nvPicPr>
        <p:blipFill>
          <a:blip r:embed="rId2"/>
          <a:stretch/>
        </p:blipFill>
        <p:spPr>
          <a:xfrm>
            <a:off x="189720" y="338040"/>
            <a:ext cx="3985560" cy="1565640"/>
          </a:xfrm>
          <a:prstGeom prst="rect">
            <a:avLst/>
          </a:prstGeom>
          <a:noFill/>
          <a:ln w="12700">
            <a:noFill/>
          </a:ln>
        </p:spPr>
      </p:pic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32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2"/>
          <p:cNvSpPr/>
          <p:nvPr/>
        </p:nvSpPr>
        <p:spPr>
          <a:xfrm>
            <a:off x="7556040" y="0"/>
            <a:ext cx="12252960" cy="1116576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ru-RU" sz="81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63" name="PlaceHolder 1"/>
          <p:cNvSpPr>
            <a:spLocks noGrp="1"/>
          </p:cNvSpPr>
          <p:nvPr>
            <p:ph type="body"/>
          </p:nvPr>
        </p:nvSpPr>
        <p:spPr>
          <a:xfrm>
            <a:off x="680400" y="1374840"/>
            <a:ext cx="6449400" cy="167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5000" lnSpcReduction="9999"/>
          </a:bodyPr>
          <a:p>
            <a:pPr indent="0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1" lang="ru-RU" sz="480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Заголовок слайда вашей презентации</a:t>
            </a:r>
            <a:endParaRPr b="0" lang="ru-RU" sz="48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endParaRPr b="0" lang="ru-RU" sz="48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endParaRPr b="0" lang="ru-RU" sz="48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endParaRPr b="0" lang="ru-RU" sz="48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indent="0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endParaRPr b="0" lang="ru-RU" sz="48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ldNum" idx="21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CEF40C25-08D2-4404-9535-7E3EB8D8E18D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0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ldNum" idx="22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en-US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1</a:t>
            </a:r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Прямоугольник с одним скругленным углом 1"/>
          <p:cNvSpPr/>
          <p:nvPr/>
        </p:nvSpPr>
        <p:spPr>
          <a:xfrm flipH="1" flipV="1">
            <a:off x="7161120" y="0"/>
            <a:ext cx="12648240" cy="10447920"/>
          </a:xfrm>
          <a:custGeom>
            <a:avLst/>
            <a:gdLst>
              <a:gd name="textAreaLeft" fmla="*/ 360 w 12648240"/>
              <a:gd name="textAreaRight" fmla="*/ 12648960 w 12648240"/>
              <a:gd name="textAreaTop" fmla="*/ 360 h 10447920"/>
              <a:gd name="textAreaBottom" fmla="*/ 10448640 h 10447920"/>
            </a:gdLst>
            <a:ahLst/>
            <a:rect l="textAreaLeft" t="textAreaTop" r="textAreaRight" b="textAreaBottom"/>
            <a:pathLst>
              <a:path w="12648482" h="10448262">
                <a:moveTo>
                  <a:pt x="0" y="0"/>
                </a:moveTo>
                <a:lnTo>
                  <a:pt x="10965916" y="7272"/>
                </a:lnTo>
                <a:cubicBezTo>
                  <a:pt x="11895172" y="7272"/>
                  <a:pt x="12648482" y="760582"/>
                  <a:pt x="12648482" y="1689838"/>
                </a:cubicBezTo>
                <a:lnTo>
                  <a:pt x="12648482" y="10448262"/>
                </a:lnTo>
                <a:lnTo>
                  <a:pt x="68518" y="104482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6800" rIns="4572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67" name="Прямоугольник с одним скругленным углом 2"/>
          <p:cNvSpPr/>
          <p:nvPr/>
        </p:nvSpPr>
        <p:spPr>
          <a:xfrm flipH="1" flipV="1">
            <a:off x="13307040" y="0"/>
            <a:ext cx="6497640" cy="10444320"/>
          </a:xfrm>
          <a:custGeom>
            <a:avLst/>
            <a:gdLst>
              <a:gd name="textAreaLeft" fmla="*/ -360 w 6497640"/>
              <a:gd name="textAreaRight" fmla="*/ 6497640 w 6497640"/>
              <a:gd name="textAreaTop" fmla="*/ 360 h 10444320"/>
              <a:gd name="textAreaBottom" fmla="*/ 10445040 h 10444320"/>
            </a:gdLst>
            <a:ahLst/>
            <a:rect l="textAreaLeft" t="textAreaTop" r="textAreaRight" b="textAreaBottom"/>
            <a:pathLst>
              <a:path w="6497822" h="10290767">
                <a:moveTo>
                  <a:pt x="0" y="0"/>
                </a:moveTo>
                <a:lnTo>
                  <a:pt x="4871075" y="3761"/>
                </a:lnTo>
                <a:cubicBezTo>
                  <a:pt x="5769503" y="3761"/>
                  <a:pt x="6497822" y="732080"/>
                  <a:pt x="6497822" y="1630508"/>
                </a:cubicBezTo>
                <a:lnTo>
                  <a:pt x="6497822" y="10290767"/>
                </a:lnTo>
                <a:lnTo>
                  <a:pt x="6350" y="10290767"/>
                </a:lnTo>
                <a:cubicBezTo>
                  <a:pt x="2117" y="6856341"/>
                  <a:pt x="4233" y="343442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9290f8">
                  <a:alpha val="74000"/>
                </a:srgbClr>
              </a:gs>
              <a:gs pos="100000">
                <a:srgbClr val="0b002d">
                  <a:alpha val="74000"/>
                </a:srgbClr>
              </a:gs>
            </a:gsLst>
            <a:lin ang="402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 defTabSz="450000">
              <a:lnSpc>
                <a:spcPct val="100000"/>
              </a:lnSpc>
              <a:tabLst>
                <a:tab algn="l" pos="0"/>
              </a:tabLst>
            </a:pPr>
            <a:endParaRPr b="0" lang="ru-RU" sz="2600" strike="noStrike" u="none">
              <a:solidFill>
                <a:srgbClr val="333333"/>
              </a:solidFill>
              <a:effectLst/>
              <a:uFillTx/>
              <a:latin typeface="Tinkoff Sans Regular"/>
              <a:ea typeface="Tinkoff San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Title Slide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92000" y="4020480"/>
            <a:ext cx="18215280" cy="101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708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title text format</a:t>
            </a:r>
            <a:endParaRPr b="0" lang="ru-RU" sz="708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7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body"/>
          </p:nvPr>
        </p:nvSpPr>
        <p:spPr>
          <a:xfrm>
            <a:off x="867960" y="3479040"/>
            <a:ext cx="8511840" cy="189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  <a:ea typeface="Tinkoff Sans"/>
              </a:rPr>
              <a:t>Заголовок слайда  вашей презентации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0012320" y="-13680"/>
            <a:ext cx="6977880" cy="9931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000" bIns="45000" anchor="t">
            <a:no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ТС заголовок в 4 строки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2"/>
          <p:cNvSpPr/>
          <p:nvPr/>
        </p:nvSpPr>
        <p:spPr>
          <a:xfrm flipH="1" rot="10800000">
            <a:off x="-360" y="-39960"/>
            <a:ext cx="4511160" cy="11199960"/>
          </a:xfrm>
          <a:custGeom>
            <a:avLst/>
            <a:gdLst>
              <a:gd name="textAreaLeft" fmla="*/ -360 w 4511160"/>
              <a:gd name="textAreaRight" fmla="*/ 4511160 w 4511160"/>
              <a:gd name="textAreaTop" fmla="*/ 0 h 11199960"/>
              <a:gd name="textAreaBottom" fmla="*/ 11200320 h 11199960"/>
            </a:gdLst>
            <a:ahLst/>
            <a:rect l="textAreaLeft" t="textAreaTop" r="textAreaRight" b="textAreaBottom"/>
            <a:pathLst>
              <a:path w="14635" h="21602">
                <a:moveTo>
                  <a:pt x="6" y="0"/>
                </a:moveTo>
                <a:lnTo>
                  <a:pt x="9818" y="2"/>
                </a:lnTo>
                <a:cubicBezTo>
                  <a:pt x="11144" y="2"/>
                  <a:pt x="12344" y="321"/>
                  <a:pt x="13213" y="838"/>
                </a:cubicBezTo>
                <a:cubicBezTo>
                  <a:pt x="14082" y="1355"/>
                  <a:pt x="14619" y="2068"/>
                  <a:pt x="14619" y="2856"/>
                </a:cubicBezTo>
                <a:cubicBezTo>
                  <a:pt x="14624" y="9105"/>
                  <a:pt x="14630" y="15353"/>
                  <a:pt x="14635" y="21602"/>
                </a:cubicBezTo>
                <a:lnTo>
                  <a:pt x="8" y="21528"/>
                </a:lnTo>
                <a:cubicBezTo>
                  <a:pt x="30" y="14363"/>
                  <a:pt x="-16" y="7165"/>
                  <a:pt x="6" y="0"/>
                </a:cubicBezTo>
                <a:close/>
              </a:path>
            </a:pathLst>
          </a:custGeom>
          <a:gradFill rotWithShape="0">
            <a:gsLst>
              <a:gs pos="0">
                <a:srgbClr val="9290f8">
                  <a:alpha val="74000"/>
                </a:srgbClr>
              </a:gs>
              <a:gs pos="100000">
                <a:srgbClr val="0b002d">
                  <a:alpha val="74000"/>
                </a:srgbClr>
              </a:gs>
            </a:gsLst>
            <a:lin ang="678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 defTabSz="450000">
              <a:lnSpc>
                <a:spcPct val="100000"/>
              </a:lnSpc>
              <a:tabLst>
                <a:tab algn="l" pos="0"/>
              </a:tabLst>
            </a:pPr>
            <a:endParaRPr b="0" lang="ru-RU" sz="2600" strike="noStrike" u="none">
              <a:solidFill>
                <a:srgbClr val="333333"/>
              </a:solidFill>
              <a:effectLst/>
              <a:uFillTx/>
              <a:latin typeface="Tinkoff Sans Regular"/>
              <a:ea typeface="Tinkoff Sans Regular"/>
            </a:endParaRPr>
          </a:p>
        </p:txBody>
      </p:sp>
      <p:pic>
        <p:nvPicPr>
          <p:cNvPr id="72" name="T-BANK_ logo_black_left_rus 1.png" descr="T-BANK_ logo_black_left_rus 1.png"/>
          <p:cNvPicPr/>
          <p:nvPr/>
        </p:nvPicPr>
        <p:blipFill>
          <a:blip r:embed="rId2"/>
          <a:stretch/>
        </p:blipFill>
        <p:spPr>
          <a:xfrm>
            <a:off x="205200" y="350640"/>
            <a:ext cx="3923640" cy="15415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sldNum" idx="23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83FC1F3A-5DCE-4FA7-8516-A6623B9B12E4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028360" y="3325320"/>
            <a:ext cx="3159000" cy="31590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77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Фото спикера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sldNum" idx="24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AF01CC0E-E576-48F8-B814-9D7A9F7AFC20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title"/>
          </p:nvPr>
        </p:nvSpPr>
        <p:spPr>
          <a:xfrm>
            <a:off x="989640" y="444960"/>
            <a:ext cx="178189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title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989640" y="2611440"/>
            <a:ext cx="17818920" cy="64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Title Slide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ldNum" idx="25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CF5D90A9-E0F7-40C7-BCF3-8F018F1B4255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79" name="Группа 1"/>
          <p:cNvGrpSpPr/>
          <p:nvPr/>
        </p:nvGrpSpPr>
        <p:grpSpPr>
          <a:xfrm>
            <a:off x="7332120" y="723240"/>
            <a:ext cx="11741760" cy="9718920"/>
            <a:chOff x="7332120" y="723240"/>
            <a:chExt cx="11741760" cy="9718920"/>
          </a:xfrm>
        </p:grpSpPr>
        <p:pic>
          <p:nvPicPr>
            <p:cNvPr id="80" name="Рисунок 3" descr=""/>
            <p:cNvPicPr/>
            <p:nvPr/>
          </p:nvPicPr>
          <p:blipFill>
            <a:blip r:embed="rId2"/>
            <a:srcRect l="0" t="0" r="0" b="8068"/>
            <a:stretch/>
          </p:blipFill>
          <p:spPr>
            <a:xfrm>
              <a:off x="7332120" y="723240"/>
              <a:ext cx="11741760" cy="7401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81" name="Рисунок 4" descr=""/>
            <p:cNvPicPr/>
            <p:nvPr/>
          </p:nvPicPr>
          <p:blipFill>
            <a:blip r:embed="rId3"/>
            <a:srcRect l="0" t="72204" r="0" b="0"/>
            <a:stretch/>
          </p:blipFill>
          <p:spPr>
            <a:xfrm>
              <a:off x="7332120" y="6598800"/>
              <a:ext cx="11741760" cy="384336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989640" y="444960"/>
            <a:ext cx="178189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title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989640" y="2611440"/>
            <a:ext cx="17818920" cy="64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Title Slide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ldNum" idx="26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1D0DA8C8-4B7A-4806-805C-D0B55D52E9F5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5" name="Прямоугольник с одним усеченным и одним скругленным углом 3"/>
          <p:cNvSpPr/>
          <p:nvPr/>
        </p:nvSpPr>
        <p:spPr>
          <a:xfrm flipH="1" rot="10800000">
            <a:off x="-6480" y="-6480"/>
            <a:ext cx="19819440" cy="2299320"/>
          </a:xfrm>
          <a:custGeom>
            <a:avLst/>
            <a:gdLst>
              <a:gd name="textAreaLeft" fmla="*/ 360 w 19819440"/>
              <a:gd name="textAreaRight" fmla="*/ 19820160 w 19819440"/>
              <a:gd name="textAreaTop" fmla="*/ 0 h 2299320"/>
              <a:gd name="textAreaBottom" fmla="*/ 2299680 h 2299320"/>
            </a:gdLst>
            <a:ahLst/>
            <a:rect l="textAreaLeft" t="textAreaTop" r="textAreaRight" b="textAreaBottom"/>
            <a:pathLst>
              <a:path w="19819646" h="2299765">
                <a:moveTo>
                  <a:pt x="1523158" y="6626"/>
                </a:moveTo>
                <a:lnTo>
                  <a:pt x="8237246" y="6626"/>
                </a:lnTo>
                <a:lnTo>
                  <a:pt x="19806393" y="0"/>
                </a:lnTo>
                <a:cubicBezTo>
                  <a:pt x="19810811" y="763607"/>
                  <a:pt x="19815228" y="1527214"/>
                  <a:pt x="19819646" y="2290821"/>
                </a:cubicBezTo>
                <a:cubicBezTo>
                  <a:pt x="19811007" y="2293813"/>
                  <a:pt x="8246502" y="2291018"/>
                  <a:pt x="8237863" y="2294010"/>
                </a:cubicBezTo>
                <a:lnTo>
                  <a:pt x="0" y="2299765"/>
                </a:lnTo>
                <a:cubicBezTo>
                  <a:pt x="0" y="1790696"/>
                  <a:pt x="12502" y="2038763"/>
                  <a:pt x="12502" y="1529694"/>
                </a:cubicBezTo>
                <a:cubicBezTo>
                  <a:pt x="12502" y="686241"/>
                  <a:pt x="679705" y="6626"/>
                  <a:pt x="1523158" y="6626"/>
                </a:cubicBezTo>
                <a:close/>
              </a:path>
            </a:pathLst>
          </a:custGeom>
          <a:gradFill rotWithShape="0">
            <a:gsLst>
              <a:gs pos="0">
                <a:srgbClr val="9290f8">
                  <a:alpha val="74000"/>
                </a:srgbClr>
              </a:gs>
              <a:gs pos="100000">
                <a:srgbClr val="0b002d">
                  <a:alpha val="74000"/>
                </a:srgbClr>
              </a:gs>
            </a:gsLst>
            <a:lin ang="17058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 defTabSz="450000">
              <a:lnSpc>
                <a:spcPct val="100000"/>
              </a:lnSpc>
              <a:tabLst>
                <a:tab algn="l" pos="0"/>
              </a:tabLst>
            </a:pPr>
            <a:endParaRPr b="0" lang="ru-RU" sz="2600" strike="noStrike" u="none">
              <a:solidFill>
                <a:srgbClr val="333333"/>
              </a:solidFill>
              <a:effectLst/>
              <a:uFillTx/>
              <a:latin typeface="Tinkoff Sans Regular"/>
              <a:ea typeface="Tinkoff San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7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sldNum" idx="3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D2F6B801-AD7F-4B99-B323-A818EA660547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3646160" y="5400"/>
            <a:ext cx="4539240" cy="104349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3_Custom Layout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ldNum" idx="27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0FA2F86E-4B09-4EDF-B029-624E35794AC1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87" name="Прямоугольник 5"/>
          <p:cNvSpPr/>
          <p:nvPr/>
        </p:nvSpPr>
        <p:spPr>
          <a:xfrm flipV="1">
            <a:off x="10510920" y="-720"/>
            <a:ext cx="9288000" cy="1115964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 algn="ctr" defTabSz="450000">
              <a:lnSpc>
                <a:spcPct val="100000"/>
              </a:lnSpc>
              <a:tabLst>
                <a:tab algn="l" pos="0"/>
              </a:tabLst>
            </a:pPr>
            <a:endParaRPr b="0" lang="ru-RU" sz="810" strike="noStrike" u="none">
              <a:solidFill>
                <a:srgbClr val="ffffff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9158040" y="1013040"/>
            <a:ext cx="2698920" cy="2689560"/>
          </a:xfrm>
          <a:prstGeom prst="rect">
            <a:avLst/>
          </a:prstGeom>
          <a:solidFill>
            <a:schemeClr val="lt2"/>
          </a:solidFill>
          <a:ln w="0">
            <a:solidFill>
              <a:schemeClr val="dk1"/>
            </a:solidFill>
            <a:prstDash val="dash"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9158040" y="4238280"/>
            <a:ext cx="2698920" cy="2689560"/>
          </a:xfrm>
          <a:prstGeom prst="rect">
            <a:avLst/>
          </a:prstGeom>
          <a:solidFill>
            <a:schemeClr val="lt2"/>
          </a:solidFill>
          <a:ln w="0">
            <a:solidFill>
              <a:schemeClr val="dk1"/>
            </a:solidFill>
            <a:prstDash val="dash"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9158040" y="7528680"/>
            <a:ext cx="2698920" cy="2689560"/>
          </a:xfrm>
          <a:prstGeom prst="rect">
            <a:avLst/>
          </a:prstGeom>
          <a:solidFill>
            <a:schemeClr val="lt2"/>
          </a:solidFill>
          <a:ln w="0">
            <a:solidFill>
              <a:schemeClr val="dk1"/>
            </a:solidFill>
            <a:prstDash val="dash"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Custom Layout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body"/>
          </p:nvPr>
        </p:nvSpPr>
        <p:spPr>
          <a:xfrm>
            <a:off x="9465840" y="719280"/>
            <a:ext cx="9048960" cy="97214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77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Добавьте изображение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ldNum" idx="28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E4423251-291F-4789-977A-59852008BB04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Custom Layout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body"/>
          </p:nvPr>
        </p:nvSpPr>
        <p:spPr>
          <a:xfrm>
            <a:off x="719280" y="763200"/>
            <a:ext cx="18325800" cy="96771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77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Добавьте изображение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ldNum" idx="29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3985E993-C442-444B-9C6E-BA8207C18238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Custom Layout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body"/>
          </p:nvPr>
        </p:nvSpPr>
        <p:spPr>
          <a:xfrm>
            <a:off x="719280" y="1928160"/>
            <a:ext cx="18325800" cy="85125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77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Добавьте изображение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ldNum" idx="30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6FCF0EDC-941E-4569-A235-19C33E815297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1424880" y="625680"/>
            <a:ext cx="16949160" cy="111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algn="ctr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1" lang="ru-RU" sz="600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Заголовок слайда вашей презентации</a:t>
            </a:r>
            <a:endParaRPr b="0" lang="ru-RU" sz="6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0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ldNum" idx="31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en-US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1</a:t>
            </a:r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99" name="Прямоугольник с одним скругленным углом 1"/>
          <p:cNvSpPr/>
          <p:nvPr/>
        </p:nvSpPr>
        <p:spPr>
          <a:xfrm flipH="1" flipV="1">
            <a:off x="7161120" y="0"/>
            <a:ext cx="12648240" cy="10447920"/>
          </a:xfrm>
          <a:custGeom>
            <a:avLst/>
            <a:gdLst>
              <a:gd name="textAreaLeft" fmla="*/ 360 w 12648240"/>
              <a:gd name="textAreaRight" fmla="*/ 12648960 w 12648240"/>
              <a:gd name="textAreaTop" fmla="*/ 360 h 10447920"/>
              <a:gd name="textAreaBottom" fmla="*/ 10448640 h 10447920"/>
            </a:gdLst>
            <a:ahLst/>
            <a:rect l="textAreaLeft" t="textAreaTop" r="textAreaRight" b="textAreaBottom"/>
            <a:pathLst>
              <a:path w="12648482" h="10448262">
                <a:moveTo>
                  <a:pt x="0" y="0"/>
                </a:moveTo>
                <a:lnTo>
                  <a:pt x="10965916" y="7272"/>
                </a:lnTo>
                <a:cubicBezTo>
                  <a:pt x="11895172" y="7272"/>
                  <a:pt x="12648482" y="760582"/>
                  <a:pt x="12648482" y="1689838"/>
                </a:cubicBezTo>
                <a:lnTo>
                  <a:pt x="12648482" y="10448262"/>
                </a:lnTo>
                <a:lnTo>
                  <a:pt x="68518" y="104482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6800" rIns="4572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100" name="Прямоугольник с одним скругленным углом 2"/>
          <p:cNvSpPr/>
          <p:nvPr/>
        </p:nvSpPr>
        <p:spPr>
          <a:xfrm flipH="1" flipV="1">
            <a:off x="13307040" y="0"/>
            <a:ext cx="6497640" cy="10444320"/>
          </a:xfrm>
          <a:custGeom>
            <a:avLst/>
            <a:gdLst>
              <a:gd name="textAreaLeft" fmla="*/ -360 w 6497640"/>
              <a:gd name="textAreaRight" fmla="*/ 6497640 w 6497640"/>
              <a:gd name="textAreaTop" fmla="*/ 360 h 10444320"/>
              <a:gd name="textAreaBottom" fmla="*/ 10445040 h 10444320"/>
            </a:gdLst>
            <a:ahLst/>
            <a:rect l="textAreaLeft" t="textAreaTop" r="textAreaRight" b="textAreaBottom"/>
            <a:pathLst>
              <a:path w="6497822" h="10290767">
                <a:moveTo>
                  <a:pt x="0" y="0"/>
                </a:moveTo>
                <a:lnTo>
                  <a:pt x="4871075" y="3761"/>
                </a:lnTo>
                <a:cubicBezTo>
                  <a:pt x="5769503" y="3761"/>
                  <a:pt x="6497822" y="732080"/>
                  <a:pt x="6497822" y="1630508"/>
                </a:cubicBezTo>
                <a:lnTo>
                  <a:pt x="6497822" y="10290767"/>
                </a:lnTo>
                <a:lnTo>
                  <a:pt x="6350" y="10290767"/>
                </a:lnTo>
                <a:cubicBezTo>
                  <a:pt x="2117" y="6856341"/>
                  <a:pt x="4233" y="34344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 defTabSz="450000">
              <a:lnSpc>
                <a:spcPct val="100000"/>
              </a:lnSpc>
              <a:tabLst>
                <a:tab algn="l" pos="0"/>
              </a:tabLst>
            </a:pPr>
            <a:endParaRPr b="0" lang="ru-RU" sz="2600" strike="noStrike" u="none">
              <a:solidFill>
                <a:srgbClr val="333333"/>
              </a:solidFill>
              <a:effectLst/>
              <a:uFillTx/>
              <a:latin typeface="Tinkoff Sans Regular"/>
              <a:ea typeface="Tinkoff San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7_Пользовательский макет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ldNum" idx="32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38774B82-E0D7-4BBD-93F1-81F5C5A0876E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0_ТС заголовок в 1 строку c картинкой">
    <p:bg>
      <p:bgPr>
        <a:solidFill>
          <a:srgbClr val="f5f5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body"/>
          </p:nvPr>
        </p:nvSpPr>
        <p:spPr>
          <a:xfrm>
            <a:off x="830160" y="674640"/>
            <a:ext cx="6164640" cy="2754360"/>
          </a:xfrm>
          <a:prstGeom prst="rect">
            <a:avLst/>
          </a:prstGeom>
          <a:noFill/>
          <a:ln w="0">
            <a:noFill/>
          </a:ln>
        </p:spPr>
        <p:txBody>
          <a:bodyPr lIns="0" rIns="90000" tIns="0" bIns="45000" anchor="t">
            <a:normAutofit/>
          </a:bodyPr>
          <a:p>
            <a:pPr indent="0" defTabSz="44892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0" lang="ru-RU" sz="5190" strike="noStrike" u="none">
                <a:solidFill>
                  <a:srgbClr val="000000"/>
                </a:solidFill>
                <a:effectLst/>
                <a:uFillTx/>
                <a:latin typeface="Tinkoff Sans"/>
                <a:ea typeface="Tinkoff Sans"/>
              </a:rPr>
              <a:t>Заголовок слайда вашей презентации</a:t>
            </a:r>
            <a:endParaRPr b="0" lang="ru-RU" sz="519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grpSp>
        <p:nvGrpSpPr>
          <p:cNvPr id="103" name="Группа 7"/>
          <p:cNvGrpSpPr/>
          <p:nvPr/>
        </p:nvGrpSpPr>
        <p:grpSpPr>
          <a:xfrm>
            <a:off x="7332120" y="723240"/>
            <a:ext cx="11741760" cy="9718920"/>
            <a:chOff x="7332120" y="723240"/>
            <a:chExt cx="11741760" cy="9718920"/>
          </a:xfrm>
        </p:grpSpPr>
        <p:pic>
          <p:nvPicPr>
            <p:cNvPr id="104" name="Рисунок 5" descr=""/>
            <p:cNvPicPr/>
            <p:nvPr/>
          </p:nvPicPr>
          <p:blipFill>
            <a:blip r:embed="rId2"/>
            <a:srcRect l="0" t="0" r="0" b="8068"/>
            <a:stretch/>
          </p:blipFill>
          <p:spPr>
            <a:xfrm>
              <a:off x="7332120" y="723240"/>
              <a:ext cx="11741760" cy="74012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5" name="Рисунок 6" descr=""/>
            <p:cNvPicPr/>
            <p:nvPr/>
          </p:nvPicPr>
          <p:blipFill>
            <a:blip r:embed="rId3"/>
            <a:srcRect l="0" t="72204" r="0" b="0"/>
            <a:stretch/>
          </p:blipFill>
          <p:spPr>
            <a:xfrm>
              <a:off x="7332120" y="6598800"/>
              <a:ext cx="11741760" cy="3843360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9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ldNum" idx="33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3ECC8932-BE6B-4C4E-A613-F85368FF3171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title"/>
          </p:nvPr>
        </p:nvSpPr>
        <p:spPr>
          <a:xfrm>
            <a:off x="989640" y="444960"/>
            <a:ext cx="17818920" cy="186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77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title text format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989640" y="2611440"/>
            <a:ext cx="17818920" cy="6472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8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Click to edit the outline text format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1" marL="864000" indent="-324000">
              <a:lnSpc>
                <a:spcPct val="118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Second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2" marL="1296000" indent="-288000">
              <a:lnSpc>
                <a:spcPct val="118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Third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3" marL="1728000" indent="-216000">
              <a:lnSpc>
                <a:spcPct val="118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36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Fourth Outline Level</a:t>
            </a:r>
            <a:endParaRPr b="0" lang="ru-RU" sz="23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4" marL="2160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Fifth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5" marL="2592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Sixth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lvl="6" marL="3024000" indent="-216000">
              <a:lnSpc>
                <a:spcPct val="118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Tinkoff Sans"/>
              </a:rPr>
              <a:t>Seventh Outline Level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8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ldNum" idx="34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58DD7D71-E0CB-4508-90CF-1BD5C36F8DB4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4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ldNum" idx="35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0CA0F7AE-E2B4-4327-97BB-9E6D5AEA1C90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1" name="Прямоугольник с одним усеченным и одним скругленным углом 13"/>
          <p:cNvSpPr/>
          <p:nvPr/>
        </p:nvSpPr>
        <p:spPr>
          <a:xfrm flipH="1" rot="10800000">
            <a:off x="10519920" y="10800"/>
            <a:ext cx="9287640" cy="10430280"/>
          </a:xfrm>
          <a:custGeom>
            <a:avLst/>
            <a:gdLst>
              <a:gd name="textAreaLeft" fmla="*/ -360 w 9287640"/>
              <a:gd name="textAreaRight" fmla="*/ 9287640 w 9287640"/>
              <a:gd name="textAreaTop" fmla="*/ 0 h 10430280"/>
              <a:gd name="textAreaBottom" fmla="*/ 10430640 h 10430280"/>
            </a:gdLst>
            <a:ahLst/>
            <a:rect l="textAreaLeft" t="textAreaTop" r="textAreaRight" b="textAreaBottom"/>
            <a:pathLst>
              <a:path w="9436761" h="10540918">
                <a:moveTo>
                  <a:pt x="1575849" y="42782"/>
                </a:moveTo>
                <a:lnTo>
                  <a:pt x="8033220" y="15610"/>
                </a:lnTo>
                <a:lnTo>
                  <a:pt x="9434779" y="0"/>
                </a:lnTo>
                <a:cubicBezTo>
                  <a:pt x="9428144" y="3507845"/>
                  <a:pt x="9441490" y="7033073"/>
                  <a:pt x="9434855" y="10540918"/>
                </a:cubicBezTo>
                <a:lnTo>
                  <a:pt x="9291" y="10538446"/>
                </a:lnTo>
                <a:cubicBezTo>
                  <a:pt x="9291" y="7571368"/>
                  <a:pt x="0" y="4585709"/>
                  <a:pt x="0" y="1618631"/>
                </a:cubicBezTo>
                <a:cubicBezTo>
                  <a:pt x="0" y="748314"/>
                  <a:pt x="705532" y="42782"/>
                  <a:pt x="1575849" y="42782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ctr">
            <a:noAutofit/>
          </a:bodyPr>
          <a:p>
            <a:pPr defTabSz="456120">
              <a:lnSpc>
                <a:spcPct val="100000"/>
              </a:lnSpc>
              <a:tabLst>
                <a:tab algn="l" pos="0"/>
              </a:tabLst>
            </a:pPr>
            <a:endParaRPr b="0" lang="ru-RU" sz="1790" strike="noStrike" u="none">
              <a:solidFill>
                <a:srgbClr val="f6f4f4"/>
              </a:solidFill>
              <a:effectLst/>
              <a:uFillTx/>
              <a:latin typeface="Tinkoff Sans"/>
              <a:ea typeface="Tinkoff San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9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body"/>
          </p:nvPr>
        </p:nvSpPr>
        <p:spPr>
          <a:xfrm>
            <a:off x="680400" y="2577240"/>
            <a:ext cx="15748920" cy="6732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760" spc="11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С другой стороны рамки и место обучения кадров требуют от нас анализа систем массового участия.  Таким образом постоянное информационно-пропагандистское обеспечение нашей деятельности играет  важную роль в формировании позиций, занимаемых участниками</a:t>
            </a:r>
            <a:r>
              <a:rPr b="0" lang="ru-RU" sz="2760" spc="11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	</a:t>
            </a:r>
            <a:r>
              <a:rPr b="0" lang="ru-RU" sz="2760" spc="11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 отношении поставленных задач.</a:t>
            </a: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marL="742680" indent="0" defTabSz="4500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marL="1485720" indent="0" defTabSz="4500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marL="2228400" indent="0" defTabSz="4500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marL="2971080" indent="0" defTabSz="4500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65280" y="625680"/>
            <a:ext cx="16949160" cy="111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1" lang="ru-RU" sz="600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Заголовок слайда вашей презентации</a:t>
            </a:r>
            <a:endParaRPr b="0" lang="ru-RU" sz="6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sldNum" idx="4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44729E59-4174-4AAA-AAB5-5581DB5FC8CC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3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ldNum" idx="36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F2B3DE81-E892-414B-AFB6-FE2C59FC490C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3" name="Прямоугольник с одним усеченным и одним скругленным углом 13"/>
          <p:cNvSpPr/>
          <p:nvPr/>
        </p:nvSpPr>
        <p:spPr>
          <a:xfrm flipH="1" rot="10800000">
            <a:off x="10519920" y="10800"/>
            <a:ext cx="9287640" cy="10430280"/>
          </a:xfrm>
          <a:custGeom>
            <a:avLst/>
            <a:gdLst>
              <a:gd name="textAreaLeft" fmla="*/ -360 w 9287640"/>
              <a:gd name="textAreaRight" fmla="*/ 9287640 w 9287640"/>
              <a:gd name="textAreaTop" fmla="*/ 0 h 10430280"/>
              <a:gd name="textAreaBottom" fmla="*/ 10430640 h 10430280"/>
            </a:gdLst>
            <a:ahLst/>
            <a:rect l="textAreaLeft" t="textAreaTop" r="textAreaRight" b="textAreaBottom"/>
            <a:pathLst>
              <a:path w="9436761" h="10540918">
                <a:moveTo>
                  <a:pt x="1575849" y="42782"/>
                </a:moveTo>
                <a:lnTo>
                  <a:pt x="8033220" y="15610"/>
                </a:lnTo>
                <a:lnTo>
                  <a:pt x="9434779" y="0"/>
                </a:lnTo>
                <a:cubicBezTo>
                  <a:pt x="9428144" y="3507845"/>
                  <a:pt x="9441490" y="7033073"/>
                  <a:pt x="9434855" y="10540918"/>
                </a:cubicBezTo>
                <a:lnTo>
                  <a:pt x="9291" y="10538446"/>
                </a:lnTo>
                <a:cubicBezTo>
                  <a:pt x="9291" y="7571368"/>
                  <a:pt x="0" y="4585709"/>
                  <a:pt x="0" y="1618631"/>
                </a:cubicBezTo>
                <a:cubicBezTo>
                  <a:pt x="0" y="748314"/>
                  <a:pt x="705532" y="42782"/>
                  <a:pt x="1575849" y="42782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ctr">
            <a:noAutofit/>
          </a:bodyPr>
          <a:p>
            <a:pPr defTabSz="456120">
              <a:lnSpc>
                <a:spcPct val="100000"/>
              </a:lnSpc>
              <a:tabLst>
                <a:tab algn="l" pos="0"/>
              </a:tabLst>
            </a:pPr>
            <a:endParaRPr b="0" lang="ru-RU" sz="1790" strike="noStrike" u="none">
              <a:solidFill>
                <a:srgbClr val="f6f4f4"/>
              </a:solidFill>
              <a:effectLst/>
              <a:uFillTx/>
              <a:latin typeface="Tinkoff Sans"/>
              <a:ea typeface="Tinkoff San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7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Num" idx="37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CC666791-DC60-45BB-9044-ED9238C54A64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15" name="Прямоугольник с одним усеченным и одним скругленным углом 13"/>
          <p:cNvSpPr/>
          <p:nvPr/>
        </p:nvSpPr>
        <p:spPr>
          <a:xfrm flipH="1" rot="10800000">
            <a:off x="10519920" y="10800"/>
            <a:ext cx="9287640" cy="10430280"/>
          </a:xfrm>
          <a:custGeom>
            <a:avLst/>
            <a:gdLst>
              <a:gd name="textAreaLeft" fmla="*/ -360 w 9287640"/>
              <a:gd name="textAreaRight" fmla="*/ 9287640 w 9287640"/>
              <a:gd name="textAreaTop" fmla="*/ 0 h 10430280"/>
              <a:gd name="textAreaBottom" fmla="*/ 10430640 h 10430280"/>
            </a:gdLst>
            <a:ahLst/>
            <a:rect l="textAreaLeft" t="textAreaTop" r="textAreaRight" b="textAreaBottom"/>
            <a:pathLst>
              <a:path w="9436761" h="10540918">
                <a:moveTo>
                  <a:pt x="1575849" y="42782"/>
                </a:moveTo>
                <a:lnTo>
                  <a:pt x="8033220" y="15610"/>
                </a:lnTo>
                <a:lnTo>
                  <a:pt x="9434779" y="0"/>
                </a:lnTo>
                <a:cubicBezTo>
                  <a:pt x="9428144" y="3507845"/>
                  <a:pt x="9441490" y="7033073"/>
                  <a:pt x="9434855" y="10540918"/>
                </a:cubicBezTo>
                <a:lnTo>
                  <a:pt x="9291" y="10538446"/>
                </a:lnTo>
                <a:cubicBezTo>
                  <a:pt x="9291" y="7571368"/>
                  <a:pt x="0" y="4585709"/>
                  <a:pt x="0" y="1618631"/>
                </a:cubicBezTo>
                <a:cubicBezTo>
                  <a:pt x="0" y="748314"/>
                  <a:pt x="705532" y="42782"/>
                  <a:pt x="1575849" y="42782"/>
                </a:cubicBez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ctr">
            <a:noAutofit/>
          </a:bodyPr>
          <a:p>
            <a:pPr defTabSz="456120">
              <a:lnSpc>
                <a:spcPct val="100000"/>
              </a:lnSpc>
              <a:tabLst>
                <a:tab algn="l" pos="0"/>
              </a:tabLst>
            </a:pPr>
            <a:endParaRPr b="1" lang="ru-RU" sz="1790" strike="noStrike" u="none">
              <a:solidFill>
                <a:srgbClr val="f6f4f4"/>
              </a:solidFill>
              <a:effectLst/>
              <a:uFillTx/>
              <a:latin typeface="Tinkoff Sans"/>
              <a:ea typeface="Tinkoff San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10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body"/>
          </p:nvPr>
        </p:nvSpPr>
        <p:spPr>
          <a:xfrm>
            <a:off x="1948680" y="2577240"/>
            <a:ext cx="10055880" cy="189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760" spc="11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Место обучения кадров требуют от нас анализа систем массового  участия. Таким образом постоянное информационно-  пропагандистское обеспечение нашей деятельности играет  важную роль</a:t>
            </a: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marL="742680" indent="0" defTabSz="4500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marL="1485720" indent="0" defTabSz="4500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marL="2228400" indent="0" defTabSz="4500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  <a:p>
            <a:pPr marL="2971080" indent="0" defTabSz="4500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7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948680" y="4844520"/>
            <a:ext cx="10055880" cy="120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0000">
              <a:lnSpc>
                <a:spcPct val="113000"/>
              </a:lnSpc>
              <a:buNone/>
              <a:tabLst>
                <a:tab algn="l" pos="0"/>
              </a:tabLst>
            </a:pPr>
            <a:r>
              <a:rPr b="0" lang="ru-RU" sz="2660" spc="-96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Таким образом постоянное информационно-пропагандистское  обеспечение нашей деятельности играет важную роль</a:t>
            </a:r>
            <a:endParaRPr b="0" lang="ru-RU" sz="26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948680" y="6216120"/>
            <a:ext cx="10055880" cy="794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0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660" spc="-96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Консультация</a:t>
            </a:r>
            <a:r>
              <a:rPr b="0" lang="ru-RU" sz="2660" spc="-96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	</a:t>
            </a:r>
            <a:r>
              <a:rPr b="0" lang="ru-RU" sz="2660" spc="-96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с широким активом</a:t>
            </a:r>
            <a:endParaRPr b="0" lang="ru-RU" sz="266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65280" y="625680"/>
            <a:ext cx="16949160" cy="1119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indent="0" defTabSz="4500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1" lang="ru-RU" sz="600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Заголовок слайда вашей презентации</a:t>
            </a:r>
            <a:endParaRPr b="0" lang="ru-RU" sz="6000" strike="noStrike" u="none">
              <a:solidFill>
                <a:srgbClr val="000000"/>
              </a:solidFill>
              <a:effectLst/>
              <a:uFillTx/>
              <a:latin typeface="Tinkoff Sans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5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BC2062BB-BD90-4D97-8ABE-8DBA0E5243EA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4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5"/>
          <p:cNvSpPr/>
          <p:nvPr/>
        </p:nvSpPr>
        <p:spPr>
          <a:xfrm>
            <a:off x="0" y="0"/>
            <a:ext cx="19798920" cy="507672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ctr">
            <a:noAutofit/>
          </a:bodyPr>
          <a:p>
            <a:pPr algn="ctr" defTabSz="450000">
              <a:lnSpc>
                <a:spcPct val="100000"/>
              </a:lnSpc>
              <a:tabLst>
                <a:tab algn="l" pos="0"/>
              </a:tabLst>
            </a:pPr>
            <a:endParaRPr b="0" lang="ru-RU" sz="810" strike="noStrike" u="none">
              <a:solidFill>
                <a:srgbClr val="ffffff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18" name="PlaceHolder 1"/>
          <p:cNvSpPr>
            <a:spLocks noGrp="1"/>
          </p:cNvSpPr>
          <p:nvPr>
            <p:ph type="sldNum" idx="6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03CEFF74-3069-45BC-A535-8F654E7F317D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6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ldNum" idx="7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ED4BE9F0-ADA0-4377-9D0B-00D361EC29D6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Прямоугольник с одним усеченным и одним скругленным углом 1"/>
          <p:cNvSpPr/>
          <p:nvPr/>
        </p:nvSpPr>
        <p:spPr>
          <a:xfrm rot="16200000">
            <a:off x="8130600" y="-8128800"/>
            <a:ext cx="3525120" cy="19791720"/>
          </a:xfrm>
          <a:custGeom>
            <a:avLst/>
            <a:gdLst>
              <a:gd name="textAreaLeft" fmla="*/ 0 w 3525120"/>
              <a:gd name="textAreaRight" fmla="*/ 3525480 w 3525120"/>
              <a:gd name="textAreaTop" fmla="*/ 0 h 19791720"/>
              <a:gd name="textAreaBottom" fmla="*/ 19792080 h 19791720"/>
            </a:gdLst>
            <a:ahLst/>
            <a:rect l="textAreaLeft" t="textAreaTop" r="textAreaRight" b="textAreaBottom"/>
            <a:pathLst>
              <a:path w="3525495" h="19792216">
                <a:moveTo>
                  <a:pt x="1644985" y="2572"/>
                </a:moveTo>
                <a:lnTo>
                  <a:pt x="2576480" y="2572"/>
                </a:lnTo>
                <a:lnTo>
                  <a:pt x="3519201" y="0"/>
                </a:lnTo>
                <a:cubicBezTo>
                  <a:pt x="3512980" y="3707601"/>
                  <a:pt x="3530348" y="16084615"/>
                  <a:pt x="3524127" y="19792216"/>
                </a:cubicBezTo>
                <a:lnTo>
                  <a:pt x="0" y="19789372"/>
                </a:lnTo>
                <a:cubicBezTo>
                  <a:pt x="12441" y="13696053"/>
                  <a:pt x="18920" y="7709515"/>
                  <a:pt x="31361" y="1616196"/>
                </a:cubicBezTo>
                <a:cubicBezTo>
                  <a:pt x="31361" y="725016"/>
                  <a:pt x="753805" y="2572"/>
                  <a:pt x="1644985" y="2572"/>
                </a:cubicBez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2_Пользовательский макет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ldNum" idx="8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A60E38AD-1BC0-4EEC-9B95-99CAF4BBA7BB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Прямоугольник с одним усеченным и одним скругленным углом 1"/>
          <p:cNvSpPr/>
          <p:nvPr/>
        </p:nvSpPr>
        <p:spPr>
          <a:xfrm rot="16200000">
            <a:off x="7009920" y="-7022880"/>
            <a:ext cx="5786280" cy="19806120"/>
          </a:xfrm>
          <a:custGeom>
            <a:avLst/>
            <a:gdLst>
              <a:gd name="textAreaLeft" fmla="*/ 0 w 5786280"/>
              <a:gd name="textAreaRight" fmla="*/ 5786640 w 5786280"/>
              <a:gd name="textAreaTop" fmla="*/ 0 h 19806120"/>
              <a:gd name="textAreaBottom" fmla="*/ 19806480 h 19806120"/>
            </a:gdLst>
            <a:ahLst/>
            <a:rect l="textAreaLeft" t="textAreaTop" r="textAreaRight" b="textAreaBottom"/>
            <a:pathLst>
              <a:path w="5786685" h="19806580">
                <a:moveTo>
                  <a:pt x="1644985" y="0"/>
                </a:moveTo>
                <a:lnTo>
                  <a:pt x="3846480" y="0"/>
                </a:lnTo>
                <a:lnTo>
                  <a:pt x="5786018" y="16933"/>
                </a:lnTo>
                <a:cubicBezTo>
                  <a:pt x="5779797" y="3724534"/>
                  <a:pt x="5790948" y="16098979"/>
                  <a:pt x="5784727" y="19806580"/>
                </a:cubicBezTo>
                <a:lnTo>
                  <a:pt x="0" y="19786800"/>
                </a:lnTo>
                <a:cubicBezTo>
                  <a:pt x="12441" y="13693481"/>
                  <a:pt x="18920" y="7706943"/>
                  <a:pt x="31361" y="1613624"/>
                </a:cubicBezTo>
                <a:cubicBezTo>
                  <a:pt x="31361" y="722444"/>
                  <a:pt x="753805" y="0"/>
                  <a:pt x="1644985" y="0"/>
                </a:cubicBez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 defTabSz="450000">
              <a:lnSpc>
                <a:spcPct val="100000"/>
              </a:lnSpc>
              <a:tabLst>
                <a:tab algn="l" pos="0"/>
              </a:tabLst>
            </a:pPr>
            <a:endParaRPr b="0" lang="ru-RU" sz="2600" strike="noStrike" u="none">
              <a:solidFill>
                <a:srgbClr val="333333"/>
              </a:solidFill>
              <a:effectLst/>
              <a:uFillTx/>
              <a:latin typeface="Tinkoff Sans Regular"/>
              <a:ea typeface="Tinkoff San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9_ТС заголовок в 1 строку c картинкой"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/>
          <p:cNvSpPr/>
          <p:nvPr/>
        </p:nvSpPr>
        <p:spPr>
          <a:xfrm flipV="1">
            <a:off x="0" y="3859560"/>
            <a:ext cx="19786320" cy="730008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endParaRPr b="0" lang="ru-RU" sz="81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24" name="PlaceHolder 1"/>
          <p:cNvSpPr>
            <a:spLocks noGrp="1"/>
          </p:cNvSpPr>
          <p:nvPr>
            <p:ph type="sldNum" idx="9"/>
          </p:nvPr>
        </p:nvSpPr>
        <p:spPr>
          <a:xfrm>
            <a:off x="18515160" y="1027260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478AF9B7-8414-441F-A9CF-4FD0109B6E11}" type="slidenum">
              <a:rPr b="0" lang="ru-RU" sz="197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97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5.png"/><Relationship Id="rId4" Type="http://schemas.openxmlformats.org/officeDocument/2006/relationships/image" Target="../media/image5.png"/><Relationship Id="rId5" Type="http://schemas.openxmlformats.org/officeDocument/2006/relationships/image" Target="../media/image5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27.xml"/><Relationship Id="rId8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12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28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5.png"/><Relationship Id="rId4" Type="http://schemas.openxmlformats.org/officeDocument/2006/relationships/image" Target="../media/image5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27.xml"/><Relationship Id="rId8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27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5.png"/><Relationship Id="rId4" Type="http://schemas.openxmlformats.org/officeDocument/2006/relationships/image" Target="../media/image5.png"/><Relationship Id="rId5" Type="http://schemas.openxmlformats.org/officeDocument/2006/relationships/image" Target="../media/image5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27.xml"/><Relationship Id="rId8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2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5.png"/><Relationship Id="rId4" Type="http://schemas.openxmlformats.org/officeDocument/2006/relationships/image" Target="../media/image5.png"/><Relationship Id="rId5" Type="http://schemas.openxmlformats.org/officeDocument/2006/relationships/image" Target="../media/image5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27.xml"/><Relationship Id="rId8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5.png"/><Relationship Id="rId4" Type="http://schemas.openxmlformats.org/officeDocument/2006/relationships/image" Target="../media/image5.png"/><Relationship Id="rId5" Type="http://schemas.openxmlformats.org/officeDocument/2006/relationships/image" Target="../media/image5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27.xml"/><Relationship Id="rId8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Уровень текста 1…"/>
          <p:cNvSpPr/>
          <p:nvPr/>
        </p:nvSpPr>
        <p:spPr>
          <a:xfrm>
            <a:off x="735840" y="7626240"/>
            <a:ext cx="17152560" cy="189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4572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WPGMA для кластеризации: теория и практика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3" name="Текст 2"/>
          <p:cNvSpPr/>
          <p:nvPr/>
        </p:nvSpPr>
        <p:spPr>
          <a:xfrm>
            <a:off x="735840" y="9517320"/>
            <a:ext cx="8511840" cy="67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defTabSz="4572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ru-RU" sz="2800" strike="noStrike" u="none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FillTx/>
                <a:latin typeface="Tinkoff Sans"/>
                <a:ea typeface="Tinkoff Sans"/>
              </a:rPr>
              <a:t>Алексей Смоленцев</a:t>
            </a:r>
            <a:endParaRPr b="0" lang="ru-RU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Текст 17"/>
          <p:cNvSpPr/>
          <p:nvPr/>
        </p:nvSpPr>
        <p:spPr>
          <a:xfrm>
            <a:off x="1337040" y="560520"/>
            <a:ext cx="15737400" cy="113256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PlaceHolder 1"/>
          <p:cNvSpPr>
            <a:spLocks noGrp="1"/>
          </p:cNvSpPr>
          <p:nvPr>
            <p:ph type="sldNum" idx="49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700952E0-3843-4CED-BA35-65A0F089F901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8" name="Текст 17"/>
          <p:cNvSpPr/>
          <p:nvPr/>
        </p:nvSpPr>
        <p:spPr>
          <a:xfrm>
            <a:off x="12491640" y="5603040"/>
            <a:ext cx="6571440" cy="92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114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ru-RU" sz="600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Пока не важно как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89" name="Рисунок 5" descr=""/>
          <p:cNvPicPr/>
          <p:nvPr/>
        </p:nvPicPr>
        <p:blipFill>
          <a:blip r:embed="rId2"/>
          <a:stretch/>
        </p:blipFill>
        <p:spPr>
          <a:xfrm>
            <a:off x="1337040" y="2229840"/>
            <a:ext cx="9643680" cy="7669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0" name="Стрелка вправо 6"/>
          <p:cNvSpPr/>
          <p:nvPr/>
        </p:nvSpPr>
        <p:spPr>
          <a:xfrm flipH="1">
            <a:off x="9899640" y="5828400"/>
            <a:ext cx="2122560" cy="47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solidFill>
              <a:srgbClr val="badcfc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numCol="1" spcCol="38160" horzOverflow="overflow" lIns="45720" rIns="4572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Рисунок 2" descr=""/>
          <p:cNvPicPr/>
          <p:nvPr/>
        </p:nvPicPr>
        <p:blipFill>
          <a:blip r:embed="rId1"/>
          <a:stretch/>
        </p:blipFill>
        <p:spPr>
          <a:xfrm flipH="1">
            <a:off x="849960" y="5756760"/>
            <a:ext cx="1535040" cy="1535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" name="TextBox 4"/>
          <p:cNvSpPr/>
          <p:nvPr/>
        </p:nvSpPr>
        <p:spPr>
          <a:xfrm>
            <a:off x="1089000" y="280440"/>
            <a:ext cx="12253680" cy="138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Содержание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93" name="Рисунок 51" descr=""/>
          <p:cNvPicPr/>
          <p:nvPr/>
        </p:nvPicPr>
        <p:blipFill>
          <a:blip r:embed="rId2">
            <a:lum contrast="-100000"/>
          </a:blip>
          <a:stretch/>
        </p:blipFill>
        <p:spPr>
          <a:xfrm flipH="1">
            <a:off x="1089360" y="208944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4" name="PlaceHolder 1"/>
          <p:cNvSpPr>
            <a:spLocks noGrp="1"/>
          </p:cNvSpPr>
          <p:nvPr>
            <p:ph type="sldNum" idx="50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0943287E-D60B-43CD-8658-0D5DFA9837AD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5" name="TextBox 1"/>
          <p:cNvSpPr/>
          <p:nvPr/>
        </p:nvSpPr>
        <p:spPr>
          <a:xfrm>
            <a:off x="3009960" y="1887480"/>
            <a:ext cx="1225368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OWA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6" name="TextBox 5"/>
          <p:cNvSpPr/>
          <p:nvPr/>
        </p:nvSpPr>
        <p:spPr>
          <a:xfrm>
            <a:off x="3009960" y="3218040"/>
            <a:ext cx="1225368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W</a:t>
            </a: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PGMA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97" name="Рисунок 8" descr=""/>
          <p:cNvPicPr/>
          <p:nvPr/>
        </p:nvPicPr>
        <p:blipFill>
          <a:blip r:embed="rId3">
            <a:lum contrast="-100000"/>
          </a:blip>
          <a:stretch/>
        </p:blipFill>
        <p:spPr>
          <a:xfrm flipH="1">
            <a:off x="1089360" y="347184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8" name="TextBox 9"/>
          <p:cNvSpPr/>
          <p:nvPr/>
        </p:nvSpPr>
        <p:spPr>
          <a:xfrm>
            <a:off x="3009960" y="4471920"/>
            <a:ext cx="15861960" cy="13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Варианты реализации и сложность 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99" name="Рисунок 12" descr=""/>
          <p:cNvPicPr/>
          <p:nvPr/>
        </p:nvPicPr>
        <p:blipFill>
          <a:blip r:embed="rId4">
            <a:lum contrast="-100000"/>
          </a:blip>
          <a:stretch/>
        </p:blipFill>
        <p:spPr>
          <a:xfrm flipH="1">
            <a:off x="1089360" y="48546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0" name="TextBox 15"/>
          <p:cNvSpPr/>
          <p:nvPr/>
        </p:nvSpPr>
        <p:spPr>
          <a:xfrm>
            <a:off x="3009960" y="5812560"/>
            <a:ext cx="15861960" cy="12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Немножко математики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01" name="Рисунок 16" descr=""/>
          <p:cNvPicPr/>
          <p:nvPr/>
        </p:nvPicPr>
        <p:blipFill>
          <a:blip r:embed="rId5">
            <a:lum contrast="-100000"/>
          </a:blip>
          <a:stretch/>
        </p:blipFill>
        <p:spPr>
          <a:xfrm flipH="1">
            <a:off x="1089360" y="736452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2" name="TextBox 17"/>
          <p:cNvSpPr/>
          <p:nvPr/>
        </p:nvSpPr>
        <p:spPr>
          <a:xfrm>
            <a:off x="3009960" y="7174080"/>
            <a:ext cx="15861960" cy="12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Применения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03" name="Рисунок 18" descr=""/>
          <p:cNvPicPr/>
          <p:nvPr/>
        </p:nvPicPr>
        <p:blipFill>
          <a:blip r:embed="rId6">
            <a:lum contrast="-100000"/>
          </a:blip>
          <a:stretch/>
        </p:blipFill>
        <p:spPr>
          <a:xfrm flipH="1">
            <a:off x="1089360" y="86472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4" name="TextBox 19"/>
          <p:cNvSpPr/>
          <p:nvPr/>
        </p:nvSpPr>
        <p:spPr>
          <a:xfrm>
            <a:off x="3009960" y="8456760"/>
            <a:ext cx="1586196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Картинки результаты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Текст 17"/>
          <p:cNvSpPr/>
          <p:nvPr/>
        </p:nvSpPr>
        <p:spPr>
          <a:xfrm>
            <a:off x="735840" y="562320"/>
            <a:ext cx="15737400" cy="113256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PlaceHolder 1"/>
          <p:cNvSpPr>
            <a:spLocks noGrp="1"/>
          </p:cNvSpPr>
          <p:nvPr>
            <p:ph type="sldNum" idx="51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DD99CD97-E376-435C-9CF3-A8D6A6C66FED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07" name="Текст 17"/>
          <p:cNvSpPr/>
          <p:nvPr/>
        </p:nvSpPr>
        <p:spPr>
          <a:xfrm>
            <a:off x="0" y="2057400"/>
            <a:ext cx="19798920" cy="135396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8" name="Текст 17"/>
          <p:cNvSpPr/>
          <p:nvPr/>
        </p:nvSpPr>
        <p:spPr>
          <a:xfrm>
            <a:off x="735840" y="3773880"/>
            <a:ext cx="18250200" cy="677088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Текст 17"/>
          <p:cNvSpPr/>
          <p:nvPr/>
        </p:nvSpPr>
        <p:spPr>
          <a:xfrm>
            <a:off x="735840" y="562320"/>
            <a:ext cx="15737400" cy="113256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0" name="PlaceHolder 1"/>
          <p:cNvSpPr>
            <a:spLocks noGrp="1"/>
          </p:cNvSpPr>
          <p:nvPr>
            <p:ph type="sldNum" idx="52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F77177F2-7038-4CE4-B880-1409AB34FD22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1" name="Текст 17"/>
          <p:cNvSpPr/>
          <p:nvPr/>
        </p:nvSpPr>
        <p:spPr>
          <a:xfrm>
            <a:off x="0" y="2057400"/>
            <a:ext cx="19798920" cy="135396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2" name="Текст 17"/>
          <p:cNvSpPr/>
          <p:nvPr/>
        </p:nvSpPr>
        <p:spPr>
          <a:xfrm>
            <a:off x="735840" y="3437640"/>
            <a:ext cx="18250200" cy="677088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Текст 17"/>
          <p:cNvSpPr/>
          <p:nvPr/>
        </p:nvSpPr>
        <p:spPr>
          <a:xfrm>
            <a:off x="0" y="562320"/>
            <a:ext cx="19798920" cy="113256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4" name="PlaceHolder 1"/>
          <p:cNvSpPr>
            <a:spLocks noGrp="1"/>
          </p:cNvSpPr>
          <p:nvPr>
            <p:ph type="sldNum" idx="53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C6B75623-5E02-44DF-A173-91DF54D85913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5" name="Текст 17"/>
          <p:cNvSpPr/>
          <p:nvPr/>
        </p:nvSpPr>
        <p:spPr>
          <a:xfrm>
            <a:off x="712440" y="2138760"/>
            <a:ext cx="18766080" cy="870984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Текст 17"/>
          <p:cNvSpPr/>
          <p:nvPr/>
        </p:nvSpPr>
        <p:spPr>
          <a:xfrm>
            <a:off x="719280" y="567360"/>
            <a:ext cx="5936760" cy="37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11480">
              <a:lnSpc>
                <a:spcPts val="6599"/>
              </a:lnSpc>
              <a:tabLst>
                <a:tab algn="l" pos="0"/>
              </a:tabLst>
            </a:pPr>
            <a:r>
              <a:rPr b="1" lang="en-US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Е</a:t>
            </a: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го идеи</a:t>
            </a:r>
            <a:r>
              <a:rPr b="1" lang="en-US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…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17" name="Таблица 12"/>
          <p:cNvGraphicFramePr/>
          <p:nvPr/>
        </p:nvGraphicFramePr>
        <p:xfrm>
          <a:off x="7344720" y="1191600"/>
          <a:ext cx="11718000" cy="9890640"/>
        </p:xfrm>
        <a:graphic>
          <a:graphicData uri="http://schemas.openxmlformats.org/drawingml/2006/table">
            <a:tbl>
              <a:tblPr/>
              <a:tblGrid>
                <a:gridCol w="11718360"/>
              </a:tblGrid>
              <a:tr h="9890640">
                <a:tc>
                  <a:txBody>
                    <a:bodyPr lIns="358920" rIns="287280" tIns="358920" bIns="143640" anchor="t">
                      <a:noAutofit/>
                    </a:bodyPr>
                    <a:p>
                      <a:pPr algn="r" defTabSz="4500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180" strike="noStrike" u="none">
                        <a:solidFill>
                          <a:schemeClr val="dk1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358920" marR="287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blipFill rotWithShape="0">
                      <a:blip r:embed="rId1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pic>
        <p:nvPicPr>
          <p:cNvPr id="218" name="Рисунок 2" descr=""/>
          <p:cNvPicPr/>
          <p:nvPr/>
        </p:nvPicPr>
        <p:blipFill>
          <a:blip r:embed="rId2"/>
          <a:stretch/>
        </p:blipFill>
        <p:spPr>
          <a:xfrm>
            <a:off x="137880" y="6062040"/>
            <a:ext cx="7099560" cy="5457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9" name="PlaceHolder 1"/>
          <p:cNvSpPr>
            <a:spLocks noGrp="1"/>
          </p:cNvSpPr>
          <p:nvPr>
            <p:ph type="sldNum" idx="54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C6034CB8-3F17-4463-ACB3-6177E65059E1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220" name="Рисунок 3" descr=""/>
          <p:cNvPicPr/>
          <p:nvPr/>
        </p:nvPicPr>
        <p:blipFill>
          <a:blip r:embed="rId3"/>
          <a:stretch/>
        </p:blipFill>
        <p:spPr>
          <a:xfrm>
            <a:off x="7344720" y="1155960"/>
            <a:ext cx="11707200" cy="1660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Текст 17"/>
          <p:cNvSpPr/>
          <p:nvPr/>
        </p:nvSpPr>
        <p:spPr>
          <a:xfrm>
            <a:off x="735840" y="562320"/>
            <a:ext cx="16479720" cy="11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114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ИДЕЯ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2" name="PlaceHolder 1"/>
          <p:cNvSpPr>
            <a:spLocks noGrp="1"/>
          </p:cNvSpPr>
          <p:nvPr>
            <p:ph type="sldNum" idx="55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6CB7E196-BF26-4F31-B6E8-AEE1B1963178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3" name="Текст 17"/>
          <p:cNvSpPr/>
          <p:nvPr/>
        </p:nvSpPr>
        <p:spPr>
          <a:xfrm>
            <a:off x="735840" y="1944360"/>
            <a:ext cx="18581760" cy="812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114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0" lang="ru-RU" sz="6600" strike="noStrike" u="none">
                <a:solidFill>
                  <a:schemeClr val="lt1"/>
                </a:solidFill>
                <a:effectLst/>
                <a:uFillTx/>
                <a:latin typeface="fkGroteskNeue"/>
                <a:ea typeface="Tinkoff Sans"/>
              </a:rPr>
              <a:t>Вместо реального числа заказов </a:t>
            </a:r>
            <a:r>
              <a:rPr b="0" lang="en-US" sz="6600" strike="noStrike" u="none">
                <a:solidFill>
                  <a:schemeClr val="lt1"/>
                </a:solidFill>
                <a:effectLst/>
                <a:uFillTx/>
                <a:latin typeface="fkGroteskNeue"/>
                <a:ea typeface="Tinkoff Sans"/>
              </a:rPr>
              <a:t>мо</a:t>
            </a:r>
            <a:r>
              <a:rPr b="0" lang="ru-RU" sz="6600" strike="noStrike" u="none">
                <a:solidFill>
                  <a:schemeClr val="lt1"/>
                </a:solidFill>
                <a:effectLst/>
                <a:uFillTx/>
                <a:latin typeface="fkGroteskNeue"/>
                <a:ea typeface="Tinkoff Sans"/>
              </a:rPr>
              <a:t>жно использовать скорректированный вес: к числу заказов добавляют ожидание появления курьера —к весу прибавляется (число представителей в хексагоне) × (ожидаемое число рабочих дней). Это отражает реальность: курьер всё равно приезжает на точку ежедневно, и каждое его появление аналогично новому заказу.</a:t>
            </a:r>
            <a:endParaRPr b="0" lang="ru-RU" sz="6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Рисунок 2" descr=""/>
          <p:cNvPicPr/>
          <p:nvPr/>
        </p:nvPicPr>
        <p:blipFill>
          <a:blip r:embed="rId1"/>
          <a:stretch/>
        </p:blipFill>
        <p:spPr>
          <a:xfrm flipH="1">
            <a:off x="764640" y="8556840"/>
            <a:ext cx="1535040" cy="1535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5" name="TextBox 4"/>
          <p:cNvSpPr/>
          <p:nvPr/>
        </p:nvSpPr>
        <p:spPr>
          <a:xfrm>
            <a:off x="1089000" y="280440"/>
            <a:ext cx="12253680" cy="138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Содержание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26" name="Рисунок 51" descr=""/>
          <p:cNvPicPr/>
          <p:nvPr/>
        </p:nvPicPr>
        <p:blipFill>
          <a:blip r:embed="rId2">
            <a:lum contrast="-100000"/>
          </a:blip>
          <a:stretch/>
        </p:blipFill>
        <p:spPr>
          <a:xfrm flipH="1">
            <a:off x="1089360" y="208944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7" name="PlaceHolder 1"/>
          <p:cNvSpPr>
            <a:spLocks noGrp="1"/>
          </p:cNvSpPr>
          <p:nvPr>
            <p:ph type="sldNum" idx="56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58799875-A806-44D9-B430-53B40155D051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8" name="TextBox 1"/>
          <p:cNvSpPr/>
          <p:nvPr/>
        </p:nvSpPr>
        <p:spPr>
          <a:xfrm>
            <a:off x="3009960" y="1887480"/>
            <a:ext cx="1225368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OWA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9" name="TextBox 5"/>
          <p:cNvSpPr/>
          <p:nvPr/>
        </p:nvSpPr>
        <p:spPr>
          <a:xfrm>
            <a:off x="3009960" y="3218040"/>
            <a:ext cx="1225368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W</a:t>
            </a: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PGMA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0" name="Рисунок 8" descr=""/>
          <p:cNvPicPr/>
          <p:nvPr/>
        </p:nvPicPr>
        <p:blipFill>
          <a:blip r:embed="rId3">
            <a:lum contrast="-100000"/>
          </a:blip>
          <a:stretch/>
        </p:blipFill>
        <p:spPr>
          <a:xfrm flipH="1">
            <a:off x="1089360" y="347184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1" name="TextBox 9"/>
          <p:cNvSpPr/>
          <p:nvPr/>
        </p:nvSpPr>
        <p:spPr>
          <a:xfrm>
            <a:off x="3009960" y="4471920"/>
            <a:ext cx="15861960" cy="13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Варианты реализации и сложность 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2" name="Рисунок 12" descr=""/>
          <p:cNvPicPr/>
          <p:nvPr/>
        </p:nvPicPr>
        <p:blipFill>
          <a:blip r:embed="rId4">
            <a:lum contrast="-100000"/>
          </a:blip>
          <a:stretch/>
        </p:blipFill>
        <p:spPr>
          <a:xfrm flipH="1">
            <a:off x="1089360" y="48546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3" name="TextBox 15"/>
          <p:cNvSpPr/>
          <p:nvPr/>
        </p:nvSpPr>
        <p:spPr>
          <a:xfrm>
            <a:off x="3009960" y="5812560"/>
            <a:ext cx="15861960" cy="12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Немножко математики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4" name="Рисунок 16" descr=""/>
          <p:cNvPicPr/>
          <p:nvPr/>
        </p:nvPicPr>
        <p:blipFill>
          <a:blip r:embed="rId5">
            <a:lum contrast="-100000"/>
          </a:blip>
          <a:stretch/>
        </p:blipFill>
        <p:spPr>
          <a:xfrm flipH="1">
            <a:off x="1089360" y="619416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5" name="TextBox 17"/>
          <p:cNvSpPr/>
          <p:nvPr/>
        </p:nvSpPr>
        <p:spPr>
          <a:xfrm>
            <a:off x="3009960" y="7299360"/>
            <a:ext cx="15861960" cy="12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Применения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6" name="TextBox 19"/>
          <p:cNvSpPr/>
          <p:nvPr/>
        </p:nvSpPr>
        <p:spPr>
          <a:xfrm>
            <a:off x="2880000" y="8584560"/>
            <a:ext cx="1586196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Картинки результаты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7" name="Рисунок 6" descr=""/>
          <p:cNvPicPr/>
          <p:nvPr/>
        </p:nvPicPr>
        <p:blipFill>
          <a:blip r:embed="rId6"/>
          <a:stretch/>
        </p:blipFill>
        <p:spPr>
          <a:xfrm flipH="1">
            <a:off x="764640" y="7174080"/>
            <a:ext cx="1535040" cy="1535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Box 7"/>
          <p:cNvSpPr/>
          <p:nvPr/>
        </p:nvSpPr>
        <p:spPr>
          <a:xfrm>
            <a:off x="8280000" y="252360"/>
            <a:ext cx="43941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5000" bIns="45000" anchor="t">
            <a:sp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Адыгея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9" name="PlaceHolder 1"/>
          <p:cNvSpPr>
            <a:spLocks noGrp="1"/>
          </p:cNvSpPr>
          <p:nvPr>
            <p:ph type="sldNum" idx="57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1826F8B8-652E-4E7E-B938-FC4E51E10441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240" name="Рисунок 8" descr=""/>
          <p:cNvPicPr/>
          <p:nvPr/>
        </p:nvPicPr>
        <p:blipFill>
          <a:blip r:embed="rId1"/>
          <a:stretch/>
        </p:blipFill>
        <p:spPr>
          <a:xfrm>
            <a:off x="353160" y="2137320"/>
            <a:ext cx="9910080" cy="838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1" name="Рисунок 10" descr=""/>
          <p:cNvPicPr/>
          <p:nvPr/>
        </p:nvPicPr>
        <p:blipFill>
          <a:blip r:embed="rId2"/>
          <a:stretch/>
        </p:blipFill>
        <p:spPr>
          <a:xfrm>
            <a:off x="11114280" y="2137320"/>
            <a:ext cx="7644960" cy="4444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2" name="Рисунок 12" descr=""/>
          <p:cNvPicPr/>
          <p:nvPr/>
        </p:nvPicPr>
        <p:blipFill>
          <a:blip r:embed="rId3"/>
          <a:stretch/>
        </p:blipFill>
        <p:spPr>
          <a:xfrm>
            <a:off x="11071440" y="6769080"/>
            <a:ext cx="7687800" cy="3749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Box 7"/>
          <p:cNvSpPr/>
          <p:nvPr/>
        </p:nvSpPr>
        <p:spPr>
          <a:xfrm>
            <a:off x="6480000" y="180000"/>
            <a:ext cx="144741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5000" bIns="45000" anchor="t">
            <a:sp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Еврейская АО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4" name="PlaceHolder 1"/>
          <p:cNvSpPr>
            <a:spLocks noGrp="1"/>
          </p:cNvSpPr>
          <p:nvPr>
            <p:ph type="sldNum" idx="58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2DEA3C3C-78E4-4FC5-A9A1-153C6132B63B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245" name="Рисунок 2" descr=""/>
          <p:cNvPicPr/>
          <p:nvPr/>
        </p:nvPicPr>
        <p:blipFill>
          <a:blip r:embed="rId1"/>
          <a:stretch/>
        </p:blipFill>
        <p:spPr>
          <a:xfrm>
            <a:off x="2125080" y="2237760"/>
            <a:ext cx="15292080" cy="7885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2" descr=""/>
          <p:cNvPicPr/>
          <p:nvPr/>
        </p:nvPicPr>
        <p:blipFill>
          <a:blip r:embed="rId1"/>
          <a:stretch/>
        </p:blipFill>
        <p:spPr>
          <a:xfrm flipH="1">
            <a:off x="942840" y="1810440"/>
            <a:ext cx="1535040" cy="1535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" name="TextBox 4"/>
          <p:cNvSpPr/>
          <p:nvPr/>
        </p:nvSpPr>
        <p:spPr>
          <a:xfrm>
            <a:off x="1089000" y="280440"/>
            <a:ext cx="12253680" cy="138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Содержание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26" name="Рисунок 51" descr=""/>
          <p:cNvPicPr/>
          <p:nvPr/>
        </p:nvPicPr>
        <p:blipFill>
          <a:blip r:embed="rId2">
            <a:lum contrast="-100000"/>
          </a:blip>
          <a:stretch/>
        </p:blipFill>
        <p:spPr>
          <a:xfrm flipH="1">
            <a:off x="1089360" y="349452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7" name="PlaceHolder 1"/>
          <p:cNvSpPr>
            <a:spLocks noGrp="1"/>
          </p:cNvSpPr>
          <p:nvPr>
            <p:ph type="sldNum" idx="41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9D7EC357-F89D-4B85-91B3-169F442537DA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28" name="TextBox 1"/>
          <p:cNvSpPr/>
          <p:nvPr/>
        </p:nvSpPr>
        <p:spPr>
          <a:xfrm>
            <a:off x="3009960" y="1887480"/>
            <a:ext cx="1225368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OWA м</a:t>
            </a: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етоды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9" name="TextBox 5"/>
          <p:cNvSpPr/>
          <p:nvPr/>
        </p:nvSpPr>
        <p:spPr>
          <a:xfrm>
            <a:off x="3009960" y="3218040"/>
            <a:ext cx="1225368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W</a:t>
            </a: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PGMA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30" name="Рисунок 8" descr=""/>
          <p:cNvPicPr/>
          <p:nvPr/>
        </p:nvPicPr>
        <p:blipFill>
          <a:blip r:embed="rId3">
            <a:lum contrast="-100000"/>
          </a:blip>
          <a:stretch/>
        </p:blipFill>
        <p:spPr>
          <a:xfrm flipH="1">
            <a:off x="1089360" y="47250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" name="TextBox 9"/>
          <p:cNvSpPr/>
          <p:nvPr/>
        </p:nvSpPr>
        <p:spPr>
          <a:xfrm>
            <a:off x="3009960" y="4471920"/>
            <a:ext cx="1586196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Варианты реализации и сложность 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32" name="Рисунок 12" descr=""/>
          <p:cNvPicPr/>
          <p:nvPr/>
        </p:nvPicPr>
        <p:blipFill>
          <a:blip r:embed="rId4">
            <a:lum contrast="-100000"/>
          </a:blip>
          <a:stretch/>
        </p:blipFill>
        <p:spPr>
          <a:xfrm flipH="1">
            <a:off x="1089360" y="60030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3" name="TextBox 15"/>
          <p:cNvSpPr/>
          <p:nvPr/>
        </p:nvSpPr>
        <p:spPr>
          <a:xfrm>
            <a:off x="3009960" y="5812560"/>
            <a:ext cx="15861960" cy="12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Немножко математики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34" name="Рисунок 16" descr=""/>
          <p:cNvPicPr/>
          <p:nvPr/>
        </p:nvPicPr>
        <p:blipFill>
          <a:blip r:embed="rId5">
            <a:lum contrast="-100000"/>
          </a:blip>
          <a:stretch/>
        </p:blipFill>
        <p:spPr>
          <a:xfrm flipH="1">
            <a:off x="1089360" y="736452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TextBox 17"/>
          <p:cNvSpPr/>
          <p:nvPr/>
        </p:nvSpPr>
        <p:spPr>
          <a:xfrm>
            <a:off x="3009960" y="7174080"/>
            <a:ext cx="15861960" cy="12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Применения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36" name="Рисунок 18" descr=""/>
          <p:cNvPicPr/>
          <p:nvPr/>
        </p:nvPicPr>
        <p:blipFill>
          <a:blip r:embed="rId6">
            <a:lum contrast="-100000"/>
          </a:blip>
          <a:stretch/>
        </p:blipFill>
        <p:spPr>
          <a:xfrm flipH="1">
            <a:off x="1089360" y="86472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" name="TextBox 19"/>
          <p:cNvSpPr/>
          <p:nvPr/>
        </p:nvSpPr>
        <p:spPr>
          <a:xfrm>
            <a:off x="3009960" y="8456760"/>
            <a:ext cx="15861960" cy="13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Картинки результаты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Box 7"/>
          <p:cNvSpPr/>
          <p:nvPr/>
        </p:nvSpPr>
        <p:spPr>
          <a:xfrm>
            <a:off x="3345840" y="360000"/>
            <a:ext cx="1447416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5000" bIns="45000" anchor="t">
            <a:sp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Магаданская область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7" name="PlaceHolder 1"/>
          <p:cNvSpPr>
            <a:spLocks noGrp="1"/>
          </p:cNvSpPr>
          <p:nvPr>
            <p:ph type="sldNum" idx="59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A8933FD0-5EEF-45C2-8AFC-DD36683772C9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248" name="Рисунок 5" descr=""/>
          <p:cNvPicPr/>
          <p:nvPr/>
        </p:nvPicPr>
        <p:blipFill>
          <a:blip r:embed="rId1"/>
          <a:stretch/>
        </p:blipFill>
        <p:spPr>
          <a:xfrm>
            <a:off x="886320" y="2522880"/>
            <a:ext cx="11856960" cy="764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9" name="Рисунок 8" descr=""/>
          <p:cNvPicPr/>
          <p:nvPr/>
        </p:nvPicPr>
        <p:blipFill>
          <a:blip r:embed="rId2"/>
          <a:stretch/>
        </p:blipFill>
        <p:spPr>
          <a:xfrm>
            <a:off x="13514760" y="2522880"/>
            <a:ext cx="5107320" cy="7648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7"/>
          <p:cNvSpPr/>
          <p:nvPr/>
        </p:nvSpPr>
        <p:spPr>
          <a:xfrm>
            <a:off x="4500000" y="255240"/>
            <a:ext cx="1045224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5000" bIns="45000" anchor="t">
            <a:sp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1" lang="en-US" sz="60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Я</a:t>
            </a:r>
            <a:r>
              <a:rPr b="1" lang="ru-RU" sz="60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мало-Ненецкий АО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1" name="PlaceHolder 1"/>
          <p:cNvSpPr>
            <a:spLocks noGrp="1"/>
          </p:cNvSpPr>
          <p:nvPr>
            <p:ph type="sldNum" idx="60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44E66490-3342-42DB-9541-CDA98393D708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252" name="Рисунок 5" descr=""/>
          <p:cNvPicPr/>
          <p:nvPr/>
        </p:nvPicPr>
        <p:blipFill>
          <a:blip r:embed="rId1"/>
          <a:stretch/>
        </p:blipFill>
        <p:spPr>
          <a:xfrm>
            <a:off x="2125080" y="2190960"/>
            <a:ext cx="13483440" cy="8529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Текст 17"/>
          <p:cNvSpPr/>
          <p:nvPr/>
        </p:nvSpPr>
        <p:spPr>
          <a:xfrm>
            <a:off x="735840" y="562320"/>
            <a:ext cx="15737400" cy="11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114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Постановка задачи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9" name="PlaceHolder 1"/>
          <p:cNvSpPr>
            <a:spLocks noGrp="1"/>
          </p:cNvSpPr>
          <p:nvPr>
            <p:ph type="sldNum" idx="42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641D21A8-7537-4D62-B7F0-963B8D50D70B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40" name="Рисунок 8" descr=""/>
          <p:cNvPicPr/>
          <p:nvPr/>
        </p:nvPicPr>
        <p:blipFill>
          <a:blip r:embed="rId1"/>
          <a:stretch/>
        </p:blipFill>
        <p:spPr>
          <a:xfrm>
            <a:off x="735840" y="1974600"/>
            <a:ext cx="18140400" cy="8032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Текст 17"/>
          <p:cNvSpPr/>
          <p:nvPr/>
        </p:nvSpPr>
        <p:spPr>
          <a:xfrm>
            <a:off x="735840" y="562320"/>
            <a:ext cx="15737400" cy="11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114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Свойства определений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2" name="PlaceHolder 1"/>
          <p:cNvSpPr>
            <a:spLocks noGrp="1"/>
          </p:cNvSpPr>
          <p:nvPr>
            <p:ph type="sldNum" idx="43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81543B67-FCC3-415D-B767-10A71674102F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43" name="Рисунок 4" descr=""/>
          <p:cNvPicPr/>
          <p:nvPr/>
        </p:nvPicPr>
        <p:blipFill>
          <a:blip r:embed="rId1"/>
          <a:stretch/>
        </p:blipFill>
        <p:spPr>
          <a:xfrm>
            <a:off x="735840" y="2007000"/>
            <a:ext cx="16811640" cy="8145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Текст 17"/>
          <p:cNvSpPr/>
          <p:nvPr/>
        </p:nvSpPr>
        <p:spPr>
          <a:xfrm>
            <a:off x="735840" y="562320"/>
            <a:ext cx="15737400" cy="11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114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en-US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И</a:t>
            </a: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нтерпретация в терминах задачи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5" name="PlaceHolder 1"/>
          <p:cNvSpPr>
            <a:spLocks noGrp="1"/>
          </p:cNvSpPr>
          <p:nvPr>
            <p:ph type="sldNum" idx="44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6D675245-BAD6-445D-902C-080CD8BE129E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46" name="Рисунок 5" descr=""/>
          <p:cNvPicPr/>
          <p:nvPr/>
        </p:nvPicPr>
        <p:blipFill>
          <a:blip r:embed="rId1"/>
          <a:stretch/>
        </p:blipFill>
        <p:spPr>
          <a:xfrm>
            <a:off x="735840" y="2229840"/>
            <a:ext cx="9199080" cy="1112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Рисунок 7" descr=""/>
          <p:cNvPicPr/>
          <p:nvPr/>
        </p:nvPicPr>
        <p:blipFill>
          <a:blip r:embed="rId2"/>
          <a:stretch/>
        </p:blipFill>
        <p:spPr>
          <a:xfrm>
            <a:off x="720360" y="4235400"/>
            <a:ext cx="9178920" cy="1725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" name="Рисунок 11" descr=""/>
          <p:cNvPicPr/>
          <p:nvPr/>
        </p:nvPicPr>
        <p:blipFill>
          <a:blip r:embed="rId3"/>
          <a:stretch/>
        </p:blipFill>
        <p:spPr>
          <a:xfrm>
            <a:off x="735840" y="6954840"/>
            <a:ext cx="17534160" cy="1725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2" descr=""/>
          <p:cNvPicPr/>
          <p:nvPr/>
        </p:nvPicPr>
        <p:blipFill>
          <a:blip r:embed="rId1"/>
          <a:stretch/>
        </p:blipFill>
        <p:spPr>
          <a:xfrm flipH="1">
            <a:off x="842400" y="3104640"/>
            <a:ext cx="1535040" cy="1535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" name="TextBox 4"/>
          <p:cNvSpPr/>
          <p:nvPr/>
        </p:nvSpPr>
        <p:spPr>
          <a:xfrm>
            <a:off x="1089000" y="280440"/>
            <a:ext cx="12253680" cy="138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Содержание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51" name="Рисунок 51" descr=""/>
          <p:cNvPicPr/>
          <p:nvPr/>
        </p:nvPicPr>
        <p:blipFill>
          <a:blip r:embed="rId2">
            <a:lum contrast="-100000"/>
          </a:blip>
          <a:stretch/>
        </p:blipFill>
        <p:spPr>
          <a:xfrm flipH="1">
            <a:off x="1089360" y="208944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" name="PlaceHolder 1"/>
          <p:cNvSpPr>
            <a:spLocks noGrp="1"/>
          </p:cNvSpPr>
          <p:nvPr>
            <p:ph type="sldNum" idx="45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995D70F3-684E-4897-B19B-A7C9AD9D2ADD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3" name="TextBox 1"/>
          <p:cNvSpPr/>
          <p:nvPr/>
        </p:nvSpPr>
        <p:spPr>
          <a:xfrm>
            <a:off x="3060000" y="1887480"/>
            <a:ext cx="1225368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OWA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4" name="TextBox 5"/>
          <p:cNvSpPr/>
          <p:nvPr/>
        </p:nvSpPr>
        <p:spPr>
          <a:xfrm>
            <a:off x="3009960" y="3218040"/>
            <a:ext cx="1225368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W</a:t>
            </a: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PGMA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55" name="Рисунок 8" descr=""/>
          <p:cNvPicPr/>
          <p:nvPr/>
        </p:nvPicPr>
        <p:blipFill>
          <a:blip r:embed="rId3">
            <a:lum contrast="-100000"/>
          </a:blip>
          <a:stretch/>
        </p:blipFill>
        <p:spPr>
          <a:xfrm flipH="1">
            <a:off x="1089360" y="47250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6" name="TextBox 9"/>
          <p:cNvSpPr/>
          <p:nvPr/>
        </p:nvSpPr>
        <p:spPr>
          <a:xfrm>
            <a:off x="3009960" y="4471920"/>
            <a:ext cx="15861960" cy="13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Варианты реализации и сложность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57" name="Рисунок 12" descr=""/>
          <p:cNvPicPr/>
          <p:nvPr/>
        </p:nvPicPr>
        <p:blipFill>
          <a:blip r:embed="rId4">
            <a:lum contrast="-100000"/>
          </a:blip>
          <a:stretch/>
        </p:blipFill>
        <p:spPr>
          <a:xfrm flipH="1">
            <a:off x="1089360" y="60030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TextBox 15"/>
          <p:cNvSpPr/>
          <p:nvPr/>
        </p:nvSpPr>
        <p:spPr>
          <a:xfrm>
            <a:off x="3009960" y="5812560"/>
            <a:ext cx="1586196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Немножко математики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59" name="Рисунок 16" descr=""/>
          <p:cNvPicPr/>
          <p:nvPr/>
        </p:nvPicPr>
        <p:blipFill>
          <a:blip r:embed="rId5">
            <a:lum contrast="-100000"/>
          </a:blip>
          <a:stretch/>
        </p:blipFill>
        <p:spPr>
          <a:xfrm flipH="1">
            <a:off x="1089360" y="736452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TextBox 17"/>
          <p:cNvSpPr/>
          <p:nvPr/>
        </p:nvSpPr>
        <p:spPr>
          <a:xfrm>
            <a:off x="3009960" y="7174080"/>
            <a:ext cx="15861960" cy="12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Применения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61" name="Рисунок 18" descr=""/>
          <p:cNvPicPr/>
          <p:nvPr/>
        </p:nvPicPr>
        <p:blipFill>
          <a:blip r:embed="rId6">
            <a:lum contrast="-100000"/>
          </a:blip>
          <a:stretch/>
        </p:blipFill>
        <p:spPr>
          <a:xfrm flipH="1">
            <a:off x="1089360" y="86472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TextBox 19"/>
          <p:cNvSpPr/>
          <p:nvPr/>
        </p:nvSpPr>
        <p:spPr>
          <a:xfrm>
            <a:off x="3009960" y="8456760"/>
            <a:ext cx="1586196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Картинки результаты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Текст 17"/>
          <p:cNvSpPr/>
          <p:nvPr/>
        </p:nvSpPr>
        <p:spPr>
          <a:xfrm>
            <a:off x="719280" y="567360"/>
            <a:ext cx="6518160" cy="492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11480">
              <a:lnSpc>
                <a:spcPts val="6599"/>
              </a:lnSpc>
              <a:tabLst>
                <a:tab algn="l" pos="0"/>
              </a:tabLst>
            </a:pPr>
            <a:r>
              <a:rPr b="1" lang="en-US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WPGMA – Weighted Pair-Group Method with Arithmetic Mean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164" name="Таблица 12"/>
          <p:cNvGraphicFramePr/>
          <p:nvPr/>
        </p:nvGraphicFramePr>
        <p:xfrm>
          <a:off x="7344720" y="1191600"/>
          <a:ext cx="11718000" cy="9555480"/>
        </p:xfrm>
        <a:graphic>
          <a:graphicData uri="http://schemas.openxmlformats.org/drawingml/2006/table">
            <a:tbl>
              <a:tblPr/>
              <a:tblGrid>
                <a:gridCol w="11718360"/>
              </a:tblGrid>
              <a:tr h="9555480">
                <a:tc>
                  <a:txBody>
                    <a:bodyPr lIns="358920" rIns="287280" tIns="358920" bIns="143640" anchor="t">
                      <a:noAutofit/>
                    </a:bodyPr>
                    <a:p>
                      <a:pPr algn="r" defTabSz="4500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180" strike="noStrike" u="none">
                        <a:solidFill>
                          <a:schemeClr val="dk1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358920" marR="28728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blipFill rotWithShape="0">
                      <a:blip r:embed="rId1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pic>
        <p:nvPicPr>
          <p:cNvPr id="165" name="Рисунок 2" descr=""/>
          <p:cNvPicPr/>
          <p:nvPr/>
        </p:nvPicPr>
        <p:blipFill>
          <a:blip r:embed="rId2"/>
          <a:stretch/>
        </p:blipFill>
        <p:spPr>
          <a:xfrm>
            <a:off x="137880" y="6062040"/>
            <a:ext cx="7099560" cy="5457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6" name="PlaceHolder 1"/>
          <p:cNvSpPr>
            <a:spLocks noGrp="1"/>
          </p:cNvSpPr>
          <p:nvPr>
            <p:ph type="sldNum" idx="46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BE5AAA90-C39A-4DC6-8EE9-A7AA07E93500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Рисунок 2" descr=""/>
          <p:cNvPicPr/>
          <p:nvPr/>
        </p:nvPicPr>
        <p:blipFill>
          <a:blip r:embed="rId1"/>
          <a:stretch/>
        </p:blipFill>
        <p:spPr>
          <a:xfrm flipH="1">
            <a:off x="861120" y="4346640"/>
            <a:ext cx="1535040" cy="1535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TextBox 4"/>
          <p:cNvSpPr/>
          <p:nvPr/>
        </p:nvSpPr>
        <p:spPr>
          <a:xfrm>
            <a:off x="1089000" y="280440"/>
            <a:ext cx="12253680" cy="138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7200" strike="noStrike" u="none">
                <a:solidFill>
                  <a:schemeClr val="accent2"/>
                </a:solidFill>
                <a:effectLst/>
                <a:uFillTx/>
                <a:latin typeface="Tinkoff Sans"/>
                <a:ea typeface="Tinkoff Sans"/>
              </a:rPr>
              <a:t>Содержание</a:t>
            </a:r>
            <a:endParaRPr b="0" lang="ru-RU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69" name="Рисунок 51" descr=""/>
          <p:cNvPicPr/>
          <p:nvPr/>
        </p:nvPicPr>
        <p:blipFill>
          <a:blip r:embed="rId2">
            <a:lum contrast="-100000"/>
          </a:blip>
          <a:stretch/>
        </p:blipFill>
        <p:spPr>
          <a:xfrm flipH="1">
            <a:off x="1089360" y="208944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0" name="PlaceHolder 1"/>
          <p:cNvSpPr>
            <a:spLocks noGrp="1"/>
          </p:cNvSpPr>
          <p:nvPr>
            <p:ph type="sldNum" idx="47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5185CBF5-4429-4724-80DE-0CDF38E3B3FA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1" name="TextBox 1"/>
          <p:cNvSpPr/>
          <p:nvPr/>
        </p:nvSpPr>
        <p:spPr>
          <a:xfrm>
            <a:off x="3009960" y="1887480"/>
            <a:ext cx="1225368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OWA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2" name="TextBox 5"/>
          <p:cNvSpPr/>
          <p:nvPr/>
        </p:nvSpPr>
        <p:spPr>
          <a:xfrm>
            <a:off x="3009960" y="3218040"/>
            <a:ext cx="12253680" cy="13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W</a:t>
            </a: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PGMA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73" name="Рисунок 8" descr=""/>
          <p:cNvPicPr/>
          <p:nvPr/>
        </p:nvPicPr>
        <p:blipFill>
          <a:blip r:embed="rId3">
            <a:lum contrast="-100000"/>
          </a:blip>
          <a:stretch/>
        </p:blipFill>
        <p:spPr>
          <a:xfrm flipH="1">
            <a:off x="1089360" y="347184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TextBox 9"/>
          <p:cNvSpPr/>
          <p:nvPr/>
        </p:nvSpPr>
        <p:spPr>
          <a:xfrm>
            <a:off x="3009960" y="4471920"/>
            <a:ext cx="15861960" cy="13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Варианты реализации и сложность 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75" name="Рисунок 12" descr=""/>
          <p:cNvPicPr/>
          <p:nvPr/>
        </p:nvPicPr>
        <p:blipFill>
          <a:blip r:embed="rId4">
            <a:lum contrast="-100000"/>
          </a:blip>
          <a:stretch/>
        </p:blipFill>
        <p:spPr>
          <a:xfrm flipH="1">
            <a:off x="1089360" y="60030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6" name="TextBox 15"/>
          <p:cNvSpPr/>
          <p:nvPr/>
        </p:nvSpPr>
        <p:spPr>
          <a:xfrm>
            <a:off x="3009960" y="5812560"/>
            <a:ext cx="15861960" cy="12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Немножко математики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77" name="Рисунок 16" descr=""/>
          <p:cNvPicPr/>
          <p:nvPr/>
        </p:nvPicPr>
        <p:blipFill>
          <a:blip r:embed="rId5">
            <a:lum contrast="-100000"/>
          </a:blip>
          <a:stretch/>
        </p:blipFill>
        <p:spPr>
          <a:xfrm flipH="1">
            <a:off x="1089360" y="736452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8" name="TextBox 17"/>
          <p:cNvSpPr/>
          <p:nvPr/>
        </p:nvSpPr>
        <p:spPr>
          <a:xfrm>
            <a:off x="3009960" y="7174080"/>
            <a:ext cx="15861960" cy="12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Применения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79" name="Рисунок 18" descr=""/>
          <p:cNvPicPr/>
          <p:nvPr/>
        </p:nvPicPr>
        <p:blipFill>
          <a:blip r:embed="rId6">
            <a:lum contrast="-100000"/>
          </a:blip>
          <a:stretch/>
        </p:blipFill>
        <p:spPr>
          <a:xfrm flipH="1">
            <a:off x="1089360" y="8647200"/>
            <a:ext cx="885960" cy="90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0" name="TextBox 19"/>
          <p:cNvSpPr/>
          <p:nvPr/>
        </p:nvSpPr>
        <p:spPr>
          <a:xfrm>
            <a:off x="3009960" y="8456760"/>
            <a:ext cx="15861960" cy="13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0000">
              <a:lnSpc>
                <a:spcPts val="10001"/>
              </a:lnSpc>
              <a:tabLst>
                <a:tab algn="l" pos="0"/>
              </a:tabLst>
            </a:pPr>
            <a:r>
              <a:rPr b="1" lang="ru-RU" sz="6000" strike="noStrike" u="none">
                <a:solidFill>
                  <a:schemeClr val="lt1"/>
                </a:solidFill>
                <a:effectLst/>
                <a:uFillTx/>
                <a:latin typeface="Tinkoff Sans"/>
                <a:ea typeface="Tinkoff Sans"/>
              </a:rPr>
              <a:t>Картинки результаты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Текст 17"/>
          <p:cNvSpPr/>
          <p:nvPr/>
        </p:nvSpPr>
        <p:spPr>
          <a:xfrm>
            <a:off x="735840" y="310320"/>
            <a:ext cx="15737400" cy="113256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0000">
              <a:lnSpc>
                <a:spcPct val="100000"/>
              </a:lnSpc>
              <a:tabLst>
                <a:tab algn="l" pos="0"/>
              </a:tabLst>
            </a:pPr>
            <a:r>
              <a:rPr b="0" lang="ru-RU" sz="1770" strike="noStrike" u="none">
                <a:solidFill>
                  <a:srgbClr val="ffffff">
                    <a:alpha val="1000"/>
                  </a:srgbClr>
                </a:solidFill>
                <a:effectLst/>
                <a:uFillTx/>
                <a:latin typeface="Tinkoff Sans"/>
                <a:ea typeface="Tinkoff Sans"/>
              </a:rPr>
              <a:t> </a:t>
            </a:r>
            <a:endParaRPr b="0" lang="ru-RU" sz="177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2" name="PlaceHolder 1"/>
          <p:cNvSpPr>
            <a:spLocks noGrp="1"/>
          </p:cNvSpPr>
          <p:nvPr>
            <p:ph type="sldNum" idx="48"/>
          </p:nvPr>
        </p:nvSpPr>
        <p:spPr>
          <a:xfrm>
            <a:off x="18622440" y="10460880"/>
            <a:ext cx="778320" cy="42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 defTabSz="450000">
              <a:lnSpc>
                <a:spcPct val="100000"/>
              </a:lnSpc>
              <a:buNone/>
              <a:tabLst>
                <a:tab algn="l" pos="0"/>
              </a:tabLst>
              <a:def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defRPr>
            </a:lvl1pPr>
          </a:lstStyle>
          <a:p>
            <a:pPr indent="0" algn="r" defTabSz="450000">
              <a:lnSpc>
                <a:spcPct val="100000"/>
              </a:lnSpc>
              <a:buNone/>
              <a:tabLst>
                <a:tab algn="l" pos="0"/>
              </a:tabLst>
            </a:pPr>
            <a:fld id="{227F4695-0E10-45D1-88F1-235A8ABD6370}" type="slidenum">
              <a:rPr b="0" lang="ru-RU" sz="1600" strike="noStrike" u="none">
                <a:solidFill>
                  <a:srgbClr val="c9c9c9"/>
                </a:solidFill>
                <a:effectLst/>
                <a:uFillTx/>
                <a:latin typeface="Tinkoff Sans"/>
                <a:ea typeface="Tinkoff Sans"/>
              </a:rPr>
              <a:t>&lt;number&gt;</a:t>
            </a:fld>
            <a:endParaRPr b="0" lang="ru-RU" sz="16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83" name="Рисунок 4" descr=""/>
          <p:cNvPicPr/>
          <p:nvPr/>
        </p:nvPicPr>
        <p:blipFill>
          <a:blip r:embed="rId2"/>
          <a:stretch/>
        </p:blipFill>
        <p:spPr>
          <a:xfrm>
            <a:off x="735840" y="1668600"/>
            <a:ext cx="10161000" cy="879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4" name="Стрелка вправо 10"/>
          <p:cNvSpPr/>
          <p:nvPr/>
        </p:nvSpPr>
        <p:spPr>
          <a:xfrm flipH="1">
            <a:off x="10100520" y="5828400"/>
            <a:ext cx="2122560" cy="47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solidFill>
              <a:srgbClr val="badcfc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numCol="1" spcCol="38160" horzOverflow="overflow" lIns="45720" rIns="45720" anchor="ctr">
            <a:no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Tinkoff Sans"/>
              <a:ea typeface="Tinkoff Sans"/>
            </a:endParaRPr>
          </a:p>
        </p:txBody>
      </p:sp>
      <p:sp>
        <p:nvSpPr>
          <p:cNvPr id="185" name="Текст 17"/>
          <p:cNvSpPr/>
          <p:nvPr/>
        </p:nvSpPr>
        <p:spPr>
          <a:xfrm>
            <a:off x="12491640" y="5603040"/>
            <a:ext cx="6571440" cy="92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11480"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ru-RU" sz="6000" strike="noStrike" u="none">
                <a:solidFill>
                  <a:schemeClr val="dk1"/>
                </a:solidFill>
                <a:effectLst/>
                <a:uFillTx/>
                <a:latin typeface="Tinkoff Sans"/>
                <a:ea typeface="Tinkoff Sans"/>
              </a:rPr>
              <a:t>За линию или кучей</a:t>
            </a:r>
            <a:endParaRPr b="0" lang="ru-RU" sz="6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DevRel_Dark">
      <a:dk1>
        <a:srgbClr val="f6f4f4"/>
      </a:dk1>
      <a:lt1>
        <a:srgbClr val="feffff"/>
      </a:lt1>
      <a:dk2>
        <a:srgbClr val="0d002f"/>
      </a:dk2>
      <a:lt2>
        <a:srgbClr val="251b56"/>
      </a:lt2>
      <a:accent1>
        <a:srgbClr val="928fff"/>
      </a:accent1>
      <a:accent2>
        <a:srgbClr val="ffdd2c"/>
      </a:accent2>
      <a:accent3>
        <a:srgbClr val="bf9bff"/>
      </a:accent3>
      <a:accent4>
        <a:srgbClr val="a4daa8"/>
      </a:accent4>
      <a:accent5>
        <a:srgbClr val="fb7974"/>
      </a:accent5>
      <a:accent6>
        <a:srgbClr val="badcfc"/>
      </a:accent6>
      <a:hlink>
        <a:srgbClr val="928fff"/>
      </a:hlink>
      <a:folHlink>
        <a:srgbClr val="ffffff"/>
      </a:folHlink>
    </a:clrScheme>
    <a:fontScheme name="Стандартная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40593</TotalTime>
  <Application>PPT_PPTX_Editor/25.2.1.2.0$Windows_X86_64 LibreOffice_project/58af810e8b829847e901ba487452a406fab3370b</Application>
  <AppVersion>15.0000</AppVersion>
  <Words>1554</Words>
  <Paragraphs>258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/>
  <dcterms:modified xsi:type="dcterms:W3CDTF">2025-10-25T09:32:37Z</dcterms:modified>
  <cp:revision>1023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26</vt:i4>
  </property>
  <property fmtid="{D5CDD505-2E9C-101B-9397-08002B2CF9AE}" pid="3" name="PresentationFormat">
    <vt:lpwstr>Произвольный</vt:lpwstr>
  </property>
  <property fmtid="{D5CDD505-2E9C-101B-9397-08002B2CF9AE}" pid="4" name="Slides">
    <vt:i4>26</vt:i4>
  </property>
</Properties>
</file>