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4"/>
  </p:sldMasterIdLst>
  <p:notesMasterIdLst>
    <p:notesMasterId r:id="rId27"/>
  </p:notesMasterIdLst>
  <p:sldIdLst>
    <p:sldId id="271" r:id="rId5"/>
    <p:sldId id="272" r:id="rId6"/>
    <p:sldId id="300" r:id="rId7"/>
    <p:sldId id="273" r:id="rId8"/>
    <p:sldId id="279" r:id="rId9"/>
    <p:sldId id="288" r:id="rId10"/>
    <p:sldId id="298" r:id="rId11"/>
    <p:sldId id="311" r:id="rId12"/>
    <p:sldId id="306" r:id="rId13"/>
    <p:sldId id="313" r:id="rId14"/>
    <p:sldId id="314" r:id="rId15"/>
    <p:sldId id="315" r:id="rId16"/>
    <p:sldId id="316" r:id="rId17"/>
    <p:sldId id="317" r:id="rId18"/>
    <p:sldId id="319" r:id="rId19"/>
    <p:sldId id="320" r:id="rId20"/>
    <p:sldId id="321" r:id="rId21"/>
    <p:sldId id="318" r:id="rId22"/>
    <p:sldId id="295" r:id="rId23"/>
    <p:sldId id="296" r:id="rId24"/>
    <p:sldId id="310" r:id="rId25"/>
    <p:sldId id="285" r:id="rId26"/>
  </p:sldIdLst>
  <p:sldSz cx="12192000" cy="6858000"/>
  <p:notesSz cx="6858000" cy="9144000"/>
  <p:defaultTextStyle>
    <a:defPPr>
      <a:defRPr lang="en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25" userDrawn="1">
          <p15:clr>
            <a:srgbClr val="A4A3A4"/>
          </p15:clr>
        </p15:guide>
        <p15:guide id="4" pos="1209" userDrawn="1">
          <p15:clr>
            <a:srgbClr val="A4A3A4"/>
          </p15:clr>
        </p15:guide>
        <p15:guide id="5" pos="2955" userDrawn="1">
          <p15:clr>
            <a:srgbClr val="A4A3A4"/>
          </p15:clr>
        </p15:guide>
        <p15:guide id="6" pos="2071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702" userDrawn="1">
          <p15:clr>
            <a:srgbClr val="A4A3A4"/>
          </p15:clr>
        </p15:guide>
        <p15:guide id="11" pos="5586" userDrawn="1">
          <p15:clr>
            <a:srgbClr val="A4A3A4"/>
          </p15:clr>
        </p15:guide>
        <p15:guide id="12" pos="7333" userDrawn="1">
          <p15:clr>
            <a:srgbClr val="A4A3A4"/>
          </p15:clr>
        </p15:guide>
        <p15:guide id="13" orient="horz" pos="3952" userDrawn="1">
          <p15:clr>
            <a:srgbClr val="A4A3A4"/>
          </p15:clr>
        </p15:guide>
        <p15:guide id="15" pos="6471" userDrawn="1">
          <p15:clr>
            <a:srgbClr val="A4A3A4"/>
          </p15:clr>
        </p15:guide>
        <p15:guide id="16" orient="horz" pos="91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утьков Юрий Юрьевич" initials="КЮЮ" lastIdx="4" clrIdx="0">
    <p:extLst>
      <p:ext uri="{19B8F6BF-5375-455C-9EA6-DF929625EA0E}">
        <p15:presenceInfo xmlns:p15="http://schemas.microsoft.com/office/powerpoint/2012/main" userId="S::ykutkov@hse.ru::45dbd1ed-eea1-4925-9fa4-5001421b49da" providerId="AD"/>
      </p:ext>
    </p:extLst>
  </p:cmAuthor>
  <p:cmAuthor id="2" name="Oleg Safonov" initials="OS" lastIdx="1" clrIdx="1">
    <p:extLst>
      <p:ext uri="{19B8F6BF-5375-455C-9EA6-DF929625EA0E}">
        <p15:presenceInfo xmlns:p15="http://schemas.microsoft.com/office/powerpoint/2012/main" userId="Oleg Safonov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2C68"/>
    <a:srgbClr val="EB681F"/>
    <a:srgbClr val="0E2D69"/>
    <a:srgbClr val="47A0A0"/>
    <a:srgbClr val="FBBA00"/>
    <a:srgbClr val="E61F3D"/>
    <a:srgbClr val="7DA0D3"/>
    <a:srgbClr val="7D4EBA"/>
    <a:srgbClr val="029C63"/>
    <a:srgbClr val="966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71" autoAdjust="0"/>
    <p:restoredTop sz="94635"/>
  </p:normalViewPr>
  <p:slideViewPr>
    <p:cSldViewPr snapToGrid="0" snapToObjects="1">
      <p:cViewPr varScale="1">
        <p:scale>
          <a:sx n="77" d="100"/>
          <a:sy n="77" d="100"/>
        </p:scale>
        <p:origin x="67" y="82"/>
      </p:cViewPr>
      <p:guideLst>
        <p:guide pos="325"/>
        <p:guide pos="1209"/>
        <p:guide pos="2955"/>
        <p:guide pos="2071"/>
        <p:guide pos="3840"/>
        <p:guide pos="4702"/>
        <p:guide pos="5586"/>
        <p:guide pos="7333"/>
        <p:guide orient="horz" pos="3952"/>
        <p:guide pos="6471"/>
        <p:guide orient="horz" pos="91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134" d="100"/>
          <a:sy n="134" d="100"/>
        </p:scale>
        <p:origin x="3648" y="1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2024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Лист1!$A$2:$A$5</c:f>
              <c:numCache>
                <c:formatCode>General</c:formatCode>
                <c:ptCount val="4"/>
                <c:pt idx="0">
                  <c:v>500</c:v>
                </c:pt>
                <c:pt idx="1">
                  <c:v>1000</c:v>
                </c:pt>
                <c:pt idx="2">
                  <c:v>2000</c:v>
                </c:pt>
                <c:pt idx="3">
                  <c:v>5000</c:v>
                </c:pt>
              </c:numCache>
            </c:numRef>
          </c:xVal>
          <c:yVal>
            <c:numRef>
              <c:f>Лист1!$B$2:$B$5</c:f>
              <c:numCache>
                <c:formatCode>General</c:formatCode>
                <c:ptCount val="4"/>
                <c:pt idx="0">
                  <c:v>35</c:v>
                </c:pt>
                <c:pt idx="1">
                  <c:v>20</c:v>
                </c:pt>
                <c:pt idx="2">
                  <c:v>12</c:v>
                </c:pt>
                <c:pt idx="3">
                  <c:v>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2CE4-814F-B074-7723938C6E5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2025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Лист1!$A$2:$A$5</c:f>
              <c:numCache>
                <c:formatCode>General</c:formatCode>
                <c:ptCount val="4"/>
                <c:pt idx="0">
                  <c:v>500</c:v>
                </c:pt>
                <c:pt idx="1">
                  <c:v>1000</c:v>
                </c:pt>
                <c:pt idx="2">
                  <c:v>2000</c:v>
                </c:pt>
                <c:pt idx="3">
                  <c:v>5000</c:v>
                </c:pt>
              </c:numCache>
            </c:numRef>
          </c:xVal>
          <c:yVal>
            <c:numRef>
              <c:f>Лист1!$C$2:$C$5</c:f>
              <c:numCache>
                <c:formatCode>General</c:formatCode>
                <c:ptCount val="4"/>
                <c:pt idx="0">
                  <c:v>37</c:v>
                </c:pt>
                <c:pt idx="1">
                  <c:v>24</c:v>
                </c:pt>
                <c:pt idx="2">
                  <c:v>13</c:v>
                </c:pt>
                <c:pt idx="3">
                  <c:v>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2CE4-814F-B074-7723938C6E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93178128"/>
        <c:axId val="318838991"/>
      </c:scatterChart>
      <c:valAx>
        <c:axId val="15931781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/>
                  <a:t>Peak</a:t>
                </a:r>
                <a:r>
                  <a:rPr lang="en-US" baseline="0" dirty="0"/>
                  <a:t> players</a:t>
                </a:r>
                <a:endParaRPr lang="ru-RU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8838991"/>
        <c:crossesAt val="-4"/>
        <c:crossBetween val="midCat"/>
      </c:valAx>
      <c:valAx>
        <c:axId val="3188389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 dirty="0"/>
                  <a:t>Кол-во игр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317812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span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61BF4-8B2C-784B-9959-B59A059012C3}" type="datetimeFigureOut">
              <a:rPr lang="en-RU" smtClean="0"/>
              <a:t>05/20/2026</a:t>
            </a:fld>
            <a:endParaRPr lang="en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748903-8EB5-294E-A216-6B54B036878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1731680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8" descr="A blue circle with white text&#10;&#10;Description automatically generated with low confidence">
            <a:extLst>
              <a:ext uri="{FF2B5EF4-FFF2-40B4-BE49-F238E27FC236}">
                <a16:creationId xmlns:a16="http://schemas.microsoft.com/office/drawing/2014/main" id="{BA292C80-0DA8-194A-9A66-279048FA2A5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3859" y="962173"/>
            <a:ext cx="886499" cy="886499"/>
          </a:xfrm>
          <a:prstGeom prst="rect">
            <a:avLst/>
          </a:prstGeom>
        </p:spPr>
      </p:pic>
      <p:cxnSp>
        <p:nvCxnSpPr>
          <p:cNvPr id="11" name="Straight Connector 48">
            <a:extLst>
              <a:ext uri="{FF2B5EF4-FFF2-40B4-BE49-F238E27FC236}">
                <a16:creationId xmlns:a16="http://schemas.microsoft.com/office/drawing/2014/main" id="{313EF906-5BAC-0141-A198-076E155DF9E2}"/>
              </a:ext>
            </a:extLst>
          </p:cNvPr>
          <p:cNvCxnSpPr>
            <a:cxnSpLocks/>
          </p:cNvCxnSpPr>
          <p:nvPr userDrawn="1"/>
        </p:nvCxnSpPr>
        <p:spPr>
          <a:xfrm>
            <a:off x="6090212" y="985336"/>
            <a:ext cx="0" cy="840173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50">
            <a:extLst>
              <a:ext uri="{FF2B5EF4-FFF2-40B4-BE49-F238E27FC236}">
                <a16:creationId xmlns:a16="http://schemas.microsoft.com/office/drawing/2014/main" id="{61206A97-26F2-E646-8775-9928FEF465B5}"/>
              </a:ext>
            </a:extLst>
          </p:cNvPr>
          <p:cNvCxnSpPr>
            <a:cxnSpLocks/>
          </p:cNvCxnSpPr>
          <p:nvPr userDrawn="1"/>
        </p:nvCxnSpPr>
        <p:spPr>
          <a:xfrm>
            <a:off x="8642581" y="985336"/>
            <a:ext cx="0" cy="840173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51">
            <a:extLst>
              <a:ext uri="{FF2B5EF4-FFF2-40B4-BE49-F238E27FC236}">
                <a16:creationId xmlns:a16="http://schemas.microsoft.com/office/drawing/2014/main" id="{28E0E5F6-C1CA-9B41-B1DB-6E4FB509084D}"/>
              </a:ext>
            </a:extLst>
          </p:cNvPr>
          <p:cNvCxnSpPr>
            <a:cxnSpLocks/>
          </p:cNvCxnSpPr>
          <p:nvPr userDrawn="1"/>
        </p:nvCxnSpPr>
        <p:spPr>
          <a:xfrm>
            <a:off x="11179047" y="985336"/>
            <a:ext cx="0" cy="840173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Заголовок 15">
            <a:extLst>
              <a:ext uri="{FF2B5EF4-FFF2-40B4-BE49-F238E27FC236}">
                <a16:creationId xmlns:a16="http://schemas.microsoft.com/office/drawing/2014/main" id="{6007C52F-2E27-E24A-B9DC-AAAB052DB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7967" y="2404670"/>
            <a:ext cx="7634059" cy="1978323"/>
          </a:xfr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4300" b="0" i="0" baseline="0">
                <a:solidFill>
                  <a:srgbClr val="0E2D69"/>
                </a:solidFill>
                <a:latin typeface="HSE Sans" panose="02000000000000000000" pitchFamily="2" charset="0"/>
              </a:defRPr>
            </a:lvl1pPr>
          </a:lstStyle>
          <a:p>
            <a: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  <a:t>Название презентации</a:t>
            </a:r>
            <a:b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  <a:t>может быть набрано в две </a:t>
            </a:r>
            <a:b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  <a:t>или три строки (43 </a:t>
            </a:r>
            <a:r>
              <a:rPr lang="en-GB" sz="4400" dirty="0" err="1">
                <a:solidFill>
                  <a:srgbClr val="102D69"/>
                </a:solidFill>
                <a:latin typeface="HSE Sans" panose="02000000000000000000" pitchFamily="2" charset="0"/>
              </a:rPr>
              <a:t>pt</a:t>
            </a:r>
            <a:r>
              <a:rPr lang="en-GB" sz="4400" dirty="0">
                <a:solidFill>
                  <a:srgbClr val="102D69"/>
                </a:solidFill>
                <a:latin typeface="HSE Sans" panose="02000000000000000000" pitchFamily="2" charset="0"/>
              </a:rPr>
              <a:t>)</a:t>
            </a:r>
            <a:endParaRPr lang="ru-RU" sz="4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id="{18109844-C2E7-354F-9C01-8834E4DCE3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74947" y="1187841"/>
            <a:ext cx="3848717" cy="435163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0" i="0">
                <a:latin typeface="HSE Sans" panose="02000000000000000000" pitchFamily="2" charset="0"/>
              </a:defRPr>
            </a:lvl1pPr>
            <a:lvl2pPr marL="457200" indent="0" algn="l">
              <a:buNone/>
              <a:defRPr sz="1600" b="0" i="0">
                <a:latin typeface="HSE Sans" panose="02000000000000000000" pitchFamily="2" charset="0"/>
              </a:defRPr>
            </a:lvl2pPr>
            <a:lvl3pPr marL="914400" indent="0" algn="l">
              <a:buNone/>
              <a:defRPr sz="1600" b="0" i="0">
                <a:latin typeface="HSE Sans" panose="02000000000000000000" pitchFamily="2" charset="0"/>
              </a:defRPr>
            </a:lvl3pPr>
            <a:lvl4pPr marL="1371600" indent="0" algn="l">
              <a:buNone/>
              <a:defRPr sz="1600" b="0" i="0">
                <a:latin typeface="HSE Sans" panose="02000000000000000000" pitchFamily="2" charset="0"/>
              </a:defRPr>
            </a:lvl4pPr>
            <a:lvl5pPr marL="1828800" indent="0" algn="l">
              <a:buNone/>
              <a:defRPr sz="1600" b="0" i="0">
                <a:latin typeface="HSE Sans" panose="02000000000000000000" pitchFamily="2" charset="0"/>
              </a:defRPr>
            </a:lvl5pPr>
          </a:lstStyle>
          <a:p>
            <a:r>
              <a:rPr lang="ru-RU" dirty="0">
                <a:latin typeface="HSE Sans" panose="02000000000000000000" pitchFamily="2" charset="0"/>
              </a:rPr>
              <a:t>Название факультета</a:t>
            </a:r>
            <a:br>
              <a:rPr lang="ru-RU" dirty="0">
                <a:latin typeface="HSE Sans" panose="02000000000000000000" pitchFamily="2" charset="0"/>
              </a:rPr>
            </a:br>
            <a:r>
              <a:rPr lang="ru-RU" dirty="0">
                <a:latin typeface="HSE Sans" panose="02000000000000000000" pitchFamily="2" charset="0"/>
              </a:rPr>
              <a:t>в две строки</a:t>
            </a:r>
            <a:r>
              <a:rPr lang="en-GB" dirty="0">
                <a:latin typeface="HSE Sans" panose="02000000000000000000" pitchFamily="2" charset="0"/>
              </a:rPr>
              <a:t> (16 </a:t>
            </a:r>
            <a:r>
              <a:rPr lang="en-GB" dirty="0" err="1">
                <a:latin typeface="HSE Sans" panose="02000000000000000000" pitchFamily="2" charset="0"/>
              </a:rPr>
              <a:t>pt</a:t>
            </a:r>
            <a:r>
              <a:rPr lang="en-GB" dirty="0">
                <a:latin typeface="HSE Sans" panose="02000000000000000000" pitchFamily="2" charset="0"/>
              </a:rPr>
              <a:t>)</a:t>
            </a:r>
            <a:endParaRPr lang="ru-RU" dirty="0">
              <a:latin typeface="HSE Sans" panose="02000000000000000000" pitchFamily="2" charset="0"/>
            </a:endParaRPr>
          </a:p>
        </p:txBody>
      </p:sp>
      <p:sp>
        <p:nvSpPr>
          <p:cNvPr id="25" name="Текст 24">
            <a:extLst>
              <a:ext uri="{FF2B5EF4-FFF2-40B4-BE49-F238E27FC236}">
                <a16:creationId xmlns:a16="http://schemas.microsoft.com/office/drawing/2014/main" id="{40A04329-C800-BB42-BFE0-7E3C68848DA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59420" y="1173829"/>
            <a:ext cx="2278063" cy="463186"/>
          </a:xfrm>
        </p:spPr>
        <p:txBody>
          <a:bodyPr lIns="0" tIns="0" rIns="0" bIns="0" anchor="t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2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200" dirty="0">
                <a:latin typeface="HSE Sans" panose="02000000000000000000" pitchFamily="2" charset="0"/>
              </a:rPr>
            </a:br>
            <a:r>
              <a:rPr lang="ru-RU" sz="1200" dirty="0">
                <a:latin typeface="HSE Sans" panose="02000000000000000000" pitchFamily="2" charset="0"/>
              </a:rPr>
              <a:t>в две или три строки</a:t>
            </a:r>
            <a:r>
              <a:rPr lang="en-GB" sz="1200" dirty="0">
                <a:latin typeface="HSE Sans" panose="02000000000000000000" pitchFamily="2" charset="0"/>
              </a:rPr>
              <a:t> (12pt)</a:t>
            </a:r>
            <a:endParaRPr lang="ru-RU" sz="1200" dirty="0">
              <a:latin typeface="HSE Sans" panose="02000000000000000000" pitchFamily="2" charset="0"/>
            </a:endParaRPr>
          </a:p>
        </p:txBody>
      </p:sp>
      <p:sp>
        <p:nvSpPr>
          <p:cNvPr id="27" name="Текст 26">
            <a:extLst>
              <a:ext uri="{FF2B5EF4-FFF2-40B4-BE49-F238E27FC236}">
                <a16:creationId xmlns:a16="http://schemas.microsoft.com/office/drawing/2014/main" id="{98337931-3EC2-F348-99EA-860F4FFDC188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8786720" y="1173829"/>
            <a:ext cx="2217738" cy="463186"/>
          </a:xfrm>
        </p:spPr>
        <p:txBody>
          <a:bodyPr lIns="0" tIns="0" rIns="0" bIns="0" anchor="t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200" dirty="0">
                <a:latin typeface="HSE Sans" panose="02000000000000000000" pitchFamily="2" charset="0"/>
              </a:rPr>
              <a:t>Москва</a:t>
            </a:r>
            <a:br>
              <a:rPr lang="ru-RU" sz="1200" dirty="0">
                <a:latin typeface="HSE Sans" panose="02000000000000000000" pitchFamily="2" charset="0"/>
              </a:rPr>
            </a:br>
            <a:r>
              <a:rPr lang="ru-RU" sz="1200" dirty="0">
                <a:latin typeface="HSE Sans" panose="02000000000000000000" pitchFamily="2" charset="0"/>
              </a:rPr>
              <a:t>2022</a:t>
            </a:r>
            <a:r>
              <a:rPr lang="en-GB" sz="1200" dirty="0">
                <a:latin typeface="HSE Sans" panose="02000000000000000000" pitchFamily="2" charset="0"/>
              </a:rPr>
              <a:t> (12pt)</a:t>
            </a:r>
            <a:endParaRPr lang="ru-RU" sz="1200" dirty="0">
              <a:latin typeface="HSE Sans" panose="02000000000000000000" pitchFamily="2" charset="0"/>
            </a:endParaRPr>
          </a:p>
        </p:txBody>
      </p:sp>
      <p:sp>
        <p:nvSpPr>
          <p:cNvPr id="29" name="Текст 28">
            <a:extLst>
              <a:ext uri="{FF2B5EF4-FFF2-40B4-BE49-F238E27FC236}">
                <a16:creationId xmlns:a16="http://schemas.microsoft.com/office/drawing/2014/main" id="{EEA7A79B-D410-B44F-BF32-C3EAEFC20A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27967" y="4824914"/>
            <a:ext cx="7625267" cy="652860"/>
          </a:xfr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HSE Sans" panose="02000000000000000000" pitchFamily="2" charset="0"/>
              </a:rPr>
              <a:t>Если нужно больше места, то используйте подзаголовок</a:t>
            </a:r>
            <a:r>
              <a:rPr lang="en-GB" sz="1600" dirty="0">
                <a:latin typeface="HSE Sans" panose="02000000000000000000" pitchFamily="2" charset="0"/>
              </a:rPr>
              <a:t> (16 </a:t>
            </a:r>
            <a:r>
              <a:rPr lang="en-GB" sz="1600" dirty="0" err="1">
                <a:latin typeface="HSE Sans" panose="02000000000000000000" pitchFamily="2" charset="0"/>
              </a:rPr>
              <a:t>pt</a:t>
            </a:r>
            <a:r>
              <a:rPr lang="en-GB" sz="1600" dirty="0">
                <a:latin typeface="HSE Sans" panose="02000000000000000000" pitchFamily="2" charset="0"/>
              </a:rPr>
              <a:t>)</a:t>
            </a:r>
            <a:endParaRPr lang="ru-RU" sz="1600" dirty="0"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8959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con&#10;&#10;Description automatically generated">
            <a:extLst>
              <a:ext uri="{FF2B5EF4-FFF2-40B4-BE49-F238E27FC236}">
                <a16:creationId xmlns:a16="http://schemas.microsoft.com/office/drawing/2014/main" id="{4A1436AC-5F96-2A4F-BFC7-B3442083EBE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cxnSp>
        <p:nvCxnSpPr>
          <p:cNvPr id="11" name="Straight Connector 19">
            <a:extLst>
              <a:ext uri="{FF2B5EF4-FFF2-40B4-BE49-F238E27FC236}">
                <a16:creationId xmlns:a16="http://schemas.microsoft.com/office/drawing/2014/main" id="{067DD2ED-246D-7D41-B51F-FED98BF873FD}"/>
              </a:ext>
            </a:extLst>
          </p:cNvPr>
          <p:cNvCxnSpPr>
            <a:cxnSpLocks/>
          </p:cNvCxnSpPr>
          <p:nvPr userDrawn="1"/>
        </p:nvCxnSpPr>
        <p:spPr>
          <a:xfrm>
            <a:off x="329868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21">
            <a:extLst>
              <a:ext uri="{FF2B5EF4-FFF2-40B4-BE49-F238E27FC236}">
                <a16:creationId xmlns:a16="http://schemas.microsoft.com/office/drawing/2014/main" id="{68E8C250-D449-A743-8975-B5BFB04D9744}"/>
              </a:ext>
            </a:extLst>
          </p:cNvPr>
          <p:cNvCxnSpPr>
            <a:cxnSpLocks/>
          </p:cNvCxnSpPr>
          <p:nvPr userDrawn="1"/>
        </p:nvCxnSpPr>
        <p:spPr>
          <a:xfrm>
            <a:off x="609941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5">
            <a:extLst>
              <a:ext uri="{FF2B5EF4-FFF2-40B4-BE49-F238E27FC236}">
                <a16:creationId xmlns:a16="http://schemas.microsoft.com/office/drawing/2014/main" id="{DD1C71CA-B883-AF42-959D-BCA5690AAA4B}"/>
              </a:ext>
            </a:extLst>
          </p:cNvPr>
          <p:cNvCxnSpPr>
            <a:cxnSpLocks/>
          </p:cNvCxnSpPr>
          <p:nvPr userDrawn="1"/>
        </p:nvCxnSpPr>
        <p:spPr>
          <a:xfrm>
            <a:off x="10277081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24D3A12E-0E10-C441-81D2-C3C1EB6A0537}"/>
              </a:ext>
            </a:extLst>
          </p:cNvPr>
          <p:cNvSpPr txBox="1"/>
          <p:nvPr userDrawn="1"/>
        </p:nvSpPr>
        <p:spPr>
          <a:xfrm>
            <a:off x="10410201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cxnSp>
        <p:nvCxnSpPr>
          <p:cNvPr id="19" name="Straight Connector 59">
            <a:extLst>
              <a:ext uri="{FF2B5EF4-FFF2-40B4-BE49-F238E27FC236}">
                <a16:creationId xmlns:a16="http://schemas.microsoft.com/office/drawing/2014/main" id="{3447008E-4F3B-FC4E-B96D-3927FAE1ED17}"/>
              </a:ext>
            </a:extLst>
          </p:cNvPr>
          <p:cNvCxnSpPr>
            <a:cxnSpLocks/>
          </p:cNvCxnSpPr>
          <p:nvPr userDrawn="1"/>
        </p:nvCxnSpPr>
        <p:spPr>
          <a:xfrm>
            <a:off x="11643868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Рисунок 23">
            <a:extLst>
              <a:ext uri="{FF2B5EF4-FFF2-40B4-BE49-F238E27FC236}">
                <a16:creationId xmlns:a16="http://schemas.microsoft.com/office/drawing/2014/main" id="{61115A7A-23E5-E442-9551-F72F1CDA57B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684653" y="1447790"/>
            <a:ext cx="4325167" cy="4325107"/>
          </a:xfrm>
          <a:solidFill>
            <a:srgbClr val="D9D9D9"/>
          </a:solidFill>
        </p:spPr>
        <p:txBody>
          <a:bodyPr anchor="ctr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2800" dirty="0">
                <a:solidFill>
                  <a:schemeClr val="tx1"/>
                </a:solidFill>
                <a:latin typeface="HSE Sans" panose="02000000000000000000" pitchFamily="2" charset="0"/>
              </a:rPr>
              <a:t>Чтобы слайд не выглядел пустым, сюда можно поставить иллюстрацию или фотографию</a:t>
            </a:r>
            <a:endParaRPr lang="en-RU" sz="2800">
              <a:solidFill>
                <a:schemeClr val="tx1"/>
              </a:solidFill>
              <a:latin typeface="HSE Sans" panose="02000000000000000000" pitchFamily="2" charset="0"/>
            </a:endParaRPr>
          </a:p>
        </p:txBody>
      </p:sp>
      <p:sp>
        <p:nvSpPr>
          <p:cNvPr id="32" name="Заголовок 31">
            <a:extLst>
              <a:ext uri="{FF2B5EF4-FFF2-40B4-BE49-F238E27FC236}">
                <a16:creationId xmlns:a16="http://schemas.microsoft.com/office/drawing/2014/main" id="{9ED7AA97-D972-DF4F-B662-A65F2A544C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8" y="1447790"/>
            <a:ext cx="5245560" cy="777025"/>
          </a:xfr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</a:t>
            </a:r>
            <a:b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в две или три строки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 (24 </a:t>
            </a:r>
            <a:r>
              <a:rPr lang="en-GB" sz="2400" dirty="0" err="1">
                <a:solidFill>
                  <a:srgbClr val="102D69"/>
                </a:solidFill>
                <a:latin typeface="HSE Sans" panose="02000000000000000000" pitchFamily="2" charset="0"/>
              </a:rPr>
              <a:t>pt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36" name="Текст 35">
            <a:extLst>
              <a:ext uri="{FF2B5EF4-FFF2-40B4-BE49-F238E27FC236}">
                <a16:creationId xmlns:a16="http://schemas.microsoft.com/office/drawing/2014/main" id="{69E35E54-2B19-7441-876F-1C6A84F4F15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7" y="2379663"/>
            <a:ext cx="5245561" cy="3393234"/>
          </a:xfr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 lvl="0"/>
            <a:r>
              <a:rPr lang="ru-RU" dirty="0"/>
              <a:t>Небольшие куски текста (13</a:t>
            </a:r>
            <a:r>
              <a:rPr lang="en-US" dirty="0" err="1"/>
              <a:t>pt</a:t>
            </a:r>
            <a:r>
              <a:rPr lang="en-US" dirty="0"/>
              <a:t>) </a:t>
            </a:r>
            <a:r>
              <a:rPr lang="ru-RU" dirty="0"/>
              <a:t>можно набирать в одну колонку, но не делайте колонку на всю ширину экрана. 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 Если у вас есть свободное пространство и вы считаете, что текст одинок и ему нужна компания, то поставьте рядом небольшое изображение, которое иллюстрирует ваш текст или дополняет его.</a:t>
            </a:r>
          </a:p>
        </p:txBody>
      </p:sp>
      <p:sp>
        <p:nvSpPr>
          <p:cNvPr id="38" name="Текст 37">
            <a:extLst>
              <a:ext uri="{FF2B5EF4-FFF2-40B4-BE49-F238E27FC236}">
                <a16:creationId xmlns:a16="http://schemas.microsoft.com/office/drawing/2014/main" id="{7FB4A275-856E-364D-8AA4-2071AADC6A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540904"/>
            <a:ext cx="1901825" cy="415925"/>
          </a:xfr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0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000" dirty="0">
                <a:latin typeface="HSE Sans" panose="02000000000000000000" pitchFamily="2" charset="0"/>
              </a:rPr>
            </a:br>
            <a:r>
              <a:rPr lang="ru-RU" sz="1000" dirty="0">
                <a:latin typeface="HSE Sans" panose="02000000000000000000" pitchFamily="2" charset="0"/>
              </a:rPr>
              <a:t>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40" name="Текст 39">
            <a:extLst>
              <a:ext uri="{FF2B5EF4-FFF2-40B4-BE49-F238E27FC236}">
                <a16:creationId xmlns:a16="http://schemas.microsoft.com/office/drawing/2014/main" id="{58FBA0EA-8BE0-A643-B258-4E5C3446717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59163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41" name="Текст 39">
            <a:extLst>
              <a:ext uri="{FF2B5EF4-FFF2-40B4-BE49-F238E27FC236}">
                <a16:creationId xmlns:a16="http://schemas.microsoft.com/office/drawing/2014/main" id="{0BEC062F-1BEB-DE4C-B7EE-C552C9D45F1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9892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раздела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287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_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Icon&#10;&#10;Description automatically generated">
            <a:extLst>
              <a:ext uri="{FF2B5EF4-FFF2-40B4-BE49-F238E27FC236}">
                <a16:creationId xmlns:a16="http://schemas.microsoft.com/office/drawing/2014/main" id="{FDC66DB8-29BC-5940-A721-40F1002145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cxnSp>
        <p:nvCxnSpPr>
          <p:cNvPr id="8" name="Straight Connector 19">
            <a:extLst>
              <a:ext uri="{FF2B5EF4-FFF2-40B4-BE49-F238E27FC236}">
                <a16:creationId xmlns:a16="http://schemas.microsoft.com/office/drawing/2014/main" id="{DE27C859-478F-3648-8A9D-2C85DBDCAC09}"/>
              </a:ext>
            </a:extLst>
          </p:cNvPr>
          <p:cNvCxnSpPr>
            <a:cxnSpLocks/>
          </p:cNvCxnSpPr>
          <p:nvPr userDrawn="1"/>
        </p:nvCxnSpPr>
        <p:spPr>
          <a:xfrm>
            <a:off x="329868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1">
            <a:extLst>
              <a:ext uri="{FF2B5EF4-FFF2-40B4-BE49-F238E27FC236}">
                <a16:creationId xmlns:a16="http://schemas.microsoft.com/office/drawing/2014/main" id="{58EA1144-CFD8-1D47-B430-7014F576043B}"/>
              </a:ext>
            </a:extLst>
          </p:cNvPr>
          <p:cNvCxnSpPr>
            <a:cxnSpLocks/>
          </p:cNvCxnSpPr>
          <p:nvPr userDrawn="1"/>
        </p:nvCxnSpPr>
        <p:spPr>
          <a:xfrm>
            <a:off x="609941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5">
            <a:extLst>
              <a:ext uri="{FF2B5EF4-FFF2-40B4-BE49-F238E27FC236}">
                <a16:creationId xmlns:a16="http://schemas.microsoft.com/office/drawing/2014/main" id="{96EDC73C-5A3C-014E-8E52-04CAFCA9B20B}"/>
              </a:ext>
            </a:extLst>
          </p:cNvPr>
          <p:cNvCxnSpPr>
            <a:cxnSpLocks/>
          </p:cNvCxnSpPr>
          <p:nvPr userDrawn="1"/>
        </p:nvCxnSpPr>
        <p:spPr>
          <a:xfrm>
            <a:off x="10277081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55E88681-53A8-3B45-B80A-372EDFB53883}"/>
              </a:ext>
            </a:extLst>
          </p:cNvPr>
          <p:cNvSpPr txBox="1"/>
          <p:nvPr userDrawn="1"/>
        </p:nvSpPr>
        <p:spPr>
          <a:xfrm>
            <a:off x="10410201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cxnSp>
        <p:nvCxnSpPr>
          <p:cNvPr id="12" name="Straight Connector 59">
            <a:extLst>
              <a:ext uri="{FF2B5EF4-FFF2-40B4-BE49-F238E27FC236}">
                <a16:creationId xmlns:a16="http://schemas.microsoft.com/office/drawing/2014/main" id="{EDA7D8BF-DF37-704F-B77F-7E40752ACE25}"/>
              </a:ext>
            </a:extLst>
          </p:cNvPr>
          <p:cNvCxnSpPr>
            <a:cxnSpLocks/>
          </p:cNvCxnSpPr>
          <p:nvPr userDrawn="1"/>
        </p:nvCxnSpPr>
        <p:spPr>
          <a:xfrm>
            <a:off x="11643868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Текст 37">
            <a:extLst>
              <a:ext uri="{FF2B5EF4-FFF2-40B4-BE49-F238E27FC236}">
                <a16:creationId xmlns:a16="http://schemas.microsoft.com/office/drawing/2014/main" id="{5026DBD8-54A3-1446-9D3B-BA2B38460F1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540904"/>
            <a:ext cx="1901825" cy="415925"/>
          </a:xfr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0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000" dirty="0">
                <a:latin typeface="HSE Sans" panose="02000000000000000000" pitchFamily="2" charset="0"/>
              </a:rPr>
            </a:br>
            <a:r>
              <a:rPr lang="ru-RU" sz="1000" dirty="0">
                <a:latin typeface="HSE Sans" panose="02000000000000000000" pitchFamily="2" charset="0"/>
              </a:rPr>
              <a:t>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4" name="Текст 39">
            <a:extLst>
              <a:ext uri="{FF2B5EF4-FFF2-40B4-BE49-F238E27FC236}">
                <a16:creationId xmlns:a16="http://schemas.microsoft.com/office/drawing/2014/main" id="{E8AA3569-5054-7D47-AB14-BCFB0440D0A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59163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6" name="Заголовок 31">
            <a:extLst>
              <a:ext uri="{FF2B5EF4-FFF2-40B4-BE49-F238E27FC236}">
                <a16:creationId xmlns:a16="http://schemas.microsoft.com/office/drawing/2014/main" id="{76942483-EB13-0A4B-8060-DB65024C29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7" y="1447790"/>
            <a:ext cx="11057955" cy="777025"/>
          </a:xfr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 в две или три строки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 (24 </a:t>
            </a:r>
            <a:r>
              <a:rPr lang="en-GB" sz="2400" dirty="0" err="1">
                <a:solidFill>
                  <a:srgbClr val="102D69"/>
                </a:solidFill>
                <a:latin typeface="HSE Sans" panose="02000000000000000000" pitchFamily="2" charset="0"/>
              </a:rPr>
              <a:t>pt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17" name="Текст 35">
            <a:extLst>
              <a:ext uri="{FF2B5EF4-FFF2-40B4-BE49-F238E27FC236}">
                <a16:creationId xmlns:a16="http://schemas.microsoft.com/office/drawing/2014/main" id="{66FAD63B-F743-0F47-BBE3-D7731766705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7" y="2379663"/>
            <a:ext cx="11057971" cy="3745092"/>
          </a:xfrm>
        </p:spPr>
        <p:txBody>
          <a:bodyPr lIns="0" tIns="0" rIns="0" numCol="3" spcCol="25200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300" dirty="0">
                <a:latin typeface="HSE Sans" panose="02000000000000000000" pitchFamily="2" charset="0"/>
              </a:rPr>
              <a:t>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 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 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 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 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 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 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</a:t>
            </a:r>
          </a:p>
        </p:txBody>
      </p:sp>
      <p:sp>
        <p:nvSpPr>
          <p:cNvPr id="18" name="Текст 39">
            <a:extLst>
              <a:ext uri="{FF2B5EF4-FFF2-40B4-BE49-F238E27FC236}">
                <a16:creationId xmlns:a16="http://schemas.microsoft.com/office/drawing/2014/main" id="{8A048480-30C9-044E-8C2E-0F67398FEE1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9892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раздела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183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_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Icon&#10;&#10;Description automatically generated">
            <a:extLst>
              <a:ext uri="{FF2B5EF4-FFF2-40B4-BE49-F238E27FC236}">
                <a16:creationId xmlns:a16="http://schemas.microsoft.com/office/drawing/2014/main" id="{0E78CA68-7A0C-CF41-9AC6-A547FB9EC3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cxnSp>
        <p:nvCxnSpPr>
          <p:cNvPr id="8" name="Straight Connector 19">
            <a:extLst>
              <a:ext uri="{FF2B5EF4-FFF2-40B4-BE49-F238E27FC236}">
                <a16:creationId xmlns:a16="http://schemas.microsoft.com/office/drawing/2014/main" id="{45DC512A-A23B-B24D-A1F6-6793976867CF}"/>
              </a:ext>
            </a:extLst>
          </p:cNvPr>
          <p:cNvCxnSpPr>
            <a:cxnSpLocks/>
          </p:cNvCxnSpPr>
          <p:nvPr userDrawn="1"/>
        </p:nvCxnSpPr>
        <p:spPr>
          <a:xfrm>
            <a:off x="329868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1">
            <a:extLst>
              <a:ext uri="{FF2B5EF4-FFF2-40B4-BE49-F238E27FC236}">
                <a16:creationId xmlns:a16="http://schemas.microsoft.com/office/drawing/2014/main" id="{21F91649-DF0F-5F45-A43B-2CED9ACDD049}"/>
              </a:ext>
            </a:extLst>
          </p:cNvPr>
          <p:cNvCxnSpPr>
            <a:cxnSpLocks/>
          </p:cNvCxnSpPr>
          <p:nvPr userDrawn="1"/>
        </p:nvCxnSpPr>
        <p:spPr>
          <a:xfrm>
            <a:off x="609941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5">
            <a:extLst>
              <a:ext uri="{FF2B5EF4-FFF2-40B4-BE49-F238E27FC236}">
                <a16:creationId xmlns:a16="http://schemas.microsoft.com/office/drawing/2014/main" id="{3137B760-1A50-1845-B7F2-1EF31C71C72B}"/>
              </a:ext>
            </a:extLst>
          </p:cNvPr>
          <p:cNvCxnSpPr>
            <a:cxnSpLocks/>
          </p:cNvCxnSpPr>
          <p:nvPr userDrawn="1"/>
        </p:nvCxnSpPr>
        <p:spPr>
          <a:xfrm>
            <a:off x="10277081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5ECCF8F-5855-7943-B503-5573887A534D}"/>
              </a:ext>
            </a:extLst>
          </p:cNvPr>
          <p:cNvSpPr txBox="1"/>
          <p:nvPr userDrawn="1"/>
        </p:nvSpPr>
        <p:spPr>
          <a:xfrm>
            <a:off x="10410201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cxnSp>
        <p:nvCxnSpPr>
          <p:cNvPr id="12" name="Straight Connector 59">
            <a:extLst>
              <a:ext uri="{FF2B5EF4-FFF2-40B4-BE49-F238E27FC236}">
                <a16:creationId xmlns:a16="http://schemas.microsoft.com/office/drawing/2014/main" id="{FB81B23D-CDD8-E64C-9887-3540F7EE1C4B}"/>
              </a:ext>
            </a:extLst>
          </p:cNvPr>
          <p:cNvCxnSpPr>
            <a:cxnSpLocks/>
          </p:cNvCxnSpPr>
          <p:nvPr userDrawn="1"/>
        </p:nvCxnSpPr>
        <p:spPr>
          <a:xfrm>
            <a:off x="11643868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Текст 37">
            <a:extLst>
              <a:ext uri="{FF2B5EF4-FFF2-40B4-BE49-F238E27FC236}">
                <a16:creationId xmlns:a16="http://schemas.microsoft.com/office/drawing/2014/main" id="{C2D710AE-3CBE-5940-A7EB-F96132E6592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540904"/>
            <a:ext cx="1901825" cy="415925"/>
          </a:xfr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0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000" dirty="0">
                <a:latin typeface="HSE Sans" panose="02000000000000000000" pitchFamily="2" charset="0"/>
              </a:rPr>
            </a:br>
            <a:r>
              <a:rPr lang="ru-RU" sz="1000" dirty="0">
                <a:latin typeface="HSE Sans" panose="02000000000000000000" pitchFamily="2" charset="0"/>
              </a:rPr>
              <a:t>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4" name="Текст 39">
            <a:extLst>
              <a:ext uri="{FF2B5EF4-FFF2-40B4-BE49-F238E27FC236}">
                <a16:creationId xmlns:a16="http://schemas.microsoft.com/office/drawing/2014/main" id="{FCC5A33D-0A3C-F140-B745-367744A5F3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59163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7" name="Текст 35">
            <a:extLst>
              <a:ext uri="{FF2B5EF4-FFF2-40B4-BE49-F238E27FC236}">
                <a16:creationId xmlns:a16="http://schemas.microsoft.com/office/drawing/2014/main" id="{5163BE0A-A745-414A-AF21-D968BD69D2D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8" y="2379663"/>
            <a:ext cx="4322531" cy="2399371"/>
          </a:xfr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 lvl="0"/>
            <a:r>
              <a:rPr lang="ru-RU" dirty="0"/>
              <a:t>Небольшие куски текста (13</a:t>
            </a:r>
            <a:r>
              <a:rPr lang="en-US" dirty="0" err="1"/>
              <a:t>pt</a:t>
            </a:r>
            <a:r>
              <a:rPr lang="en-US" dirty="0"/>
              <a:t>) </a:t>
            </a:r>
            <a:r>
              <a:rPr lang="ru-RU" dirty="0"/>
              <a:t>можно набирать в одну колонку, но не делайте колонку на всю ширину экрана. 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 Если у вас есть свободное пространство и вы считаете, что текст одинок и ему нужна компания, то поставьте рядом небольшое изображение, которое иллюстрирует ваш текст или дополняет его.</a:t>
            </a:r>
          </a:p>
        </p:txBody>
      </p:sp>
      <p:sp>
        <p:nvSpPr>
          <p:cNvPr id="20" name="Текст 35">
            <a:extLst>
              <a:ext uri="{FF2B5EF4-FFF2-40B4-BE49-F238E27FC236}">
                <a16:creationId xmlns:a16="http://schemas.microsoft.com/office/drawing/2014/main" id="{B3D47CF6-5FC1-2346-8894-A7CC39063DE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5897" y="5183249"/>
            <a:ext cx="3934345" cy="553998"/>
          </a:xfr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Примечания, или любая другая пояснительная или дополнительная информация набираются шрифтом размером 10 </a:t>
            </a:r>
            <a:r>
              <a:rPr lang="en-GB" sz="1000" dirty="0" err="1">
                <a:latin typeface="HSE Sans" panose="02000000000000000000" pitchFamily="2" charset="0"/>
              </a:rPr>
              <a:t>pt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23" name="Текст 22">
            <a:extLst>
              <a:ext uri="{FF2B5EF4-FFF2-40B4-BE49-F238E27FC236}">
                <a16:creationId xmlns:a16="http://schemas.microsoft.com/office/drawing/2014/main" id="{CD14B8F3-89C2-9F45-809E-D1EAF85AC56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59892" y="2379663"/>
            <a:ext cx="5383968" cy="3451794"/>
          </a:xfr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32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3200" dirty="0">
                <a:solidFill>
                  <a:srgbClr val="102D69"/>
                </a:solidFill>
                <a:latin typeface="HSE Sans" panose="02000000000000000000" pitchFamily="2" charset="0"/>
              </a:rPr>
              <a:t>Небольшую фразу, с важной информацией, можно выделить, набрав ее более крупным кеглем, чем обычный  текст. Делать это часто не рекомендуется.</a:t>
            </a:r>
          </a:p>
          <a:p>
            <a:pPr lvl="0"/>
            <a:endParaRPr lang="ru-RU" dirty="0"/>
          </a:p>
        </p:txBody>
      </p:sp>
      <p:sp>
        <p:nvSpPr>
          <p:cNvPr id="24" name="Текст 39">
            <a:extLst>
              <a:ext uri="{FF2B5EF4-FFF2-40B4-BE49-F238E27FC236}">
                <a16:creationId xmlns:a16="http://schemas.microsoft.com/office/drawing/2014/main" id="{3BE4279A-8109-B244-B721-18F10C696B1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9892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раздела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25" name="Заголовок 31">
            <a:extLst>
              <a:ext uri="{FF2B5EF4-FFF2-40B4-BE49-F238E27FC236}">
                <a16:creationId xmlns:a16="http://schemas.microsoft.com/office/drawing/2014/main" id="{B32DC3D4-97A5-3E4F-A29B-422D5E3129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7" y="1447790"/>
            <a:ext cx="11057955" cy="777025"/>
          </a:xfr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 в две или три строки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 (24 </a:t>
            </a:r>
            <a:r>
              <a:rPr lang="en-GB" sz="2400" dirty="0" err="1">
                <a:solidFill>
                  <a:srgbClr val="102D69"/>
                </a:solidFill>
                <a:latin typeface="HSE Sans" panose="02000000000000000000" pitchFamily="2" charset="0"/>
              </a:rPr>
              <a:t>pt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79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Icon&#10;&#10;Description automatically generated">
            <a:extLst>
              <a:ext uri="{FF2B5EF4-FFF2-40B4-BE49-F238E27FC236}">
                <a16:creationId xmlns:a16="http://schemas.microsoft.com/office/drawing/2014/main" id="{9E89D752-CAC6-0943-9A3D-4C52DBF50CE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cxnSp>
        <p:nvCxnSpPr>
          <p:cNvPr id="8" name="Straight Connector 19">
            <a:extLst>
              <a:ext uri="{FF2B5EF4-FFF2-40B4-BE49-F238E27FC236}">
                <a16:creationId xmlns:a16="http://schemas.microsoft.com/office/drawing/2014/main" id="{64D89E64-93BB-044D-B3D4-8F2679C5CA4C}"/>
              </a:ext>
            </a:extLst>
          </p:cNvPr>
          <p:cNvCxnSpPr>
            <a:cxnSpLocks/>
          </p:cNvCxnSpPr>
          <p:nvPr userDrawn="1"/>
        </p:nvCxnSpPr>
        <p:spPr>
          <a:xfrm>
            <a:off x="329868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1">
            <a:extLst>
              <a:ext uri="{FF2B5EF4-FFF2-40B4-BE49-F238E27FC236}">
                <a16:creationId xmlns:a16="http://schemas.microsoft.com/office/drawing/2014/main" id="{D0C3B169-866D-C645-AF76-00F8C2A97E9B}"/>
              </a:ext>
            </a:extLst>
          </p:cNvPr>
          <p:cNvCxnSpPr>
            <a:cxnSpLocks/>
          </p:cNvCxnSpPr>
          <p:nvPr userDrawn="1"/>
        </p:nvCxnSpPr>
        <p:spPr>
          <a:xfrm>
            <a:off x="609941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5">
            <a:extLst>
              <a:ext uri="{FF2B5EF4-FFF2-40B4-BE49-F238E27FC236}">
                <a16:creationId xmlns:a16="http://schemas.microsoft.com/office/drawing/2014/main" id="{FDDF48AB-D8AE-0E42-A544-8EA5B8744778}"/>
              </a:ext>
            </a:extLst>
          </p:cNvPr>
          <p:cNvCxnSpPr>
            <a:cxnSpLocks/>
          </p:cNvCxnSpPr>
          <p:nvPr userDrawn="1"/>
        </p:nvCxnSpPr>
        <p:spPr>
          <a:xfrm>
            <a:off x="10277081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6DF89EC-1E7C-3B40-85F4-6D19A7D29AC7}"/>
              </a:ext>
            </a:extLst>
          </p:cNvPr>
          <p:cNvSpPr txBox="1"/>
          <p:nvPr userDrawn="1"/>
        </p:nvSpPr>
        <p:spPr>
          <a:xfrm>
            <a:off x="10410201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cxnSp>
        <p:nvCxnSpPr>
          <p:cNvPr id="12" name="Straight Connector 59">
            <a:extLst>
              <a:ext uri="{FF2B5EF4-FFF2-40B4-BE49-F238E27FC236}">
                <a16:creationId xmlns:a16="http://schemas.microsoft.com/office/drawing/2014/main" id="{019D6862-BD52-734D-9E19-38C147CA2D29}"/>
              </a:ext>
            </a:extLst>
          </p:cNvPr>
          <p:cNvCxnSpPr>
            <a:cxnSpLocks/>
          </p:cNvCxnSpPr>
          <p:nvPr userDrawn="1"/>
        </p:nvCxnSpPr>
        <p:spPr>
          <a:xfrm>
            <a:off x="11643868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Текст 37">
            <a:extLst>
              <a:ext uri="{FF2B5EF4-FFF2-40B4-BE49-F238E27FC236}">
                <a16:creationId xmlns:a16="http://schemas.microsoft.com/office/drawing/2014/main" id="{A9BD5ADD-B3F2-C342-82F7-83683F040D2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540904"/>
            <a:ext cx="1901825" cy="415925"/>
          </a:xfr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0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000" dirty="0">
                <a:latin typeface="HSE Sans" panose="02000000000000000000" pitchFamily="2" charset="0"/>
              </a:rPr>
            </a:br>
            <a:r>
              <a:rPr lang="ru-RU" sz="1000" dirty="0">
                <a:latin typeface="HSE Sans" panose="02000000000000000000" pitchFamily="2" charset="0"/>
              </a:rPr>
              <a:t>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4" name="Текст 39">
            <a:extLst>
              <a:ext uri="{FF2B5EF4-FFF2-40B4-BE49-F238E27FC236}">
                <a16:creationId xmlns:a16="http://schemas.microsoft.com/office/drawing/2014/main" id="{4F15CBC0-FC8B-744E-95A7-C9863CDC31B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59163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6" name="Текст 39">
            <a:extLst>
              <a:ext uri="{FF2B5EF4-FFF2-40B4-BE49-F238E27FC236}">
                <a16:creationId xmlns:a16="http://schemas.microsoft.com/office/drawing/2014/main" id="{BC3B54AA-A0BD-E646-B3B7-C0E724D26D2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9892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раздела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7" name="Заголовок 31">
            <a:extLst>
              <a:ext uri="{FF2B5EF4-FFF2-40B4-BE49-F238E27FC236}">
                <a16:creationId xmlns:a16="http://schemas.microsoft.com/office/drawing/2014/main" id="{B3F16318-C9C3-B948-A508-4BC53D0B77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9" y="1447790"/>
            <a:ext cx="4322530" cy="777025"/>
          </a:xfr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 </a:t>
            </a:r>
            <a:b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в две или три строки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 (24 </a:t>
            </a:r>
            <a:r>
              <a:rPr lang="en-GB" sz="2400" dirty="0" err="1">
                <a:solidFill>
                  <a:srgbClr val="102D69"/>
                </a:solidFill>
                <a:latin typeface="HSE Sans" panose="02000000000000000000" pitchFamily="2" charset="0"/>
              </a:rPr>
              <a:t>pt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18" name="Текст 35">
            <a:extLst>
              <a:ext uri="{FF2B5EF4-FFF2-40B4-BE49-F238E27FC236}">
                <a16:creationId xmlns:a16="http://schemas.microsoft.com/office/drawing/2014/main" id="{23B3E5FB-BBCE-4149-AD9A-8CAB06CC9FC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8" y="2379663"/>
            <a:ext cx="4322531" cy="2399371"/>
          </a:xfr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en-GB" sz="1300" dirty="0">
                <a:latin typeface="HSE Sans" panose="02000000000000000000" pitchFamily="2" charset="0"/>
              </a:rPr>
              <a:t>Lorem ipsum </a:t>
            </a:r>
            <a:r>
              <a:rPr lang="en-GB" sz="1300" dirty="0" err="1">
                <a:latin typeface="HSE Sans" panose="02000000000000000000" pitchFamily="2" charset="0"/>
              </a:rPr>
              <a:t>dolor</a:t>
            </a:r>
            <a:r>
              <a:rPr lang="en-GB" sz="1300" dirty="0">
                <a:latin typeface="HSE Sans" panose="02000000000000000000" pitchFamily="2" charset="0"/>
              </a:rPr>
              <a:t> sit </a:t>
            </a:r>
            <a:r>
              <a:rPr lang="en-GB" sz="1300" dirty="0" err="1">
                <a:latin typeface="HSE Sans" panose="02000000000000000000" pitchFamily="2" charset="0"/>
              </a:rPr>
              <a:t>amet</a:t>
            </a:r>
            <a:r>
              <a:rPr lang="en-GB" sz="1300" dirty="0">
                <a:latin typeface="HSE Sans" panose="02000000000000000000" pitchFamily="2" charset="0"/>
              </a:rPr>
              <a:t>, </a:t>
            </a:r>
            <a:r>
              <a:rPr lang="en-GB" sz="1300" dirty="0" err="1">
                <a:latin typeface="HSE Sans" panose="02000000000000000000" pitchFamily="2" charset="0"/>
              </a:rPr>
              <a:t>consectetur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adipiscing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elit</a:t>
            </a:r>
            <a:r>
              <a:rPr lang="en-GB" sz="1300" dirty="0">
                <a:latin typeface="HSE Sans" panose="02000000000000000000" pitchFamily="2" charset="0"/>
              </a:rPr>
              <a:t>, </a:t>
            </a:r>
            <a:r>
              <a:rPr lang="en-GB" sz="1300" dirty="0" err="1">
                <a:latin typeface="HSE Sans" panose="02000000000000000000" pitchFamily="2" charset="0"/>
              </a:rPr>
              <a:t>sed</a:t>
            </a:r>
            <a:r>
              <a:rPr lang="en-GB" sz="1300" dirty="0">
                <a:latin typeface="HSE Sans" panose="02000000000000000000" pitchFamily="2" charset="0"/>
              </a:rPr>
              <a:t> do </a:t>
            </a:r>
            <a:r>
              <a:rPr lang="en-GB" sz="1300" dirty="0" err="1">
                <a:latin typeface="HSE Sans" panose="02000000000000000000" pitchFamily="2" charset="0"/>
              </a:rPr>
              <a:t>eiusmod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tempor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incididunt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ut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labore</a:t>
            </a:r>
            <a:r>
              <a:rPr lang="en-GB" sz="1300" dirty="0">
                <a:latin typeface="HSE Sans" panose="02000000000000000000" pitchFamily="2" charset="0"/>
              </a:rPr>
              <a:t> et dolore magna </a:t>
            </a:r>
            <a:r>
              <a:rPr lang="en-GB" sz="1300" dirty="0" err="1">
                <a:latin typeface="HSE Sans" panose="02000000000000000000" pitchFamily="2" charset="0"/>
              </a:rPr>
              <a:t>aliqua</a:t>
            </a:r>
            <a:r>
              <a:rPr lang="en-GB" sz="1300" dirty="0">
                <a:latin typeface="HSE Sans" panose="02000000000000000000" pitchFamily="2" charset="0"/>
              </a:rPr>
              <a:t>. Ut </a:t>
            </a:r>
            <a:r>
              <a:rPr lang="en-GB" sz="1300" dirty="0" err="1">
                <a:latin typeface="HSE Sans" panose="02000000000000000000" pitchFamily="2" charset="0"/>
              </a:rPr>
              <a:t>enim</a:t>
            </a:r>
            <a:r>
              <a:rPr lang="en-GB" sz="1300" dirty="0">
                <a:latin typeface="HSE Sans" panose="02000000000000000000" pitchFamily="2" charset="0"/>
              </a:rPr>
              <a:t> ad minim </a:t>
            </a:r>
            <a:r>
              <a:rPr lang="en-GB" sz="1300" dirty="0" err="1">
                <a:latin typeface="HSE Sans" panose="02000000000000000000" pitchFamily="2" charset="0"/>
              </a:rPr>
              <a:t>veniam</a:t>
            </a:r>
            <a:r>
              <a:rPr lang="en-GB" sz="1300" dirty="0">
                <a:latin typeface="HSE Sans" panose="02000000000000000000" pitchFamily="2" charset="0"/>
              </a:rPr>
              <a:t>, </a:t>
            </a:r>
            <a:r>
              <a:rPr lang="en-GB" sz="1300" dirty="0" err="1">
                <a:latin typeface="HSE Sans" panose="02000000000000000000" pitchFamily="2" charset="0"/>
              </a:rPr>
              <a:t>quis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nostrud</a:t>
            </a:r>
            <a:r>
              <a:rPr lang="en-GB" sz="1300" dirty="0">
                <a:latin typeface="HSE Sans" panose="02000000000000000000" pitchFamily="2" charset="0"/>
              </a:rPr>
              <a:t> exercitation </a:t>
            </a:r>
            <a:r>
              <a:rPr lang="en-GB" sz="1300" dirty="0" err="1">
                <a:latin typeface="HSE Sans" panose="02000000000000000000" pitchFamily="2" charset="0"/>
              </a:rPr>
              <a:t>ullamco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laboris</a:t>
            </a:r>
            <a:r>
              <a:rPr lang="en-GB" sz="1300" dirty="0">
                <a:latin typeface="HSE Sans" panose="02000000000000000000" pitchFamily="2" charset="0"/>
              </a:rPr>
              <a:t> nisi </a:t>
            </a:r>
            <a:r>
              <a:rPr lang="en-GB" sz="1300" dirty="0" err="1">
                <a:latin typeface="HSE Sans" panose="02000000000000000000" pitchFamily="2" charset="0"/>
              </a:rPr>
              <a:t>ut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aliquip</a:t>
            </a:r>
            <a:r>
              <a:rPr lang="en-GB" sz="1300" dirty="0">
                <a:latin typeface="HSE Sans" panose="02000000000000000000" pitchFamily="2" charset="0"/>
              </a:rPr>
              <a:t> ex </a:t>
            </a:r>
            <a:r>
              <a:rPr lang="en-GB" sz="1300" dirty="0" err="1">
                <a:latin typeface="HSE Sans" panose="02000000000000000000" pitchFamily="2" charset="0"/>
              </a:rPr>
              <a:t>ea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commodo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consequat</a:t>
            </a:r>
            <a:r>
              <a:rPr lang="en-GB" sz="1300" dirty="0">
                <a:latin typeface="HSE Sans" panose="02000000000000000000" pitchFamily="2" charset="0"/>
              </a:rPr>
              <a:t>. Duis </a:t>
            </a:r>
            <a:r>
              <a:rPr lang="en-GB" sz="1300" dirty="0" err="1">
                <a:latin typeface="HSE Sans" panose="02000000000000000000" pitchFamily="2" charset="0"/>
              </a:rPr>
              <a:t>aute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irure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dolor</a:t>
            </a:r>
            <a:r>
              <a:rPr lang="en-GB" sz="1300" dirty="0">
                <a:latin typeface="HSE Sans" panose="02000000000000000000" pitchFamily="2" charset="0"/>
              </a:rPr>
              <a:t> in </a:t>
            </a:r>
            <a:r>
              <a:rPr lang="en-GB" sz="1300" dirty="0" err="1">
                <a:latin typeface="HSE Sans" panose="02000000000000000000" pitchFamily="2" charset="0"/>
              </a:rPr>
              <a:t>reprehenderit</a:t>
            </a:r>
            <a:r>
              <a:rPr lang="en-GB" sz="1300" dirty="0">
                <a:latin typeface="HSE Sans" panose="02000000000000000000" pitchFamily="2" charset="0"/>
              </a:rPr>
              <a:t> in </a:t>
            </a:r>
            <a:r>
              <a:rPr lang="en-GB" sz="1300" dirty="0" err="1">
                <a:latin typeface="HSE Sans" panose="02000000000000000000" pitchFamily="2" charset="0"/>
              </a:rPr>
              <a:t>voluptate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velit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esse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cillum</a:t>
            </a:r>
            <a:r>
              <a:rPr lang="en-GB" sz="1300" dirty="0">
                <a:latin typeface="HSE Sans" panose="02000000000000000000" pitchFamily="2" charset="0"/>
              </a:rPr>
              <a:t> dolore </a:t>
            </a:r>
            <a:r>
              <a:rPr lang="en-GB" sz="1300" dirty="0" err="1">
                <a:latin typeface="HSE Sans" panose="02000000000000000000" pitchFamily="2" charset="0"/>
              </a:rPr>
              <a:t>eu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fugiat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nulla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pariatur</a:t>
            </a:r>
            <a:r>
              <a:rPr lang="en-GB" sz="1300" dirty="0">
                <a:latin typeface="HSE Sans" panose="02000000000000000000" pitchFamily="2" charset="0"/>
              </a:rPr>
              <a:t>. </a:t>
            </a:r>
            <a:r>
              <a:rPr lang="en-GB" sz="1300" dirty="0" err="1">
                <a:latin typeface="HSE Sans" panose="02000000000000000000" pitchFamily="2" charset="0"/>
              </a:rPr>
              <a:t>Excepteur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sint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occaecat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cupidatat</a:t>
            </a:r>
            <a:r>
              <a:rPr lang="en-GB" sz="1300" dirty="0">
                <a:latin typeface="HSE Sans" panose="02000000000000000000" pitchFamily="2" charset="0"/>
              </a:rPr>
              <a:t> non </a:t>
            </a:r>
            <a:r>
              <a:rPr lang="en-GB" sz="1300" dirty="0" err="1">
                <a:latin typeface="HSE Sans" panose="02000000000000000000" pitchFamily="2" charset="0"/>
              </a:rPr>
              <a:t>proident</a:t>
            </a:r>
            <a:r>
              <a:rPr lang="en-GB" sz="1300" dirty="0">
                <a:latin typeface="HSE Sans" panose="02000000000000000000" pitchFamily="2" charset="0"/>
              </a:rPr>
              <a:t>, sunt in culpa qui </a:t>
            </a:r>
            <a:r>
              <a:rPr lang="en-GB" sz="1300" dirty="0" err="1">
                <a:latin typeface="HSE Sans" panose="02000000000000000000" pitchFamily="2" charset="0"/>
              </a:rPr>
              <a:t>officia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deserunt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mollit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anim</a:t>
            </a:r>
            <a:r>
              <a:rPr lang="en-GB" sz="1300" dirty="0">
                <a:latin typeface="HSE Sans" panose="02000000000000000000" pitchFamily="2" charset="0"/>
              </a:rPr>
              <a:t> id </a:t>
            </a:r>
            <a:r>
              <a:rPr lang="en-GB" sz="1300" dirty="0" err="1">
                <a:latin typeface="HSE Sans" panose="02000000000000000000" pitchFamily="2" charset="0"/>
              </a:rPr>
              <a:t>est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laborum</a:t>
            </a:r>
            <a:r>
              <a:rPr lang="en-GB" sz="1300" dirty="0">
                <a:latin typeface="HSE Sans" panose="02000000000000000000" pitchFamily="2" charset="0"/>
              </a:rPr>
              <a:t>.</a:t>
            </a:r>
            <a:endParaRPr lang="ru-RU" sz="1300" dirty="0">
              <a:latin typeface="HSE Sans" panose="02000000000000000000" pitchFamily="2" charset="0"/>
            </a:endParaRPr>
          </a:p>
        </p:txBody>
      </p:sp>
      <p:sp>
        <p:nvSpPr>
          <p:cNvPr id="19" name="Текст 35">
            <a:extLst>
              <a:ext uri="{FF2B5EF4-FFF2-40B4-BE49-F238E27FC236}">
                <a16:creationId xmlns:a16="http://schemas.microsoft.com/office/drawing/2014/main" id="{658542D3-7E45-6E46-8039-27C4C43DD6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5897" y="5183249"/>
            <a:ext cx="3934345" cy="553998"/>
          </a:xfr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Примечания, или любая другая пояснительная или дополнительная информация набираются шрифтом размером 10 </a:t>
            </a:r>
            <a:r>
              <a:rPr lang="en-GB" sz="1000" dirty="0" err="1">
                <a:latin typeface="HSE Sans" panose="02000000000000000000" pitchFamily="2" charset="0"/>
              </a:rPr>
              <a:t>pt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21" name="Диаграмма 7">
            <a:extLst>
              <a:ext uri="{FF2B5EF4-FFF2-40B4-BE49-F238E27FC236}">
                <a16:creationId xmlns:a16="http://schemas.microsoft.com/office/drawing/2014/main" id="{57965DCA-4776-7546-97FD-A69317A34CF2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5272097" y="1447790"/>
            <a:ext cx="6371768" cy="4289457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113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_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con&#10;&#10;Description automatically generated">
            <a:extLst>
              <a:ext uri="{FF2B5EF4-FFF2-40B4-BE49-F238E27FC236}">
                <a16:creationId xmlns:a16="http://schemas.microsoft.com/office/drawing/2014/main" id="{11D7C3EB-CCEB-E142-9753-8B2D75A0A80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cxnSp>
        <p:nvCxnSpPr>
          <p:cNvPr id="9" name="Straight Connector 19">
            <a:extLst>
              <a:ext uri="{FF2B5EF4-FFF2-40B4-BE49-F238E27FC236}">
                <a16:creationId xmlns:a16="http://schemas.microsoft.com/office/drawing/2014/main" id="{527C9F89-51CC-D243-9351-73AB081DB944}"/>
              </a:ext>
            </a:extLst>
          </p:cNvPr>
          <p:cNvCxnSpPr>
            <a:cxnSpLocks/>
          </p:cNvCxnSpPr>
          <p:nvPr userDrawn="1"/>
        </p:nvCxnSpPr>
        <p:spPr>
          <a:xfrm>
            <a:off x="329868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1">
            <a:extLst>
              <a:ext uri="{FF2B5EF4-FFF2-40B4-BE49-F238E27FC236}">
                <a16:creationId xmlns:a16="http://schemas.microsoft.com/office/drawing/2014/main" id="{F09EE119-6C80-E846-95F9-BB3907664128}"/>
              </a:ext>
            </a:extLst>
          </p:cNvPr>
          <p:cNvCxnSpPr>
            <a:cxnSpLocks/>
          </p:cNvCxnSpPr>
          <p:nvPr userDrawn="1"/>
        </p:nvCxnSpPr>
        <p:spPr>
          <a:xfrm>
            <a:off x="609941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5">
            <a:extLst>
              <a:ext uri="{FF2B5EF4-FFF2-40B4-BE49-F238E27FC236}">
                <a16:creationId xmlns:a16="http://schemas.microsoft.com/office/drawing/2014/main" id="{6C0A681B-44BF-6A46-98D8-483EF13B9114}"/>
              </a:ext>
            </a:extLst>
          </p:cNvPr>
          <p:cNvCxnSpPr>
            <a:cxnSpLocks/>
          </p:cNvCxnSpPr>
          <p:nvPr userDrawn="1"/>
        </p:nvCxnSpPr>
        <p:spPr>
          <a:xfrm>
            <a:off x="10277081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65A5D7C-EB12-9D4D-A99A-4B26C81B7387}"/>
              </a:ext>
            </a:extLst>
          </p:cNvPr>
          <p:cNvSpPr txBox="1"/>
          <p:nvPr userDrawn="1"/>
        </p:nvSpPr>
        <p:spPr>
          <a:xfrm>
            <a:off x="10410201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cxnSp>
        <p:nvCxnSpPr>
          <p:cNvPr id="13" name="Straight Connector 59">
            <a:extLst>
              <a:ext uri="{FF2B5EF4-FFF2-40B4-BE49-F238E27FC236}">
                <a16:creationId xmlns:a16="http://schemas.microsoft.com/office/drawing/2014/main" id="{D4C3D74D-BE91-9547-ADCA-ACCE93C18789}"/>
              </a:ext>
            </a:extLst>
          </p:cNvPr>
          <p:cNvCxnSpPr>
            <a:cxnSpLocks/>
          </p:cNvCxnSpPr>
          <p:nvPr userDrawn="1"/>
        </p:nvCxnSpPr>
        <p:spPr>
          <a:xfrm>
            <a:off x="11643868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Текст 37">
            <a:extLst>
              <a:ext uri="{FF2B5EF4-FFF2-40B4-BE49-F238E27FC236}">
                <a16:creationId xmlns:a16="http://schemas.microsoft.com/office/drawing/2014/main" id="{3E0AB43B-5E98-6042-A282-C61E0C5A37B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540904"/>
            <a:ext cx="1901825" cy="415925"/>
          </a:xfr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0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000" dirty="0">
                <a:latin typeface="HSE Sans" panose="02000000000000000000" pitchFamily="2" charset="0"/>
              </a:rPr>
            </a:br>
            <a:r>
              <a:rPr lang="ru-RU" sz="1000" dirty="0">
                <a:latin typeface="HSE Sans" panose="02000000000000000000" pitchFamily="2" charset="0"/>
              </a:rPr>
              <a:t>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5" name="Текст 39">
            <a:extLst>
              <a:ext uri="{FF2B5EF4-FFF2-40B4-BE49-F238E27FC236}">
                <a16:creationId xmlns:a16="http://schemas.microsoft.com/office/drawing/2014/main" id="{7388A8DF-D130-5445-A3F8-F96E1202BA1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59163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7" name="Текст 39">
            <a:extLst>
              <a:ext uri="{FF2B5EF4-FFF2-40B4-BE49-F238E27FC236}">
                <a16:creationId xmlns:a16="http://schemas.microsoft.com/office/drawing/2014/main" id="{02CBC466-1703-7541-94E4-AC76F4E6D93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9892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раздела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20" name="Текст 35">
            <a:extLst>
              <a:ext uri="{FF2B5EF4-FFF2-40B4-BE49-F238E27FC236}">
                <a16:creationId xmlns:a16="http://schemas.microsoft.com/office/drawing/2014/main" id="{5812BF3C-1D24-3640-84D2-BFFCA525AE5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5897" y="5183249"/>
            <a:ext cx="3934345" cy="553998"/>
          </a:xfr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Примечания, или любая другая пояснительная или дополнительная информация набираются шрифтом размером 10 </a:t>
            </a:r>
            <a:r>
              <a:rPr lang="en-GB" sz="1000" dirty="0" err="1">
                <a:latin typeface="HSE Sans" panose="02000000000000000000" pitchFamily="2" charset="0"/>
              </a:rPr>
              <a:t>pt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21" name="Диаграмма 7">
            <a:extLst>
              <a:ext uri="{FF2B5EF4-FFF2-40B4-BE49-F238E27FC236}">
                <a16:creationId xmlns:a16="http://schemas.microsoft.com/office/drawing/2014/main" id="{BCBBDD44-9DC9-F74E-979F-120A7BBD4EE1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5272097" y="1447790"/>
            <a:ext cx="6371768" cy="4289457"/>
          </a:xfrm>
        </p:spPr>
        <p:txBody>
          <a:bodyPr/>
          <a:lstStyle/>
          <a:p>
            <a:endParaRPr lang="ru-RU"/>
          </a:p>
        </p:txBody>
      </p:sp>
      <p:sp>
        <p:nvSpPr>
          <p:cNvPr id="23" name="Текст 22">
            <a:extLst>
              <a:ext uri="{FF2B5EF4-FFF2-40B4-BE49-F238E27FC236}">
                <a16:creationId xmlns:a16="http://schemas.microsoft.com/office/drawing/2014/main" id="{7C68DF7B-E804-E44B-83DF-5DC36AF76F4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788" y="1447064"/>
            <a:ext cx="4322762" cy="703205"/>
          </a:xfrm>
        </p:spPr>
        <p:txBody>
          <a:bodyPr>
            <a:noAutofit/>
          </a:bodyPr>
          <a:lstStyle>
            <a:lvl1pPr marL="0" indent="0">
              <a:buNone/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600" dirty="0">
                <a:solidFill>
                  <a:srgbClr val="102D69"/>
                </a:solidFill>
                <a:latin typeface="HSE Sans" panose="02000000000000000000" pitchFamily="2" charset="0"/>
              </a:rPr>
              <a:t>Название графика. Обратите внимание, что название графика набирается меньшим кеглем, чем заголовок</a:t>
            </a:r>
            <a:r>
              <a:rPr lang="en-GB" sz="1600" dirty="0">
                <a:solidFill>
                  <a:srgbClr val="102D69"/>
                </a:solidFill>
                <a:latin typeface="HSE Sans" panose="02000000000000000000" pitchFamily="2" charset="0"/>
              </a:rPr>
              <a:t> (16pt)</a:t>
            </a:r>
            <a:endParaRPr lang="ru-RU" sz="16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28" name="Текст 35">
            <a:extLst>
              <a:ext uri="{FF2B5EF4-FFF2-40B4-BE49-F238E27FC236}">
                <a16:creationId xmlns:a16="http://schemas.microsoft.com/office/drawing/2014/main" id="{89E931D8-2901-A54D-86EA-096E47B8188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8" y="2379663"/>
            <a:ext cx="4322531" cy="2399371"/>
          </a:xfr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en-GB" sz="1300" dirty="0">
                <a:latin typeface="HSE Sans" panose="02000000000000000000" pitchFamily="2" charset="0"/>
              </a:rPr>
              <a:t>Lorem ipsum </a:t>
            </a:r>
            <a:r>
              <a:rPr lang="en-GB" sz="1300" dirty="0" err="1">
                <a:latin typeface="HSE Sans" panose="02000000000000000000" pitchFamily="2" charset="0"/>
              </a:rPr>
              <a:t>dolor</a:t>
            </a:r>
            <a:r>
              <a:rPr lang="en-GB" sz="1300" dirty="0">
                <a:latin typeface="HSE Sans" panose="02000000000000000000" pitchFamily="2" charset="0"/>
              </a:rPr>
              <a:t> sit </a:t>
            </a:r>
            <a:r>
              <a:rPr lang="en-GB" sz="1300" dirty="0" err="1">
                <a:latin typeface="HSE Sans" panose="02000000000000000000" pitchFamily="2" charset="0"/>
              </a:rPr>
              <a:t>amet</a:t>
            </a:r>
            <a:r>
              <a:rPr lang="en-GB" sz="1300" dirty="0">
                <a:latin typeface="HSE Sans" panose="02000000000000000000" pitchFamily="2" charset="0"/>
              </a:rPr>
              <a:t>, </a:t>
            </a:r>
            <a:r>
              <a:rPr lang="en-GB" sz="1300" dirty="0" err="1">
                <a:latin typeface="HSE Sans" panose="02000000000000000000" pitchFamily="2" charset="0"/>
              </a:rPr>
              <a:t>consectetur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adipiscing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elit</a:t>
            </a:r>
            <a:r>
              <a:rPr lang="en-GB" sz="1300" dirty="0">
                <a:latin typeface="HSE Sans" panose="02000000000000000000" pitchFamily="2" charset="0"/>
              </a:rPr>
              <a:t>, </a:t>
            </a:r>
            <a:r>
              <a:rPr lang="en-GB" sz="1300" dirty="0" err="1">
                <a:latin typeface="HSE Sans" panose="02000000000000000000" pitchFamily="2" charset="0"/>
              </a:rPr>
              <a:t>sed</a:t>
            </a:r>
            <a:r>
              <a:rPr lang="en-GB" sz="1300" dirty="0">
                <a:latin typeface="HSE Sans" panose="02000000000000000000" pitchFamily="2" charset="0"/>
              </a:rPr>
              <a:t> do </a:t>
            </a:r>
            <a:r>
              <a:rPr lang="en-GB" sz="1300" dirty="0" err="1">
                <a:latin typeface="HSE Sans" panose="02000000000000000000" pitchFamily="2" charset="0"/>
              </a:rPr>
              <a:t>eiusmod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tempor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incididunt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ut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labore</a:t>
            </a:r>
            <a:r>
              <a:rPr lang="en-GB" sz="1300" dirty="0">
                <a:latin typeface="HSE Sans" panose="02000000000000000000" pitchFamily="2" charset="0"/>
              </a:rPr>
              <a:t> et dolore magna </a:t>
            </a:r>
            <a:r>
              <a:rPr lang="en-GB" sz="1300" dirty="0" err="1">
                <a:latin typeface="HSE Sans" panose="02000000000000000000" pitchFamily="2" charset="0"/>
              </a:rPr>
              <a:t>aliqua</a:t>
            </a:r>
            <a:r>
              <a:rPr lang="en-GB" sz="1300" dirty="0">
                <a:latin typeface="HSE Sans" panose="02000000000000000000" pitchFamily="2" charset="0"/>
              </a:rPr>
              <a:t>. Ut </a:t>
            </a:r>
            <a:r>
              <a:rPr lang="en-GB" sz="1300" dirty="0" err="1">
                <a:latin typeface="HSE Sans" panose="02000000000000000000" pitchFamily="2" charset="0"/>
              </a:rPr>
              <a:t>enim</a:t>
            </a:r>
            <a:r>
              <a:rPr lang="en-GB" sz="1300" dirty="0">
                <a:latin typeface="HSE Sans" panose="02000000000000000000" pitchFamily="2" charset="0"/>
              </a:rPr>
              <a:t> ad minim </a:t>
            </a:r>
            <a:r>
              <a:rPr lang="en-GB" sz="1300" dirty="0" err="1">
                <a:latin typeface="HSE Sans" panose="02000000000000000000" pitchFamily="2" charset="0"/>
              </a:rPr>
              <a:t>veniam</a:t>
            </a:r>
            <a:r>
              <a:rPr lang="en-GB" sz="1300" dirty="0">
                <a:latin typeface="HSE Sans" panose="02000000000000000000" pitchFamily="2" charset="0"/>
              </a:rPr>
              <a:t>, </a:t>
            </a:r>
            <a:r>
              <a:rPr lang="en-GB" sz="1300" dirty="0" err="1">
                <a:latin typeface="HSE Sans" panose="02000000000000000000" pitchFamily="2" charset="0"/>
              </a:rPr>
              <a:t>quis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nostrud</a:t>
            </a:r>
            <a:r>
              <a:rPr lang="en-GB" sz="1300" dirty="0">
                <a:latin typeface="HSE Sans" panose="02000000000000000000" pitchFamily="2" charset="0"/>
              </a:rPr>
              <a:t> exercitation </a:t>
            </a:r>
            <a:r>
              <a:rPr lang="en-GB" sz="1300" dirty="0" err="1">
                <a:latin typeface="HSE Sans" panose="02000000000000000000" pitchFamily="2" charset="0"/>
              </a:rPr>
              <a:t>ullamco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laboris</a:t>
            </a:r>
            <a:r>
              <a:rPr lang="en-GB" sz="1300" dirty="0">
                <a:latin typeface="HSE Sans" panose="02000000000000000000" pitchFamily="2" charset="0"/>
              </a:rPr>
              <a:t> nisi </a:t>
            </a:r>
            <a:r>
              <a:rPr lang="en-GB" sz="1300" dirty="0" err="1">
                <a:latin typeface="HSE Sans" panose="02000000000000000000" pitchFamily="2" charset="0"/>
              </a:rPr>
              <a:t>ut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aliquip</a:t>
            </a:r>
            <a:r>
              <a:rPr lang="en-GB" sz="1300" dirty="0">
                <a:latin typeface="HSE Sans" panose="02000000000000000000" pitchFamily="2" charset="0"/>
              </a:rPr>
              <a:t> ex </a:t>
            </a:r>
            <a:r>
              <a:rPr lang="en-GB" sz="1300" dirty="0" err="1">
                <a:latin typeface="HSE Sans" panose="02000000000000000000" pitchFamily="2" charset="0"/>
              </a:rPr>
              <a:t>ea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commodo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consequat</a:t>
            </a:r>
            <a:r>
              <a:rPr lang="en-GB" sz="1300" dirty="0">
                <a:latin typeface="HSE Sans" panose="02000000000000000000" pitchFamily="2" charset="0"/>
              </a:rPr>
              <a:t>. Duis </a:t>
            </a:r>
            <a:r>
              <a:rPr lang="en-GB" sz="1300" dirty="0" err="1">
                <a:latin typeface="HSE Sans" panose="02000000000000000000" pitchFamily="2" charset="0"/>
              </a:rPr>
              <a:t>aute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irure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dolor</a:t>
            </a:r>
            <a:r>
              <a:rPr lang="en-GB" sz="1300" dirty="0">
                <a:latin typeface="HSE Sans" panose="02000000000000000000" pitchFamily="2" charset="0"/>
              </a:rPr>
              <a:t> in </a:t>
            </a:r>
            <a:r>
              <a:rPr lang="en-GB" sz="1300" dirty="0" err="1">
                <a:latin typeface="HSE Sans" panose="02000000000000000000" pitchFamily="2" charset="0"/>
              </a:rPr>
              <a:t>reprehenderit</a:t>
            </a:r>
            <a:r>
              <a:rPr lang="en-GB" sz="1300" dirty="0">
                <a:latin typeface="HSE Sans" panose="02000000000000000000" pitchFamily="2" charset="0"/>
              </a:rPr>
              <a:t> in </a:t>
            </a:r>
            <a:r>
              <a:rPr lang="en-GB" sz="1300" dirty="0" err="1">
                <a:latin typeface="HSE Sans" panose="02000000000000000000" pitchFamily="2" charset="0"/>
              </a:rPr>
              <a:t>voluptate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velit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esse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cillum</a:t>
            </a:r>
            <a:r>
              <a:rPr lang="en-GB" sz="1300" dirty="0">
                <a:latin typeface="HSE Sans" panose="02000000000000000000" pitchFamily="2" charset="0"/>
              </a:rPr>
              <a:t> dolore </a:t>
            </a:r>
            <a:r>
              <a:rPr lang="en-GB" sz="1300" dirty="0" err="1">
                <a:latin typeface="HSE Sans" panose="02000000000000000000" pitchFamily="2" charset="0"/>
              </a:rPr>
              <a:t>eu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fugiat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nulla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pariatur</a:t>
            </a:r>
            <a:r>
              <a:rPr lang="en-GB" sz="1300" dirty="0">
                <a:latin typeface="HSE Sans" panose="02000000000000000000" pitchFamily="2" charset="0"/>
              </a:rPr>
              <a:t>. </a:t>
            </a:r>
            <a:r>
              <a:rPr lang="en-GB" sz="1300" dirty="0" err="1">
                <a:latin typeface="HSE Sans" panose="02000000000000000000" pitchFamily="2" charset="0"/>
              </a:rPr>
              <a:t>Excepteur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sint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occaecat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cupidatat</a:t>
            </a:r>
            <a:r>
              <a:rPr lang="en-GB" sz="1300" dirty="0">
                <a:latin typeface="HSE Sans" panose="02000000000000000000" pitchFamily="2" charset="0"/>
              </a:rPr>
              <a:t> non </a:t>
            </a:r>
            <a:r>
              <a:rPr lang="en-GB" sz="1300" dirty="0" err="1">
                <a:latin typeface="HSE Sans" panose="02000000000000000000" pitchFamily="2" charset="0"/>
              </a:rPr>
              <a:t>proident</a:t>
            </a:r>
            <a:r>
              <a:rPr lang="en-GB" sz="1300" dirty="0">
                <a:latin typeface="HSE Sans" panose="02000000000000000000" pitchFamily="2" charset="0"/>
              </a:rPr>
              <a:t>, sunt in culpa qui </a:t>
            </a:r>
            <a:r>
              <a:rPr lang="en-GB" sz="1300" dirty="0" err="1">
                <a:latin typeface="HSE Sans" panose="02000000000000000000" pitchFamily="2" charset="0"/>
              </a:rPr>
              <a:t>officia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deserunt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mollit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anim</a:t>
            </a:r>
            <a:r>
              <a:rPr lang="en-GB" sz="1300" dirty="0">
                <a:latin typeface="HSE Sans" panose="02000000000000000000" pitchFamily="2" charset="0"/>
              </a:rPr>
              <a:t> id </a:t>
            </a:r>
            <a:r>
              <a:rPr lang="en-GB" sz="1300" dirty="0" err="1">
                <a:latin typeface="HSE Sans" panose="02000000000000000000" pitchFamily="2" charset="0"/>
              </a:rPr>
              <a:t>est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laborum</a:t>
            </a:r>
            <a:r>
              <a:rPr lang="en-GB" sz="1300" dirty="0">
                <a:latin typeface="HSE Sans" panose="02000000000000000000" pitchFamily="2" charset="0"/>
              </a:rPr>
              <a:t>.</a:t>
            </a:r>
            <a:endParaRPr lang="ru-RU" sz="1300" dirty="0"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889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фры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Icon&#10;&#10;Description automatically generated">
            <a:extLst>
              <a:ext uri="{FF2B5EF4-FFF2-40B4-BE49-F238E27FC236}">
                <a16:creationId xmlns:a16="http://schemas.microsoft.com/office/drawing/2014/main" id="{E9A64721-E55E-8749-B29E-51DD895593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cxnSp>
        <p:nvCxnSpPr>
          <p:cNvPr id="7" name="Straight Connector 19">
            <a:extLst>
              <a:ext uri="{FF2B5EF4-FFF2-40B4-BE49-F238E27FC236}">
                <a16:creationId xmlns:a16="http://schemas.microsoft.com/office/drawing/2014/main" id="{B0C162B7-B84F-874A-960E-31F512518C6E}"/>
              </a:ext>
            </a:extLst>
          </p:cNvPr>
          <p:cNvCxnSpPr>
            <a:cxnSpLocks/>
          </p:cNvCxnSpPr>
          <p:nvPr userDrawn="1"/>
        </p:nvCxnSpPr>
        <p:spPr>
          <a:xfrm>
            <a:off x="329868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1">
            <a:extLst>
              <a:ext uri="{FF2B5EF4-FFF2-40B4-BE49-F238E27FC236}">
                <a16:creationId xmlns:a16="http://schemas.microsoft.com/office/drawing/2014/main" id="{1CB321BB-9FE3-294F-85D8-AA7DC75CA4AF}"/>
              </a:ext>
            </a:extLst>
          </p:cNvPr>
          <p:cNvCxnSpPr>
            <a:cxnSpLocks/>
          </p:cNvCxnSpPr>
          <p:nvPr userDrawn="1"/>
        </p:nvCxnSpPr>
        <p:spPr>
          <a:xfrm>
            <a:off x="609941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5">
            <a:extLst>
              <a:ext uri="{FF2B5EF4-FFF2-40B4-BE49-F238E27FC236}">
                <a16:creationId xmlns:a16="http://schemas.microsoft.com/office/drawing/2014/main" id="{0A610A45-8712-8A45-AFB3-931CF468EC32}"/>
              </a:ext>
            </a:extLst>
          </p:cNvPr>
          <p:cNvCxnSpPr>
            <a:cxnSpLocks/>
          </p:cNvCxnSpPr>
          <p:nvPr userDrawn="1"/>
        </p:nvCxnSpPr>
        <p:spPr>
          <a:xfrm>
            <a:off x="10277081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0460EF6-ECAD-8941-8132-1B3E005D6067}"/>
              </a:ext>
            </a:extLst>
          </p:cNvPr>
          <p:cNvSpPr txBox="1"/>
          <p:nvPr userDrawn="1"/>
        </p:nvSpPr>
        <p:spPr>
          <a:xfrm>
            <a:off x="10410201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cxnSp>
        <p:nvCxnSpPr>
          <p:cNvPr id="11" name="Straight Connector 59">
            <a:extLst>
              <a:ext uri="{FF2B5EF4-FFF2-40B4-BE49-F238E27FC236}">
                <a16:creationId xmlns:a16="http://schemas.microsoft.com/office/drawing/2014/main" id="{41AE56A2-5FAA-FD44-AE1A-338E1E304184}"/>
              </a:ext>
            </a:extLst>
          </p:cNvPr>
          <p:cNvCxnSpPr>
            <a:cxnSpLocks/>
          </p:cNvCxnSpPr>
          <p:nvPr userDrawn="1"/>
        </p:nvCxnSpPr>
        <p:spPr>
          <a:xfrm>
            <a:off x="11643868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Текст 37">
            <a:extLst>
              <a:ext uri="{FF2B5EF4-FFF2-40B4-BE49-F238E27FC236}">
                <a16:creationId xmlns:a16="http://schemas.microsoft.com/office/drawing/2014/main" id="{D9986185-6D5E-FD48-A5CA-AF2D5B58A3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540904"/>
            <a:ext cx="1901825" cy="415925"/>
          </a:xfr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0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000" dirty="0">
                <a:latin typeface="HSE Sans" panose="02000000000000000000" pitchFamily="2" charset="0"/>
              </a:rPr>
            </a:br>
            <a:r>
              <a:rPr lang="ru-RU" sz="1000" dirty="0">
                <a:latin typeface="HSE Sans" panose="02000000000000000000" pitchFamily="2" charset="0"/>
              </a:rPr>
              <a:t>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3" name="Текст 39">
            <a:extLst>
              <a:ext uri="{FF2B5EF4-FFF2-40B4-BE49-F238E27FC236}">
                <a16:creationId xmlns:a16="http://schemas.microsoft.com/office/drawing/2014/main" id="{5DBFD327-E3A8-944A-AABF-7D813AD0F13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59163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5" name="Текст 39">
            <a:extLst>
              <a:ext uri="{FF2B5EF4-FFF2-40B4-BE49-F238E27FC236}">
                <a16:creationId xmlns:a16="http://schemas.microsoft.com/office/drawing/2014/main" id="{D206FCE0-05C3-2C45-A7D6-1FC287C017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9892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раздела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7" name="Заголовок 31">
            <a:extLst>
              <a:ext uri="{FF2B5EF4-FFF2-40B4-BE49-F238E27FC236}">
                <a16:creationId xmlns:a16="http://schemas.microsoft.com/office/drawing/2014/main" id="{3B28B62E-5EE9-834C-9BB6-BD66079B81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7" y="1447790"/>
            <a:ext cx="11057955" cy="777025"/>
          </a:xfr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 в две или три строки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 (24 </a:t>
            </a:r>
            <a:r>
              <a:rPr lang="en-GB" sz="2400" dirty="0" err="1">
                <a:solidFill>
                  <a:srgbClr val="102D69"/>
                </a:solidFill>
                <a:latin typeface="HSE Sans" panose="02000000000000000000" pitchFamily="2" charset="0"/>
              </a:rPr>
              <a:t>pt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24" name="Текст 35">
            <a:extLst>
              <a:ext uri="{FF2B5EF4-FFF2-40B4-BE49-F238E27FC236}">
                <a16:creationId xmlns:a16="http://schemas.microsoft.com/office/drawing/2014/main" id="{621215DE-C1FD-2B4C-B236-AF679CF906B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75076" y="4103994"/>
            <a:ext cx="2758143" cy="1569661"/>
          </a:xfr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300" dirty="0">
                <a:latin typeface="HSE Sans" panose="02000000000000000000" pitchFamily="2" charset="0"/>
              </a:rPr>
              <a:t>Если у вас мало данных, то не переживайте. Сделайте несколько крупных цифр и аккуратные подписи к ним, это позволит подать информацию красиво и аккуратно.</a:t>
            </a:r>
          </a:p>
        </p:txBody>
      </p:sp>
      <p:sp>
        <p:nvSpPr>
          <p:cNvPr id="25" name="Текст 35">
            <a:extLst>
              <a:ext uri="{FF2B5EF4-FFF2-40B4-BE49-F238E27FC236}">
                <a16:creationId xmlns:a16="http://schemas.microsoft.com/office/drawing/2014/main" id="{8BC2F90D-0CE0-574C-A7C1-EAA3E6F1AB5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47007" y="4103994"/>
            <a:ext cx="2757612" cy="1569661"/>
          </a:xfr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300" dirty="0">
                <a:latin typeface="HSE Sans" panose="02000000000000000000" pitchFamily="2" charset="0"/>
              </a:rPr>
              <a:t>Если у вас мало данных, то не переживайте. Сделайте несколько крупных цифр и аккуратные подписи к ним, это позволит подать информацию красиво и аккуратно.</a:t>
            </a:r>
          </a:p>
        </p:txBody>
      </p:sp>
      <p:sp>
        <p:nvSpPr>
          <p:cNvPr id="26" name="Текст 35">
            <a:extLst>
              <a:ext uri="{FF2B5EF4-FFF2-40B4-BE49-F238E27FC236}">
                <a16:creationId xmlns:a16="http://schemas.microsoft.com/office/drawing/2014/main" id="{239E188B-2696-8A48-9F8A-36223EEF61E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938" y="4103994"/>
            <a:ext cx="2757612" cy="1569661"/>
          </a:xfr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300" dirty="0">
                <a:latin typeface="HSE Sans" panose="02000000000000000000" pitchFamily="2" charset="0"/>
              </a:rPr>
              <a:t>Если у вас мало данных, то не переживайте. Сделайте несколько крупных цифр и аккуратные подписи к ним, это позволит подать информацию красиво и аккуратно.</a:t>
            </a:r>
          </a:p>
        </p:txBody>
      </p:sp>
      <p:sp>
        <p:nvSpPr>
          <p:cNvPr id="28" name="Текст 27">
            <a:extLst>
              <a:ext uri="{FF2B5EF4-FFF2-40B4-BE49-F238E27FC236}">
                <a16:creationId xmlns:a16="http://schemas.microsoft.com/office/drawing/2014/main" id="{379BF4C6-F899-294C-B88E-8363AFBEEC2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5076" y="2710235"/>
            <a:ext cx="2758143" cy="1164116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9600">
                <a:latin typeface="HSE Sans" panose="02000000000000000000" pitchFamily="2" charset="0"/>
              </a:defRPr>
            </a:lvl1pPr>
            <a:lvl2pPr>
              <a:defRPr sz="9600">
                <a:latin typeface="HSE Sans" panose="02000000000000000000" pitchFamily="2" charset="0"/>
              </a:defRPr>
            </a:lvl2pPr>
            <a:lvl3pPr>
              <a:defRPr sz="9600">
                <a:latin typeface="HSE Sans" panose="02000000000000000000" pitchFamily="2" charset="0"/>
              </a:defRPr>
            </a:lvl3pPr>
            <a:lvl4pPr>
              <a:defRPr sz="9600">
                <a:latin typeface="HSE Sans" panose="02000000000000000000" pitchFamily="2" charset="0"/>
              </a:defRPr>
            </a:lvl4pPr>
            <a:lvl5pPr>
              <a:defRPr sz="9600">
                <a:latin typeface="HSE Sans" panose="02000000000000000000" pitchFamily="2" charset="0"/>
              </a:defRPr>
            </a:lvl5pPr>
          </a:lstStyle>
          <a:p>
            <a:pPr lvl="0"/>
            <a:r>
              <a:rPr lang="ru-RU" sz="9600" dirty="0">
                <a:solidFill>
                  <a:srgbClr val="102D69"/>
                </a:solidFill>
                <a:latin typeface="HSE Sans" panose="02000000000000000000" pitchFamily="2" charset="0"/>
              </a:rPr>
              <a:t>152</a:t>
            </a:r>
            <a:endParaRPr lang="ru-RU" dirty="0"/>
          </a:p>
        </p:txBody>
      </p:sp>
      <p:sp>
        <p:nvSpPr>
          <p:cNvPr id="29" name="Текст 27">
            <a:extLst>
              <a:ext uri="{FF2B5EF4-FFF2-40B4-BE49-F238E27FC236}">
                <a16:creationId xmlns:a16="http://schemas.microsoft.com/office/drawing/2014/main" id="{DE7F352B-F6D9-B545-A835-443A55956E7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047007" y="2710235"/>
            <a:ext cx="2758143" cy="1164116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9600">
                <a:latin typeface="HSE Sans" panose="02000000000000000000" pitchFamily="2" charset="0"/>
              </a:defRPr>
            </a:lvl1pPr>
            <a:lvl2pPr>
              <a:defRPr sz="9600">
                <a:latin typeface="HSE Sans" panose="02000000000000000000" pitchFamily="2" charset="0"/>
              </a:defRPr>
            </a:lvl2pPr>
            <a:lvl3pPr>
              <a:defRPr sz="9600">
                <a:latin typeface="HSE Sans" panose="02000000000000000000" pitchFamily="2" charset="0"/>
              </a:defRPr>
            </a:lvl3pPr>
            <a:lvl4pPr>
              <a:defRPr sz="9600">
                <a:latin typeface="HSE Sans" panose="02000000000000000000" pitchFamily="2" charset="0"/>
              </a:defRPr>
            </a:lvl4pPr>
            <a:lvl5pPr>
              <a:defRPr sz="9600">
                <a:latin typeface="HSE Sans" panose="02000000000000000000" pitchFamily="2" charset="0"/>
              </a:defRPr>
            </a:lvl5pPr>
          </a:lstStyle>
          <a:p>
            <a:pPr lvl="0"/>
            <a:r>
              <a:rPr lang="ru-RU" sz="9600" dirty="0">
                <a:solidFill>
                  <a:srgbClr val="102D69"/>
                </a:solidFill>
                <a:latin typeface="HSE Sans" panose="02000000000000000000" pitchFamily="2" charset="0"/>
              </a:rPr>
              <a:t>95</a:t>
            </a:r>
            <a:endParaRPr lang="ru-RU" dirty="0"/>
          </a:p>
        </p:txBody>
      </p:sp>
      <p:sp>
        <p:nvSpPr>
          <p:cNvPr id="30" name="Текст 27">
            <a:extLst>
              <a:ext uri="{FF2B5EF4-FFF2-40B4-BE49-F238E27FC236}">
                <a16:creationId xmlns:a16="http://schemas.microsoft.com/office/drawing/2014/main" id="{D1D5AF9F-C1B0-7842-8789-1DB8963D98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518938" y="2710235"/>
            <a:ext cx="2758143" cy="1164116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9600">
                <a:latin typeface="HSE Sans" panose="02000000000000000000" pitchFamily="2" charset="0"/>
              </a:defRPr>
            </a:lvl1pPr>
            <a:lvl2pPr>
              <a:defRPr sz="9600">
                <a:latin typeface="HSE Sans" panose="02000000000000000000" pitchFamily="2" charset="0"/>
              </a:defRPr>
            </a:lvl2pPr>
            <a:lvl3pPr>
              <a:defRPr sz="9600">
                <a:latin typeface="HSE Sans" panose="02000000000000000000" pitchFamily="2" charset="0"/>
              </a:defRPr>
            </a:lvl3pPr>
            <a:lvl4pPr>
              <a:defRPr sz="9600">
                <a:latin typeface="HSE Sans" panose="02000000000000000000" pitchFamily="2" charset="0"/>
              </a:defRPr>
            </a:lvl4pPr>
            <a:lvl5pPr>
              <a:defRPr sz="9600">
                <a:latin typeface="HSE Sans" panose="02000000000000000000" pitchFamily="2" charset="0"/>
              </a:defRPr>
            </a:lvl5pPr>
          </a:lstStyle>
          <a:p>
            <a:pPr lvl="0"/>
            <a:r>
              <a:rPr lang="ru-RU" sz="9600" dirty="0">
                <a:solidFill>
                  <a:srgbClr val="102D69"/>
                </a:solidFill>
                <a:latin typeface="HSE Sans" panose="02000000000000000000" pitchFamily="2" charset="0"/>
              </a:rPr>
              <a:t>284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7052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C5425806-16DD-844E-927C-26E7143A9ED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cxnSp>
        <p:nvCxnSpPr>
          <p:cNvPr id="6" name="Straight Connector 19">
            <a:extLst>
              <a:ext uri="{FF2B5EF4-FFF2-40B4-BE49-F238E27FC236}">
                <a16:creationId xmlns:a16="http://schemas.microsoft.com/office/drawing/2014/main" id="{479746FF-3282-DF46-9D7C-D80431604A55}"/>
              </a:ext>
            </a:extLst>
          </p:cNvPr>
          <p:cNvCxnSpPr>
            <a:cxnSpLocks/>
          </p:cNvCxnSpPr>
          <p:nvPr userDrawn="1"/>
        </p:nvCxnSpPr>
        <p:spPr>
          <a:xfrm>
            <a:off x="329868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21">
            <a:extLst>
              <a:ext uri="{FF2B5EF4-FFF2-40B4-BE49-F238E27FC236}">
                <a16:creationId xmlns:a16="http://schemas.microsoft.com/office/drawing/2014/main" id="{51B44297-B0E7-D74D-B291-D39A0D468B42}"/>
              </a:ext>
            </a:extLst>
          </p:cNvPr>
          <p:cNvCxnSpPr>
            <a:cxnSpLocks/>
          </p:cNvCxnSpPr>
          <p:nvPr userDrawn="1"/>
        </p:nvCxnSpPr>
        <p:spPr>
          <a:xfrm>
            <a:off x="609941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5">
            <a:extLst>
              <a:ext uri="{FF2B5EF4-FFF2-40B4-BE49-F238E27FC236}">
                <a16:creationId xmlns:a16="http://schemas.microsoft.com/office/drawing/2014/main" id="{0EA4A057-F0CB-E04F-B472-4A1ABFB64C66}"/>
              </a:ext>
            </a:extLst>
          </p:cNvPr>
          <p:cNvCxnSpPr>
            <a:cxnSpLocks/>
          </p:cNvCxnSpPr>
          <p:nvPr userDrawn="1"/>
        </p:nvCxnSpPr>
        <p:spPr>
          <a:xfrm>
            <a:off x="10277081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764502F5-56EE-354B-A3B1-E79F8B005172}"/>
              </a:ext>
            </a:extLst>
          </p:cNvPr>
          <p:cNvSpPr txBox="1"/>
          <p:nvPr userDrawn="1"/>
        </p:nvSpPr>
        <p:spPr>
          <a:xfrm>
            <a:off x="10410201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cxnSp>
        <p:nvCxnSpPr>
          <p:cNvPr id="10" name="Straight Connector 59">
            <a:extLst>
              <a:ext uri="{FF2B5EF4-FFF2-40B4-BE49-F238E27FC236}">
                <a16:creationId xmlns:a16="http://schemas.microsoft.com/office/drawing/2014/main" id="{A80E0956-5C10-CC40-A426-CBD2E0C4158E}"/>
              </a:ext>
            </a:extLst>
          </p:cNvPr>
          <p:cNvCxnSpPr>
            <a:cxnSpLocks/>
          </p:cNvCxnSpPr>
          <p:nvPr userDrawn="1"/>
        </p:nvCxnSpPr>
        <p:spPr>
          <a:xfrm>
            <a:off x="11643868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Текст 37">
            <a:extLst>
              <a:ext uri="{FF2B5EF4-FFF2-40B4-BE49-F238E27FC236}">
                <a16:creationId xmlns:a16="http://schemas.microsoft.com/office/drawing/2014/main" id="{6EC59AAD-5962-8D49-BF4D-7DA5D573073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540904"/>
            <a:ext cx="1901825" cy="415925"/>
          </a:xfr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0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000" dirty="0">
                <a:latin typeface="HSE Sans" panose="02000000000000000000" pitchFamily="2" charset="0"/>
              </a:rPr>
            </a:br>
            <a:r>
              <a:rPr lang="ru-RU" sz="1000" dirty="0">
                <a:latin typeface="HSE Sans" panose="02000000000000000000" pitchFamily="2" charset="0"/>
              </a:rPr>
              <a:t>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2" name="Текст 39">
            <a:extLst>
              <a:ext uri="{FF2B5EF4-FFF2-40B4-BE49-F238E27FC236}">
                <a16:creationId xmlns:a16="http://schemas.microsoft.com/office/drawing/2014/main" id="{49041ACC-EEF4-D34B-A7DE-87B1AF2ED3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59163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4" name="Текст 39">
            <a:extLst>
              <a:ext uri="{FF2B5EF4-FFF2-40B4-BE49-F238E27FC236}">
                <a16:creationId xmlns:a16="http://schemas.microsoft.com/office/drawing/2014/main" id="{BF93B2CC-81A4-0943-AF6C-C8657679299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9892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раздела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5" name="Текст 22">
            <a:extLst>
              <a:ext uri="{FF2B5EF4-FFF2-40B4-BE49-F238E27FC236}">
                <a16:creationId xmlns:a16="http://schemas.microsoft.com/office/drawing/2014/main" id="{51340CB4-0355-3640-A212-F684523CDCC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787" y="1447065"/>
            <a:ext cx="11058065" cy="307778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600" dirty="0">
                <a:solidFill>
                  <a:srgbClr val="102D69"/>
                </a:solidFill>
                <a:latin typeface="HSE Sans" panose="02000000000000000000" pitchFamily="2" charset="0"/>
              </a:rPr>
              <a:t>Название таблицы. Обратите внимание, что название графика набирается меньшим кеглем, чем заголовок (16</a:t>
            </a:r>
            <a:r>
              <a:rPr lang="en-GB" sz="1600" dirty="0" err="1">
                <a:solidFill>
                  <a:srgbClr val="102D69"/>
                </a:solidFill>
                <a:latin typeface="HSE Sans" panose="02000000000000000000" pitchFamily="2" charset="0"/>
              </a:rPr>
              <a:t>pt</a:t>
            </a:r>
            <a:r>
              <a:rPr lang="en-GB" sz="1600" dirty="0">
                <a:solidFill>
                  <a:srgbClr val="102D69"/>
                </a:solidFill>
                <a:latin typeface="HSE Sans" panose="02000000000000000000" pitchFamily="2" charset="0"/>
              </a:rPr>
              <a:t>)</a:t>
            </a:r>
            <a:endParaRPr lang="ru-RU" sz="16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8C6F2EA4-CEDC-324C-9C06-8713118041E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85788" y="5739189"/>
            <a:ext cx="6824303" cy="703205"/>
          </a:xfr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300" b="0" dirty="0">
                <a:ln>
                  <a:noFill/>
                </a:ln>
                <a:latin typeface="HSE Sans" panose="02000000000000000000" pitchFamily="2" charset="0"/>
              </a:rPr>
              <a:t>Мы рекомендуем очень аккуратно использовать жирное начертание, старайтесь выделять жирным самое важное. </a:t>
            </a:r>
            <a:r>
              <a:rPr lang="ru-RU" sz="1300" dirty="0">
                <a:latin typeface="HSE Sans" panose="02000000000000000000" pitchFamily="2" charset="0"/>
              </a:rPr>
              <a:t>Также старайтесь не использовать выделение жирным начертанием вместе с заливкой ячеек каким-либо цветом, достаточно и одного акцента.</a:t>
            </a:r>
            <a:endParaRPr lang="en-RU" sz="1300" b="0">
              <a:ln>
                <a:noFill/>
              </a:ln>
              <a:latin typeface="HSE Sans" panose="02000000000000000000" pitchFamily="2" charset="0"/>
            </a:endParaRPr>
          </a:p>
        </p:txBody>
      </p:sp>
      <p:sp>
        <p:nvSpPr>
          <p:cNvPr id="19" name="Таблица 18">
            <a:extLst>
              <a:ext uri="{FF2B5EF4-FFF2-40B4-BE49-F238E27FC236}">
                <a16:creationId xmlns:a16="http://schemas.microsoft.com/office/drawing/2014/main" id="{7B291085-A9B9-D842-B1A7-96258FAF012C}"/>
              </a:ext>
            </a:extLst>
          </p:cNvPr>
          <p:cNvSpPr>
            <a:spLocks noGrp="1"/>
          </p:cNvSpPr>
          <p:nvPr>
            <p:ph type="tbl" sz="quarter" idx="19"/>
          </p:nvPr>
        </p:nvSpPr>
        <p:spPr>
          <a:xfrm>
            <a:off x="585787" y="1984076"/>
            <a:ext cx="11058527" cy="3519576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160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_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con&#10;&#10;Description automatically generated">
            <a:extLst>
              <a:ext uri="{FF2B5EF4-FFF2-40B4-BE49-F238E27FC236}">
                <a16:creationId xmlns:a16="http://schemas.microsoft.com/office/drawing/2014/main" id="{259ABC72-D738-1143-BF2A-D85AE9A4F73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cxnSp>
        <p:nvCxnSpPr>
          <p:cNvPr id="9" name="Straight Connector 19">
            <a:extLst>
              <a:ext uri="{FF2B5EF4-FFF2-40B4-BE49-F238E27FC236}">
                <a16:creationId xmlns:a16="http://schemas.microsoft.com/office/drawing/2014/main" id="{237A1E42-2FC3-8841-8C41-992C5BC2368D}"/>
              </a:ext>
            </a:extLst>
          </p:cNvPr>
          <p:cNvCxnSpPr>
            <a:cxnSpLocks/>
          </p:cNvCxnSpPr>
          <p:nvPr userDrawn="1"/>
        </p:nvCxnSpPr>
        <p:spPr>
          <a:xfrm>
            <a:off x="329868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1">
            <a:extLst>
              <a:ext uri="{FF2B5EF4-FFF2-40B4-BE49-F238E27FC236}">
                <a16:creationId xmlns:a16="http://schemas.microsoft.com/office/drawing/2014/main" id="{47503EA0-3883-E24D-9EB8-7B6175182929}"/>
              </a:ext>
            </a:extLst>
          </p:cNvPr>
          <p:cNvCxnSpPr>
            <a:cxnSpLocks/>
          </p:cNvCxnSpPr>
          <p:nvPr userDrawn="1"/>
        </p:nvCxnSpPr>
        <p:spPr>
          <a:xfrm>
            <a:off x="609941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5">
            <a:extLst>
              <a:ext uri="{FF2B5EF4-FFF2-40B4-BE49-F238E27FC236}">
                <a16:creationId xmlns:a16="http://schemas.microsoft.com/office/drawing/2014/main" id="{E0144DF2-9891-324D-B34E-AFA025FBCBF9}"/>
              </a:ext>
            </a:extLst>
          </p:cNvPr>
          <p:cNvCxnSpPr>
            <a:cxnSpLocks/>
          </p:cNvCxnSpPr>
          <p:nvPr userDrawn="1"/>
        </p:nvCxnSpPr>
        <p:spPr>
          <a:xfrm>
            <a:off x="10277081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F33F65D6-1072-F140-B6A5-758D7B595A92}"/>
              </a:ext>
            </a:extLst>
          </p:cNvPr>
          <p:cNvSpPr txBox="1"/>
          <p:nvPr userDrawn="1"/>
        </p:nvSpPr>
        <p:spPr>
          <a:xfrm>
            <a:off x="10410201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cxnSp>
        <p:nvCxnSpPr>
          <p:cNvPr id="13" name="Straight Connector 59">
            <a:extLst>
              <a:ext uri="{FF2B5EF4-FFF2-40B4-BE49-F238E27FC236}">
                <a16:creationId xmlns:a16="http://schemas.microsoft.com/office/drawing/2014/main" id="{5F1F09D4-22FA-7B4B-9488-F8FDDCC2D447}"/>
              </a:ext>
            </a:extLst>
          </p:cNvPr>
          <p:cNvCxnSpPr>
            <a:cxnSpLocks/>
          </p:cNvCxnSpPr>
          <p:nvPr userDrawn="1"/>
        </p:nvCxnSpPr>
        <p:spPr>
          <a:xfrm>
            <a:off x="11643868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Текст 37">
            <a:extLst>
              <a:ext uri="{FF2B5EF4-FFF2-40B4-BE49-F238E27FC236}">
                <a16:creationId xmlns:a16="http://schemas.microsoft.com/office/drawing/2014/main" id="{44D0326E-FD7A-3541-A998-62A1C30E273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540904"/>
            <a:ext cx="1901825" cy="415925"/>
          </a:xfr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0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000" dirty="0">
                <a:latin typeface="HSE Sans" panose="02000000000000000000" pitchFamily="2" charset="0"/>
              </a:rPr>
            </a:br>
            <a:r>
              <a:rPr lang="ru-RU" sz="1000" dirty="0">
                <a:latin typeface="HSE Sans" panose="02000000000000000000" pitchFamily="2" charset="0"/>
              </a:rPr>
              <a:t>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5" name="Текст 39">
            <a:extLst>
              <a:ext uri="{FF2B5EF4-FFF2-40B4-BE49-F238E27FC236}">
                <a16:creationId xmlns:a16="http://schemas.microsoft.com/office/drawing/2014/main" id="{279CCCA0-F959-5245-8321-106D3C5E83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59163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7" name="Текст 39">
            <a:extLst>
              <a:ext uri="{FF2B5EF4-FFF2-40B4-BE49-F238E27FC236}">
                <a16:creationId xmlns:a16="http://schemas.microsoft.com/office/drawing/2014/main" id="{8B839C6B-8494-8841-9714-4C8F710F840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9892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раздела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8" name="Текст 22">
            <a:extLst>
              <a:ext uri="{FF2B5EF4-FFF2-40B4-BE49-F238E27FC236}">
                <a16:creationId xmlns:a16="http://schemas.microsoft.com/office/drawing/2014/main" id="{4D940599-2B77-CE47-91E6-CDB51ADE184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787" y="1447064"/>
            <a:ext cx="7617877" cy="537011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600" dirty="0">
                <a:solidFill>
                  <a:srgbClr val="102D69"/>
                </a:solidFill>
                <a:latin typeface="HSE Sans" panose="02000000000000000000" pitchFamily="2" charset="0"/>
              </a:rPr>
              <a:t>Название таблицы. Обратите внимание, что название графика набирается меньшим кеглем, чем заголовок (16</a:t>
            </a:r>
            <a:r>
              <a:rPr lang="en-GB" sz="1600" dirty="0" err="1">
                <a:solidFill>
                  <a:srgbClr val="102D69"/>
                </a:solidFill>
                <a:latin typeface="HSE Sans" panose="02000000000000000000" pitchFamily="2" charset="0"/>
              </a:rPr>
              <a:t>pt</a:t>
            </a:r>
            <a:r>
              <a:rPr lang="en-GB" sz="1600" dirty="0">
                <a:solidFill>
                  <a:srgbClr val="102D69"/>
                </a:solidFill>
                <a:latin typeface="HSE Sans" panose="02000000000000000000" pitchFamily="2" charset="0"/>
              </a:rPr>
              <a:t>)</a:t>
            </a:r>
            <a:endParaRPr lang="ru-RU" sz="16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19" name="Текст 16">
            <a:extLst>
              <a:ext uri="{FF2B5EF4-FFF2-40B4-BE49-F238E27FC236}">
                <a16:creationId xmlns:a16="http://schemas.microsoft.com/office/drawing/2014/main" id="{A7333712-9DED-4F4B-B209-2F13075EDB3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85788" y="5739189"/>
            <a:ext cx="6824303" cy="703205"/>
          </a:xfr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300" b="0" dirty="0">
                <a:ln>
                  <a:noFill/>
                </a:ln>
                <a:latin typeface="HSE Sans" panose="02000000000000000000" pitchFamily="2" charset="0"/>
              </a:rPr>
              <a:t>Мы рекомендуем очень аккуратно использовать жирное начертание, старайтесь выделять жирным самое важное. </a:t>
            </a:r>
            <a:r>
              <a:rPr lang="ru-RU" sz="1300" dirty="0">
                <a:latin typeface="HSE Sans" panose="02000000000000000000" pitchFamily="2" charset="0"/>
              </a:rPr>
              <a:t>Также старайтесь не использовать выделение жирным начертанием вместе с заливкой ячеек каким-либо цветом, достаточно и одного акцента.</a:t>
            </a:r>
            <a:endParaRPr lang="en-RU" sz="1300" b="0">
              <a:ln>
                <a:noFill/>
              </a:ln>
              <a:latin typeface="HSE Sans" panose="02000000000000000000" pitchFamily="2" charset="0"/>
            </a:endParaRPr>
          </a:p>
        </p:txBody>
      </p:sp>
      <p:sp>
        <p:nvSpPr>
          <p:cNvPr id="20" name="Таблица 18">
            <a:extLst>
              <a:ext uri="{FF2B5EF4-FFF2-40B4-BE49-F238E27FC236}">
                <a16:creationId xmlns:a16="http://schemas.microsoft.com/office/drawing/2014/main" id="{DD467C42-8209-B740-8419-DBB6A6F7D5EE}"/>
              </a:ext>
            </a:extLst>
          </p:cNvPr>
          <p:cNvSpPr>
            <a:spLocks noGrp="1"/>
          </p:cNvSpPr>
          <p:nvPr>
            <p:ph type="tbl" sz="quarter" idx="19"/>
          </p:nvPr>
        </p:nvSpPr>
        <p:spPr>
          <a:xfrm>
            <a:off x="585787" y="2208362"/>
            <a:ext cx="7617895" cy="3295290"/>
          </a:xfrm>
        </p:spPr>
        <p:txBody>
          <a:bodyPr/>
          <a:lstStyle/>
          <a:p>
            <a:endParaRPr lang="ru-RU"/>
          </a:p>
        </p:txBody>
      </p:sp>
      <p:sp>
        <p:nvSpPr>
          <p:cNvPr id="21" name="Текст 35">
            <a:extLst>
              <a:ext uri="{FF2B5EF4-FFF2-40B4-BE49-F238E27FC236}">
                <a16:creationId xmlns:a16="http://schemas.microsoft.com/office/drawing/2014/main" id="{B4309850-76EA-224C-A9E2-B6BBDBF99DE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686807" y="2208363"/>
            <a:ext cx="2930666" cy="2570672"/>
          </a:xfr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en-GB" sz="1300" dirty="0">
                <a:latin typeface="HSE Sans" panose="02000000000000000000" pitchFamily="2" charset="0"/>
              </a:rPr>
              <a:t>Lorem ipsum </a:t>
            </a:r>
            <a:r>
              <a:rPr lang="en-GB" sz="1300" dirty="0" err="1">
                <a:latin typeface="HSE Sans" panose="02000000000000000000" pitchFamily="2" charset="0"/>
              </a:rPr>
              <a:t>dolor</a:t>
            </a:r>
            <a:r>
              <a:rPr lang="en-GB" sz="1300" dirty="0">
                <a:latin typeface="HSE Sans" panose="02000000000000000000" pitchFamily="2" charset="0"/>
              </a:rPr>
              <a:t> sit </a:t>
            </a:r>
            <a:r>
              <a:rPr lang="en-GB" sz="1300" dirty="0" err="1">
                <a:latin typeface="HSE Sans" panose="02000000000000000000" pitchFamily="2" charset="0"/>
              </a:rPr>
              <a:t>amet</a:t>
            </a:r>
            <a:r>
              <a:rPr lang="en-GB" sz="1300" dirty="0">
                <a:latin typeface="HSE Sans" panose="02000000000000000000" pitchFamily="2" charset="0"/>
              </a:rPr>
              <a:t>, </a:t>
            </a:r>
            <a:r>
              <a:rPr lang="en-GB" sz="1300" dirty="0" err="1">
                <a:latin typeface="HSE Sans" panose="02000000000000000000" pitchFamily="2" charset="0"/>
              </a:rPr>
              <a:t>consectetur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adipiscing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elit</a:t>
            </a:r>
            <a:r>
              <a:rPr lang="en-GB" sz="1300" dirty="0">
                <a:latin typeface="HSE Sans" panose="02000000000000000000" pitchFamily="2" charset="0"/>
              </a:rPr>
              <a:t>, </a:t>
            </a:r>
            <a:r>
              <a:rPr lang="en-GB" sz="1300" dirty="0" err="1">
                <a:latin typeface="HSE Sans" panose="02000000000000000000" pitchFamily="2" charset="0"/>
              </a:rPr>
              <a:t>sed</a:t>
            </a:r>
            <a:r>
              <a:rPr lang="en-GB" sz="1300" dirty="0">
                <a:latin typeface="HSE Sans" panose="02000000000000000000" pitchFamily="2" charset="0"/>
              </a:rPr>
              <a:t> do </a:t>
            </a:r>
            <a:r>
              <a:rPr lang="en-GB" sz="1300" dirty="0" err="1">
                <a:latin typeface="HSE Sans" panose="02000000000000000000" pitchFamily="2" charset="0"/>
              </a:rPr>
              <a:t>eiusmod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tempor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incididunt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ut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labore</a:t>
            </a:r>
            <a:r>
              <a:rPr lang="en-GB" sz="1300" dirty="0">
                <a:latin typeface="HSE Sans" panose="02000000000000000000" pitchFamily="2" charset="0"/>
              </a:rPr>
              <a:t> et dolore magna </a:t>
            </a:r>
            <a:r>
              <a:rPr lang="en-GB" sz="1300" dirty="0" err="1">
                <a:latin typeface="HSE Sans" panose="02000000000000000000" pitchFamily="2" charset="0"/>
              </a:rPr>
              <a:t>aliqua</a:t>
            </a:r>
            <a:r>
              <a:rPr lang="en-GB" sz="1300" dirty="0">
                <a:latin typeface="HSE Sans" panose="02000000000000000000" pitchFamily="2" charset="0"/>
              </a:rPr>
              <a:t>. Ut </a:t>
            </a:r>
            <a:r>
              <a:rPr lang="en-GB" sz="1300" dirty="0" err="1">
                <a:latin typeface="HSE Sans" panose="02000000000000000000" pitchFamily="2" charset="0"/>
              </a:rPr>
              <a:t>enim</a:t>
            </a:r>
            <a:r>
              <a:rPr lang="en-GB" sz="1300" dirty="0">
                <a:latin typeface="HSE Sans" panose="02000000000000000000" pitchFamily="2" charset="0"/>
              </a:rPr>
              <a:t> ad minim </a:t>
            </a:r>
            <a:r>
              <a:rPr lang="en-GB" sz="1300" dirty="0" err="1">
                <a:latin typeface="HSE Sans" panose="02000000000000000000" pitchFamily="2" charset="0"/>
              </a:rPr>
              <a:t>veniam</a:t>
            </a:r>
            <a:r>
              <a:rPr lang="en-GB" sz="1300" dirty="0">
                <a:latin typeface="HSE Sans" panose="02000000000000000000" pitchFamily="2" charset="0"/>
              </a:rPr>
              <a:t>, </a:t>
            </a:r>
            <a:r>
              <a:rPr lang="en-GB" sz="1300" dirty="0" err="1">
                <a:latin typeface="HSE Sans" panose="02000000000000000000" pitchFamily="2" charset="0"/>
              </a:rPr>
              <a:t>quis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nostrud</a:t>
            </a:r>
            <a:r>
              <a:rPr lang="en-GB" sz="1300" dirty="0">
                <a:latin typeface="HSE Sans" panose="02000000000000000000" pitchFamily="2" charset="0"/>
              </a:rPr>
              <a:t> exercitation </a:t>
            </a:r>
            <a:r>
              <a:rPr lang="en-GB" sz="1300" dirty="0" err="1">
                <a:latin typeface="HSE Sans" panose="02000000000000000000" pitchFamily="2" charset="0"/>
              </a:rPr>
              <a:t>ullamco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laboris</a:t>
            </a:r>
            <a:r>
              <a:rPr lang="en-GB" sz="1300" dirty="0">
                <a:latin typeface="HSE Sans" panose="02000000000000000000" pitchFamily="2" charset="0"/>
              </a:rPr>
              <a:t> nisi </a:t>
            </a:r>
            <a:r>
              <a:rPr lang="en-GB" sz="1300" dirty="0" err="1">
                <a:latin typeface="HSE Sans" panose="02000000000000000000" pitchFamily="2" charset="0"/>
              </a:rPr>
              <a:t>ut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aliquip</a:t>
            </a:r>
            <a:r>
              <a:rPr lang="en-GB" sz="1300" dirty="0">
                <a:latin typeface="HSE Sans" panose="02000000000000000000" pitchFamily="2" charset="0"/>
              </a:rPr>
              <a:t> ex </a:t>
            </a:r>
            <a:r>
              <a:rPr lang="en-GB" sz="1300" dirty="0" err="1">
                <a:latin typeface="HSE Sans" panose="02000000000000000000" pitchFamily="2" charset="0"/>
              </a:rPr>
              <a:t>ea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commodo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consequat</a:t>
            </a:r>
            <a:r>
              <a:rPr lang="en-GB" sz="1300" dirty="0">
                <a:latin typeface="HSE Sans" panose="02000000000000000000" pitchFamily="2" charset="0"/>
              </a:rPr>
              <a:t>. Duis </a:t>
            </a:r>
            <a:r>
              <a:rPr lang="en-GB" sz="1300" dirty="0" err="1">
                <a:latin typeface="HSE Sans" panose="02000000000000000000" pitchFamily="2" charset="0"/>
              </a:rPr>
              <a:t>aute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irure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dolor</a:t>
            </a:r>
            <a:r>
              <a:rPr lang="en-GB" sz="1300" dirty="0">
                <a:latin typeface="HSE Sans" panose="02000000000000000000" pitchFamily="2" charset="0"/>
              </a:rPr>
              <a:t> in </a:t>
            </a:r>
            <a:r>
              <a:rPr lang="en-GB" sz="1300" dirty="0" err="1">
                <a:latin typeface="HSE Sans" panose="02000000000000000000" pitchFamily="2" charset="0"/>
              </a:rPr>
              <a:t>reprehenderit</a:t>
            </a:r>
            <a:r>
              <a:rPr lang="en-GB" sz="1300" dirty="0">
                <a:latin typeface="HSE Sans" panose="02000000000000000000" pitchFamily="2" charset="0"/>
              </a:rPr>
              <a:t> in </a:t>
            </a:r>
            <a:r>
              <a:rPr lang="en-GB" sz="1300" dirty="0" err="1">
                <a:latin typeface="HSE Sans" panose="02000000000000000000" pitchFamily="2" charset="0"/>
              </a:rPr>
              <a:t>voluptate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velit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esse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cillum</a:t>
            </a:r>
            <a:r>
              <a:rPr lang="en-GB" sz="1300" dirty="0">
                <a:latin typeface="HSE Sans" panose="02000000000000000000" pitchFamily="2" charset="0"/>
              </a:rPr>
              <a:t> dolore </a:t>
            </a:r>
            <a:r>
              <a:rPr lang="en-GB" sz="1300" dirty="0" err="1">
                <a:latin typeface="HSE Sans" panose="02000000000000000000" pitchFamily="2" charset="0"/>
              </a:rPr>
              <a:t>eu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fugiat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nulla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pariatur</a:t>
            </a:r>
            <a:r>
              <a:rPr lang="en-GB" sz="1300" dirty="0">
                <a:latin typeface="HSE Sans" panose="02000000000000000000" pitchFamily="2" charset="0"/>
              </a:rPr>
              <a:t>. </a:t>
            </a:r>
            <a:r>
              <a:rPr lang="en-GB" sz="1300" dirty="0" err="1">
                <a:latin typeface="HSE Sans" panose="02000000000000000000" pitchFamily="2" charset="0"/>
              </a:rPr>
              <a:t>Excepteur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sint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occaecat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cupidatat</a:t>
            </a:r>
            <a:r>
              <a:rPr lang="en-GB" sz="1300" dirty="0">
                <a:latin typeface="HSE Sans" panose="02000000000000000000" pitchFamily="2" charset="0"/>
              </a:rPr>
              <a:t> non </a:t>
            </a:r>
            <a:r>
              <a:rPr lang="en-GB" sz="1300" dirty="0" err="1">
                <a:latin typeface="HSE Sans" panose="02000000000000000000" pitchFamily="2" charset="0"/>
              </a:rPr>
              <a:t>proident</a:t>
            </a:r>
            <a:r>
              <a:rPr lang="en-GB" sz="1300" dirty="0">
                <a:latin typeface="HSE Sans" panose="02000000000000000000" pitchFamily="2" charset="0"/>
              </a:rPr>
              <a:t>, sunt in culpa qui </a:t>
            </a:r>
            <a:r>
              <a:rPr lang="en-GB" sz="1300" dirty="0" err="1">
                <a:latin typeface="HSE Sans" panose="02000000000000000000" pitchFamily="2" charset="0"/>
              </a:rPr>
              <a:t>officia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deserunt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mollit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anim</a:t>
            </a:r>
            <a:r>
              <a:rPr lang="en-GB" sz="1300" dirty="0">
                <a:latin typeface="HSE Sans" panose="02000000000000000000" pitchFamily="2" charset="0"/>
              </a:rPr>
              <a:t> id </a:t>
            </a:r>
            <a:r>
              <a:rPr lang="en-GB" sz="1300" dirty="0" err="1">
                <a:latin typeface="HSE Sans" panose="02000000000000000000" pitchFamily="2" charset="0"/>
              </a:rPr>
              <a:t>est</a:t>
            </a:r>
            <a:r>
              <a:rPr lang="en-GB" sz="1300" dirty="0">
                <a:latin typeface="HSE Sans" panose="02000000000000000000" pitchFamily="2" charset="0"/>
              </a:rPr>
              <a:t> </a:t>
            </a:r>
            <a:r>
              <a:rPr lang="en-GB" sz="1300" dirty="0" err="1">
                <a:latin typeface="HSE Sans" panose="02000000000000000000" pitchFamily="2" charset="0"/>
              </a:rPr>
              <a:t>laborum</a:t>
            </a:r>
            <a:r>
              <a:rPr lang="en-GB" sz="1300" dirty="0">
                <a:latin typeface="HSE Sans" panose="02000000000000000000" pitchFamily="2" charset="0"/>
              </a:rPr>
              <a:t>.</a:t>
            </a:r>
            <a:endParaRPr lang="ru-RU" sz="1300" dirty="0"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77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ве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Icon&#10;&#10;Description automatically generated">
            <a:extLst>
              <a:ext uri="{FF2B5EF4-FFF2-40B4-BE49-F238E27FC236}">
                <a16:creationId xmlns:a16="http://schemas.microsoft.com/office/drawing/2014/main" id="{9328428E-0D3D-6E4B-BAC0-3F63BAF7DB7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cxnSp>
        <p:nvCxnSpPr>
          <p:cNvPr id="8" name="Straight Connector 19">
            <a:extLst>
              <a:ext uri="{FF2B5EF4-FFF2-40B4-BE49-F238E27FC236}">
                <a16:creationId xmlns:a16="http://schemas.microsoft.com/office/drawing/2014/main" id="{86CF47C6-D972-9E44-A717-6848F3489399}"/>
              </a:ext>
            </a:extLst>
          </p:cNvPr>
          <p:cNvCxnSpPr>
            <a:cxnSpLocks/>
          </p:cNvCxnSpPr>
          <p:nvPr userDrawn="1"/>
        </p:nvCxnSpPr>
        <p:spPr>
          <a:xfrm>
            <a:off x="329868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1">
            <a:extLst>
              <a:ext uri="{FF2B5EF4-FFF2-40B4-BE49-F238E27FC236}">
                <a16:creationId xmlns:a16="http://schemas.microsoft.com/office/drawing/2014/main" id="{412FEF63-77C0-7C4A-B9BE-4BC0EEEEB78C}"/>
              </a:ext>
            </a:extLst>
          </p:cNvPr>
          <p:cNvCxnSpPr>
            <a:cxnSpLocks/>
          </p:cNvCxnSpPr>
          <p:nvPr userDrawn="1"/>
        </p:nvCxnSpPr>
        <p:spPr>
          <a:xfrm>
            <a:off x="609941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5">
            <a:extLst>
              <a:ext uri="{FF2B5EF4-FFF2-40B4-BE49-F238E27FC236}">
                <a16:creationId xmlns:a16="http://schemas.microsoft.com/office/drawing/2014/main" id="{C4F550E9-E979-284D-B65F-44E092DD9D02}"/>
              </a:ext>
            </a:extLst>
          </p:cNvPr>
          <p:cNvCxnSpPr>
            <a:cxnSpLocks/>
          </p:cNvCxnSpPr>
          <p:nvPr userDrawn="1"/>
        </p:nvCxnSpPr>
        <p:spPr>
          <a:xfrm>
            <a:off x="10277081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3A39D099-B515-F343-BF7A-A95468DA3860}"/>
              </a:ext>
            </a:extLst>
          </p:cNvPr>
          <p:cNvSpPr txBox="1"/>
          <p:nvPr userDrawn="1"/>
        </p:nvSpPr>
        <p:spPr>
          <a:xfrm>
            <a:off x="10410201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cxnSp>
        <p:nvCxnSpPr>
          <p:cNvPr id="12" name="Straight Connector 59">
            <a:extLst>
              <a:ext uri="{FF2B5EF4-FFF2-40B4-BE49-F238E27FC236}">
                <a16:creationId xmlns:a16="http://schemas.microsoft.com/office/drawing/2014/main" id="{396B1F99-9711-C64F-A7C9-4F1D89E7F11D}"/>
              </a:ext>
            </a:extLst>
          </p:cNvPr>
          <p:cNvCxnSpPr>
            <a:cxnSpLocks/>
          </p:cNvCxnSpPr>
          <p:nvPr userDrawn="1"/>
        </p:nvCxnSpPr>
        <p:spPr>
          <a:xfrm>
            <a:off x="11643868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Текст 37">
            <a:extLst>
              <a:ext uri="{FF2B5EF4-FFF2-40B4-BE49-F238E27FC236}">
                <a16:creationId xmlns:a16="http://schemas.microsoft.com/office/drawing/2014/main" id="{9C21DFE9-C3B2-C54E-9275-7776355F736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540904"/>
            <a:ext cx="1901825" cy="415925"/>
          </a:xfr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0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000" dirty="0">
                <a:latin typeface="HSE Sans" panose="02000000000000000000" pitchFamily="2" charset="0"/>
              </a:rPr>
            </a:br>
            <a:r>
              <a:rPr lang="ru-RU" sz="1000" dirty="0">
                <a:latin typeface="HSE Sans" panose="02000000000000000000" pitchFamily="2" charset="0"/>
              </a:rPr>
              <a:t>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4" name="Текст 39">
            <a:extLst>
              <a:ext uri="{FF2B5EF4-FFF2-40B4-BE49-F238E27FC236}">
                <a16:creationId xmlns:a16="http://schemas.microsoft.com/office/drawing/2014/main" id="{5A73F99D-6D58-724E-ADB3-150D9B24F8C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59163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6" name="Текст 39">
            <a:extLst>
              <a:ext uri="{FF2B5EF4-FFF2-40B4-BE49-F238E27FC236}">
                <a16:creationId xmlns:a16="http://schemas.microsoft.com/office/drawing/2014/main" id="{7E89E360-BE39-5041-BAD6-C7B708340AA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9892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раздела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9" name="Заголовок 31">
            <a:extLst>
              <a:ext uri="{FF2B5EF4-FFF2-40B4-BE49-F238E27FC236}">
                <a16:creationId xmlns:a16="http://schemas.microsoft.com/office/drawing/2014/main" id="{1C20890C-BC1C-0745-9AF3-46700BA27C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9" y="1447790"/>
            <a:ext cx="4322530" cy="777025"/>
          </a:xfr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Дополнительная </a:t>
            </a:r>
            <a:b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цветовая гамма</a:t>
            </a:r>
          </a:p>
        </p:txBody>
      </p:sp>
      <p:sp>
        <p:nvSpPr>
          <p:cNvPr id="20" name="Текст 35">
            <a:extLst>
              <a:ext uri="{FF2B5EF4-FFF2-40B4-BE49-F238E27FC236}">
                <a16:creationId xmlns:a16="http://schemas.microsoft.com/office/drawing/2014/main" id="{CA2589F7-4500-024F-8E07-D726629A599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8" y="2379663"/>
            <a:ext cx="4322531" cy="2399371"/>
          </a:xfr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300" dirty="0">
                <a:latin typeface="HSE Sans" panose="02000000000000000000" pitchFamily="2" charset="0"/>
              </a:rPr>
              <a:t>Для оформления графиков, таблиц, диаграмм могут потребоваться дополнительные цвета и вы совершенно правы, задавая вопрос, какие цвета использовать и где их взять. Мы предлагаем использовать палитру цветов Вышки для этих целей.</a:t>
            </a:r>
          </a:p>
        </p:txBody>
      </p:sp>
      <p:sp>
        <p:nvSpPr>
          <p:cNvPr id="21" name="Oval 5">
            <a:extLst>
              <a:ext uri="{FF2B5EF4-FFF2-40B4-BE49-F238E27FC236}">
                <a16:creationId xmlns:a16="http://schemas.microsoft.com/office/drawing/2014/main" id="{D2CA403A-98E7-6C42-8F44-30AB6622C802}"/>
              </a:ext>
            </a:extLst>
          </p:cNvPr>
          <p:cNvSpPr/>
          <p:nvPr userDrawn="1"/>
        </p:nvSpPr>
        <p:spPr>
          <a:xfrm>
            <a:off x="5392982" y="1447790"/>
            <a:ext cx="830997" cy="830997"/>
          </a:xfrm>
          <a:prstGeom prst="ellipse">
            <a:avLst/>
          </a:prstGeom>
          <a:solidFill>
            <a:srgbClr val="0E2D69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2" name="Oval 20">
            <a:extLst>
              <a:ext uri="{FF2B5EF4-FFF2-40B4-BE49-F238E27FC236}">
                <a16:creationId xmlns:a16="http://schemas.microsoft.com/office/drawing/2014/main" id="{42ABAA5D-E7AB-6E48-9D43-A48178C9BDD4}"/>
              </a:ext>
            </a:extLst>
          </p:cNvPr>
          <p:cNvSpPr/>
          <p:nvPr userDrawn="1"/>
        </p:nvSpPr>
        <p:spPr>
          <a:xfrm>
            <a:off x="6742925" y="1447790"/>
            <a:ext cx="830997" cy="830997"/>
          </a:xfrm>
          <a:prstGeom prst="ellipse">
            <a:avLst/>
          </a:prstGeom>
          <a:solidFill>
            <a:srgbClr val="234A9B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09F185A-8F67-9C42-A7C5-87E483F4FC19}"/>
              </a:ext>
            </a:extLst>
          </p:cNvPr>
          <p:cNvSpPr/>
          <p:nvPr userDrawn="1"/>
        </p:nvSpPr>
        <p:spPr>
          <a:xfrm>
            <a:off x="8092868" y="1447790"/>
            <a:ext cx="830997" cy="830997"/>
          </a:xfrm>
          <a:prstGeom prst="ellipse">
            <a:avLst/>
          </a:prstGeom>
          <a:solidFill>
            <a:srgbClr val="11A0D7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79AE0F6-4E37-6C4D-AF45-824EEE489A15}"/>
              </a:ext>
            </a:extLst>
          </p:cNvPr>
          <p:cNvSpPr/>
          <p:nvPr userDrawn="1"/>
        </p:nvSpPr>
        <p:spPr>
          <a:xfrm>
            <a:off x="9442811" y="1447790"/>
            <a:ext cx="830997" cy="830997"/>
          </a:xfrm>
          <a:prstGeom prst="ellipse">
            <a:avLst/>
          </a:prstGeom>
          <a:solidFill>
            <a:srgbClr val="029C63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5" name="Oval 26">
            <a:extLst>
              <a:ext uri="{FF2B5EF4-FFF2-40B4-BE49-F238E27FC236}">
                <a16:creationId xmlns:a16="http://schemas.microsoft.com/office/drawing/2014/main" id="{330C0EA4-7FD1-CE4D-AC95-8C484C5AC790}"/>
              </a:ext>
            </a:extLst>
          </p:cNvPr>
          <p:cNvSpPr/>
          <p:nvPr userDrawn="1"/>
        </p:nvSpPr>
        <p:spPr>
          <a:xfrm>
            <a:off x="10792754" y="1447790"/>
            <a:ext cx="830997" cy="830997"/>
          </a:xfrm>
          <a:prstGeom prst="ellipse">
            <a:avLst/>
          </a:prstGeom>
          <a:solidFill>
            <a:srgbClr val="EB681F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6" name="Oval 29">
            <a:extLst>
              <a:ext uri="{FF2B5EF4-FFF2-40B4-BE49-F238E27FC236}">
                <a16:creationId xmlns:a16="http://schemas.microsoft.com/office/drawing/2014/main" id="{4C53CF3D-7EFB-DF4F-8EA6-5644574E9AFB}"/>
              </a:ext>
            </a:extLst>
          </p:cNvPr>
          <p:cNvSpPr/>
          <p:nvPr userDrawn="1"/>
        </p:nvSpPr>
        <p:spPr>
          <a:xfrm>
            <a:off x="5392982" y="2708699"/>
            <a:ext cx="830997" cy="830997"/>
          </a:xfrm>
          <a:prstGeom prst="ellipse">
            <a:avLst/>
          </a:prstGeom>
          <a:solidFill>
            <a:srgbClr val="7D4EBA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7" name="Oval 33">
            <a:extLst>
              <a:ext uri="{FF2B5EF4-FFF2-40B4-BE49-F238E27FC236}">
                <a16:creationId xmlns:a16="http://schemas.microsoft.com/office/drawing/2014/main" id="{B42CE88A-E9A3-2A4E-BD50-EB37311F39EC}"/>
              </a:ext>
            </a:extLst>
          </p:cNvPr>
          <p:cNvSpPr/>
          <p:nvPr userDrawn="1"/>
        </p:nvSpPr>
        <p:spPr>
          <a:xfrm>
            <a:off x="6742925" y="2708699"/>
            <a:ext cx="830997" cy="830997"/>
          </a:xfrm>
          <a:prstGeom prst="ellipse">
            <a:avLst/>
          </a:prstGeom>
          <a:solidFill>
            <a:srgbClr val="E61F3D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8" name="Oval 34">
            <a:extLst>
              <a:ext uri="{FF2B5EF4-FFF2-40B4-BE49-F238E27FC236}">
                <a16:creationId xmlns:a16="http://schemas.microsoft.com/office/drawing/2014/main" id="{B699EFDF-DB9D-3C4F-9D1F-461508017BDA}"/>
              </a:ext>
            </a:extLst>
          </p:cNvPr>
          <p:cNvSpPr/>
          <p:nvPr userDrawn="1"/>
        </p:nvSpPr>
        <p:spPr>
          <a:xfrm>
            <a:off x="8092868" y="2708699"/>
            <a:ext cx="830997" cy="830997"/>
          </a:xfrm>
          <a:prstGeom prst="ellipse">
            <a:avLst/>
          </a:prstGeom>
          <a:solidFill>
            <a:srgbClr val="FBBA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9" name="Oval 35">
            <a:extLst>
              <a:ext uri="{FF2B5EF4-FFF2-40B4-BE49-F238E27FC236}">
                <a16:creationId xmlns:a16="http://schemas.microsoft.com/office/drawing/2014/main" id="{5DF3131C-EEA1-5446-B567-C9DA0A2A1AFF}"/>
              </a:ext>
            </a:extLst>
          </p:cNvPr>
          <p:cNvSpPr/>
          <p:nvPr userDrawn="1"/>
        </p:nvSpPr>
        <p:spPr>
          <a:xfrm>
            <a:off x="9442811" y="2708699"/>
            <a:ext cx="830997" cy="830997"/>
          </a:xfrm>
          <a:prstGeom prst="ellipse">
            <a:avLst/>
          </a:prstGeom>
          <a:solidFill>
            <a:srgbClr val="7DA0D3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0" name="Oval 36">
            <a:extLst>
              <a:ext uri="{FF2B5EF4-FFF2-40B4-BE49-F238E27FC236}">
                <a16:creationId xmlns:a16="http://schemas.microsoft.com/office/drawing/2014/main" id="{6D03B317-B61D-2945-8C0A-A6EBD87ACD07}"/>
              </a:ext>
            </a:extLst>
          </p:cNvPr>
          <p:cNvSpPr/>
          <p:nvPr userDrawn="1"/>
        </p:nvSpPr>
        <p:spPr>
          <a:xfrm>
            <a:off x="10792754" y="2708699"/>
            <a:ext cx="830997" cy="830997"/>
          </a:xfrm>
          <a:prstGeom prst="ellipse">
            <a:avLst/>
          </a:prstGeom>
          <a:solidFill>
            <a:srgbClr val="47A0A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1" name="Oval 37">
            <a:extLst>
              <a:ext uri="{FF2B5EF4-FFF2-40B4-BE49-F238E27FC236}">
                <a16:creationId xmlns:a16="http://schemas.microsoft.com/office/drawing/2014/main" id="{9C0266F1-C0B7-624A-A873-5F2C8801E766}"/>
              </a:ext>
            </a:extLst>
          </p:cNvPr>
          <p:cNvSpPr/>
          <p:nvPr userDrawn="1"/>
        </p:nvSpPr>
        <p:spPr>
          <a:xfrm>
            <a:off x="5392982" y="3969609"/>
            <a:ext cx="830997" cy="830997"/>
          </a:xfrm>
          <a:prstGeom prst="ellipse">
            <a:avLst/>
          </a:prstGeom>
          <a:solidFill>
            <a:srgbClr val="EB8C3C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2" name="Oval 38">
            <a:extLst>
              <a:ext uri="{FF2B5EF4-FFF2-40B4-BE49-F238E27FC236}">
                <a16:creationId xmlns:a16="http://schemas.microsoft.com/office/drawing/2014/main" id="{30C0C10E-388C-9843-8270-19D471BD3756}"/>
              </a:ext>
            </a:extLst>
          </p:cNvPr>
          <p:cNvSpPr/>
          <p:nvPr userDrawn="1"/>
        </p:nvSpPr>
        <p:spPr>
          <a:xfrm>
            <a:off x="6742925" y="3969609"/>
            <a:ext cx="830997" cy="830997"/>
          </a:xfrm>
          <a:prstGeom prst="ellipse">
            <a:avLst/>
          </a:prstGeom>
          <a:solidFill>
            <a:srgbClr val="96628C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3" name="Oval 39">
            <a:extLst>
              <a:ext uri="{FF2B5EF4-FFF2-40B4-BE49-F238E27FC236}">
                <a16:creationId xmlns:a16="http://schemas.microsoft.com/office/drawing/2014/main" id="{87047EA3-79D2-8644-A568-E64AA1D7D370}"/>
              </a:ext>
            </a:extLst>
          </p:cNvPr>
          <p:cNvSpPr/>
          <p:nvPr userDrawn="1"/>
        </p:nvSpPr>
        <p:spPr>
          <a:xfrm>
            <a:off x="8092868" y="3969609"/>
            <a:ext cx="830997" cy="830997"/>
          </a:xfrm>
          <a:prstGeom prst="ellipse">
            <a:avLst/>
          </a:prstGeom>
          <a:solidFill>
            <a:srgbClr val="CD5A5A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4" name="Oval 40">
            <a:extLst>
              <a:ext uri="{FF2B5EF4-FFF2-40B4-BE49-F238E27FC236}">
                <a16:creationId xmlns:a16="http://schemas.microsoft.com/office/drawing/2014/main" id="{7F5D1C6B-4E6B-0346-A5DC-C511DB14EFD6}"/>
              </a:ext>
            </a:extLst>
          </p:cNvPr>
          <p:cNvSpPr/>
          <p:nvPr userDrawn="1"/>
        </p:nvSpPr>
        <p:spPr>
          <a:xfrm>
            <a:off x="9442811" y="3969609"/>
            <a:ext cx="830997" cy="830997"/>
          </a:xfrm>
          <a:prstGeom prst="ellipse">
            <a:avLst/>
          </a:prstGeom>
          <a:solidFill>
            <a:srgbClr val="FFD746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5" name="Oval 41">
            <a:extLst>
              <a:ext uri="{FF2B5EF4-FFF2-40B4-BE49-F238E27FC236}">
                <a16:creationId xmlns:a16="http://schemas.microsoft.com/office/drawing/2014/main" id="{EB421DBA-35DE-2C4F-A89E-27F0998EF4E8}"/>
              </a:ext>
            </a:extLst>
          </p:cNvPr>
          <p:cNvSpPr/>
          <p:nvPr userDrawn="1"/>
        </p:nvSpPr>
        <p:spPr>
          <a:xfrm>
            <a:off x="10792754" y="3969609"/>
            <a:ext cx="830997" cy="830997"/>
          </a:xfrm>
          <a:prstGeom prst="ellipse">
            <a:avLst/>
          </a:prstGeom>
          <a:solidFill>
            <a:srgbClr val="CDDDF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6" name="Oval 42">
            <a:extLst>
              <a:ext uri="{FF2B5EF4-FFF2-40B4-BE49-F238E27FC236}">
                <a16:creationId xmlns:a16="http://schemas.microsoft.com/office/drawing/2014/main" id="{081BD842-A9A1-5B44-81ED-A97BA390032B}"/>
              </a:ext>
            </a:extLst>
          </p:cNvPr>
          <p:cNvSpPr/>
          <p:nvPr userDrawn="1"/>
        </p:nvSpPr>
        <p:spPr>
          <a:xfrm>
            <a:off x="5392982" y="5249769"/>
            <a:ext cx="830997" cy="830997"/>
          </a:xfrm>
          <a:prstGeom prst="ellipse">
            <a:avLst/>
          </a:prstGeom>
          <a:solidFill>
            <a:srgbClr val="D7EBB4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7" name="Oval 43">
            <a:extLst>
              <a:ext uri="{FF2B5EF4-FFF2-40B4-BE49-F238E27FC236}">
                <a16:creationId xmlns:a16="http://schemas.microsoft.com/office/drawing/2014/main" id="{036EE7D2-A33A-434C-B272-C82E2CDD4D4D}"/>
              </a:ext>
            </a:extLst>
          </p:cNvPr>
          <p:cNvSpPr/>
          <p:nvPr userDrawn="1"/>
        </p:nvSpPr>
        <p:spPr>
          <a:xfrm>
            <a:off x="6742925" y="5249769"/>
            <a:ext cx="830997" cy="830997"/>
          </a:xfrm>
          <a:prstGeom prst="ellipse">
            <a:avLst/>
          </a:prstGeom>
          <a:solidFill>
            <a:srgbClr val="FFDC9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8" name="Oval 44">
            <a:extLst>
              <a:ext uri="{FF2B5EF4-FFF2-40B4-BE49-F238E27FC236}">
                <a16:creationId xmlns:a16="http://schemas.microsoft.com/office/drawing/2014/main" id="{7DD65DA4-F076-C242-813E-8C17DCABCCFB}"/>
              </a:ext>
            </a:extLst>
          </p:cNvPr>
          <p:cNvSpPr/>
          <p:nvPr userDrawn="1"/>
        </p:nvSpPr>
        <p:spPr>
          <a:xfrm>
            <a:off x="8092868" y="5249769"/>
            <a:ext cx="830997" cy="830997"/>
          </a:xfrm>
          <a:prstGeom prst="ellipse">
            <a:avLst/>
          </a:prstGeom>
          <a:solidFill>
            <a:srgbClr val="D7C3F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9" name="Oval 45">
            <a:extLst>
              <a:ext uri="{FF2B5EF4-FFF2-40B4-BE49-F238E27FC236}">
                <a16:creationId xmlns:a16="http://schemas.microsoft.com/office/drawing/2014/main" id="{8A44D99D-BF66-2848-B460-F59D8ECF5690}"/>
              </a:ext>
            </a:extLst>
          </p:cNvPr>
          <p:cNvSpPr/>
          <p:nvPr userDrawn="1"/>
        </p:nvSpPr>
        <p:spPr>
          <a:xfrm>
            <a:off x="9442811" y="5249769"/>
            <a:ext cx="830997" cy="830997"/>
          </a:xfrm>
          <a:prstGeom prst="ellipse">
            <a:avLst/>
          </a:prstGeom>
          <a:solidFill>
            <a:srgbClr val="F6C3C3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40" name="Oval 46">
            <a:extLst>
              <a:ext uri="{FF2B5EF4-FFF2-40B4-BE49-F238E27FC236}">
                <a16:creationId xmlns:a16="http://schemas.microsoft.com/office/drawing/2014/main" id="{9B130CEB-3D74-B647-BA6B-32F7D70FD354}"/>
              </a:ext>
            </a:extLst>
          </p:cNvPr>
          <p:cNvSpPr/>
          <p:nvPr userDrawn="1"/>
        </p:nvSpPr>
        <p:spPr>
          <a:xfrm>
            <a:off x="10792754" y="5249769"/>
            <a:ext cx="830997" cy="830997"/>
          </a:xfrm>
          <a:prstGeom prst="ellipse">
            <a:avLst/>
          </a:prstGeom>
          <a:solidFill>
            <a:srgbClr val="FFF07D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3867054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чистый_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con&#10;&#10;Description automatically generated">
            <a:extLst>
              <a:ext uri="{FF2B5EF4-FFF2-40B4-BE49-F238E27FC236}">
                <a16:creationId xmlns:a16="http://schemas.microsoft.com/office/drawing/2014/main" id="{A7FA04E4-3213-8F41-B068-4DC281441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cxnSp>
        <p:nvCxnSpPr>
          <p:cNvPr id="9" name="Straight Connector 19">
            <a:extLst>
              <a:ext uri="{FF2B5EF4-FFF2-40B4-BE49-F238E27FC236}">
                <a16:creationId xmlns:a16="http://schemas.microsoft.com/office/drawing/2014/main" id="{938052A0-3DF0-DC47-B7E0-C20EF981C230}"/>
              </a:ext>
            </a:extLst>
          </p:cNvPr>
          <p:cNvCxnSpPr>
            <a:cxnSpLocks/>
          </p:cNvCxnSpPr>
          <p:nvPr userDrawn="1"/>
        </p:nvCxnSpPr>
        <p:spPr>
          <a:xfrm>
            <a:off x="329868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1">
            <a:extLst>
              <a:ext uri="{FF2B5EF4-FFF2-40B4-BE49-F238E27FC236}">
                <a16:creationId xmlns:a16="http://schemas.microsoft.com/office/drawing/2014/main" id="{8C6147F0-3CA1-264C-B2B2-F88597196943}"/>
              </a:ext>
            </a:extLst>
          </p:cNvPr>
          <p:cNvCxnSpPr>
            <a:cxnSpLocks/>
          </p:cNvCxnSpPr>
          <p:nvPr userDrawn="1"/>
        </p:nvCxnSpPr>
        <p:spPr>
          <a:xfrm>
            <a:off x="6099416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5">
            <a:extLst>
              <a:ext uri="{FF2B5EF4-FFF2-40B4-BE49-F238E27FC236}">
                <a16:creationId xmlns:a16="http://schemas.microsoft.com/office/drawing/2014/main" id="{62CDF50E-4D58-AF4A-ABFD-140AF88B3681}"/>
              </a:ext>
            </a:extLst>
          </p:cNvPr>
          <p:cNvCxnSpPr>
            <a:cxnSpLocks/>
          </p:cNvCxnSpPr>
          <p:nvPr userDrawn="1"/>
        </p:nvCxnSpPr>
        <p:spPr>
          <a:xfrm>
            <a:off x="10277081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62171D1-2A5B-7A4A-9760-17CCE51B9802}"/>
              </a:ext>
            </a:extLst>
          </p:cNvPr>
          <p:cNvSpPr txBox="1"/>
          <p:nvPr userDrawn="1"/>
        </p:nvSpPr>
        <p:spPr>
          <a:xfrm>
            <a:off x="10410201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cxnSp>
        <p:nvCxnSpPr>
          <p:cNvPr id="13" name="Straight Connector 59">
            <a:extLst>
              <a:ext uri="{FF2B5EF4-FFF2-40B4-BE49-F238E27FC236}">
                <a16:creationId xmlns:a16="http://schemas.microsoft.com/office/drawing/2014/main" id="{3C71A0C3-CD3E-0748-98E5-6B2507CAB296}"/>
              </a:ext>
            </a:extLst>
          </p:cNvPr>
          <p:cNvCxnSpPr>
            <a:cxnSpLocks/>
          </p:cNvCxnSpPr>
          <p:nvPr userDrawn="1"/>
        </p:nvCxnSpPr>
        <p:spPr>
          <a:xfrm>
            <a:off x="11643868" y="464363"/>
            <a:ext cx="0" cy="586260"/>
          </a:xfrm>
          <a:prstGeom prst="line">
            <a:avLst/>
          </a:prstGeom>
          <a:ln w="12700">
            <a:solidFill>
              <a:srgbClr val="102D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Текст 37">
            <a:extLst>
              <a:ext uri="{FF2B5EF4-FFF2-40B4-BE49-F238E27FC236}">
                <a16:creationId xmlns:a16="http://schemas.microsoft.com/office/drawing/2014/main" id="{9856D01B-EC9A-6047-B7FB-D47084AB3F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540904"/>
            <a:ext cx="1901825" cy="415925"/>
          </a:xfr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0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000" dirty="0">
                <a:latin typeface="HSE Sans" panose="02000000000000000000" pitchFamily="2" charset="0"/>
              </a:rPr>
            </a:br>
            <a:r>
              <a:rPr lang="ru-RU" sz="1000" dirty="0">
                <a:latin typeface="HSE Sans" panose="02000000000000000000" pitchFamily="2" charset="0"/>
              </a:rPr>
              <a:t>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5" name="Текст 39">
            <a:extLst>
              <a:ext uri="{FF2B5EF4-FFF2-40B4-BE49-F238E27FC236}">
                <a16:creationId xmlns:a16="http://schemas.microsoft.com/office/drawing/2014/main" id="{83E23342-AC91-354A-9A28-A14FF7BADC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59163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17" name="Текст 39">
            <a:extLst>
              <a:ext uri="{FF2B5EF4-FFF2-40B4-BE49-F238E27FC236}">
                <a16:creationId xmlns:a16="http://schemas.microsoft.com/office/drawing/2014/main" id="{BB1CCE68-8F57-1A41-BC43-633D2EFC801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9892" y="548720"/>
            <a:ext cx="2070100" cy="408109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>
              <a:buNone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раздела может быть набрано в две или три строки</a:t>
            </a:r>
            <a:r>
              <a:rPr lang="en-GB" sz="1000" dirty="0">
                <a:latin typeface="HSE Sans" panose="02000000000000000000" pitchFamily="2" charset="0"/>
              </a:rPr>
              <a:t> (10pt)</a:t>
            </a:r>
            <a:endParaRPr lang="ru-RU" sz="1000" dirty="0"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09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чисты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5234703-C735-5D41-99C2-019C7EBECCF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82F59B5-E815-AE43-BAE2-FA594BB42C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310809" y="2643809"/>
            <a:ext cx="1570383" cy="1570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064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3F8FDE-7383-E947-8568-FF6B7A776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8E6541-45CA-8B42-98B4-D42737B850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70645B-C5D9-8544-BBF2-E4A13F8E40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63DFB-8595-A44B-9F09-A50FA310E559}" type="datetimeFigureOut">
              <a:rPr lang="en-RU" smtClean="0"/>
              <a:t>05/20/2026</a:t>
            </a:fld>
            <a:endParaRPr lang="en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F52289-7F57-544F-95EE-F8B2E10627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C5F56-F795-5643-ABE3-DDED218698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0F133-126C-5944-A0E4-6A9616EDC0DA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578506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4" r:id="rId7"/>
    <p:sldLayoutId id="2147483655" r:id="rId8"/>
    <p:sldLayoutId id="2147483656" r:id="rId9"/>
    <p:sldLayoutId id="2147483658" r:id="rId10"/>
    <p:sldLayoutId id="2147483657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26" Type="http://schemas.openxmlformats.org/officeDocument/2006/relationships/image" Target="../media/image38.png"/><Relationship Id="rId39" Type="http://schemas.openxmlformats.org/officeDocument/2006/relationships/image" Target="../media/image51.png"/><Relationship Id="rId21" Type="http://schemas.openxmlformats.org/officeDocument/2006/relationships/image" Target="../media/image33.png"/><Relationship Id="rId34" Type="http://schemas.openxmlformats.org/officeDocument/2006/relationships/image" Target="../media/image46.png"/><Relationship Id="rId42" Type="http://schemas.openxmlformats.org/officeDocument/2006/relationships/image" Target="../media/image54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6" Type="http://schemas.openxmlformats.org/officeDocument/2006/relationships/image" Target="../media/image28.png"/><Relationship Id="rId29" Type="http://schemas.openxmlformats.org/officeDocument/2006/relationships/image" Target="../media/image4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24" Type="http://schemas.openxmlformats.org/officeDocument/2006/relationships/image" Target="../media/image36.png"/><Relationship Id="rId32" Type="http://schemas.openxmlformats.org/officeDocument/2006/relationships/image" Target="../media/image44.png"/><Relationship Id="rId37" Type="http://schemas.openxmlformats.org/officeDocument/2006/relationships/image" Target="../media/image49.png"/><Relationship Id="rId40" Type="http://schemas.openxmlformats.org/officeDocument/2006/relationships/image" Target="../media/image52.png"/><Relationship Id="rId45" Type="http://schemas.openxmlformats.org/officeDocument/2006/relationships/image" Target="../media/image57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23" Type="http://schemas.openxmlformats.org/officeDocument/2006/relationships/image" Target="../media/image35.png"/><Relationship Id="rId28" Type="http://schemas.openxmlformats.org/officeDocument/2006/relationships/image" Target="../media/image40.png"/><Relationship Id="rId36" Type="http://schemas.openxmlformats.org/officeDocument/2006/relationships/image" Target="../media/image48.png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31" Type="http://schemas.openxmlformats.org/officeDocument/2006/relationships/image" Target="../media/image43.png"/><Relationship Id="rId44" Type="http://schemas.openxmlformats.org/officeDocument/2006/relationships/image" Target="../media/image56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image" Target="../media/image34.png"/><Relationship Id="rId27" Type="http://schemas.openxmlformats.org/officeDocument/2006/relationships/image" Target="../media/image39.png"/><Relationship Id="rId30" Type="http://schemas.openxmlformats.org/officeDocument/2006/relationships/image" Target="../media/image42.png"/><Relationship Id="rId35" Type="http://schemas.openxmlformats.org/officeDocument/2006/relationships/image" Target="../media/image47.png"/><Relationship Id="rId43" Type="http://schemas.openxmlformats.org/officeDocument/2006/relationships/image" Target="../media/image55.png"/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5" Type="http://schemas.openxmlformats.org/officeDocument/2006/relationships/image" Target="../media/image37.png"/><Relationship Id="rId33" Type="http://schemas.openxmlformats.org/officeDocument/2006/relationships/image" Target="../media/image45.png"/><Relationship Id="rId38" Type="http://schemas.openxmlformats.org/officeDocument/2006/relationships/image" Target="../media/image50.png"/><Relationship Id="rId46" Type="http://schemas.openxmlformats.org/officeDocument/2006/relationships/image" Target="../media/image58.png"/><Relationship Id="rId20" Type="http://schemas.openxmlformats.org/officeDocument/2006/relationships/image" Target="../media/image32.png"/><Relationship Id="rId41" Type="http://schemas.openxmlformats.org/officeDocument/2006/relationships/image" Target="../media/image5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steamdb.info/stats/gameratings/2026/?min_reviews=500&amp;tagid=5379" TargetMode="External"/><Relationship Id="rId7" Type="http://schemas.openxmlformats.org/officeDocument/2006/relationships/hyperlink" Target="https://store.steampowered.com/app/261570/Ori_and_the_Blind_Forest/" TargetMode="External"/><Relationship Id="rId2" Type="http://schemas.openxmlformats.org/officeDocument/2006/relationships/hyperlink" Target="https://steamdb.info/stats/gameratings/2025/?min_reviews=500&amp;tagid=537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tore.steampowered.com/app/504230/Celeste/" TargetMode="External"/><Relationship Id="rId5" Type="http://schemas.openxmlformats.org/officeDocument/2006/relationships/hyperlink" Target="http://store.steampowered.com/app/367520/Hollow_Knight/" TargetMode="External"/><Relationship Id="rId4" Type="http://schemas.openxmlformats.org/officeDocument/2006/relationships/hyperlink" Target="https://store.steampowered.com/app/40800/Super_Meat_Boy/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D95C0D-D7DC-EF40-9E45-F5F0A4817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7967" y="2404671"/>
            <a:ext cx="7634059" cy="1431834"/>
          </a:xfrm>
        </p:spPr>
        <p:txBody>
          <a:bodyPr/>
          <a:lstStyle/>
          <a:p>
            <a:r>
              <a:rPr lang="ru-RU" dirty="0"/>
              <a:t>ИГРА «</a:t>
            </a:r>
            <a:r>
              <a:rPr lang="en-US" dirty="0"/>
              <a:t>WAYFARER</a:t>
            </a:r>
            <a:r>
              <a:rPr lang="ru-RU" dirty="0"/>
              <a:t>»</a:t>
            </a:r>
            <a:r>
              <a:rPr lang="en-US" dirty="0"/>
              <a:t> </a:t>
            </a:r>
            <a:r>
              <a:rPr lang="ru-RU" dirty="0"/>
              <a:t>НА </a:t>
            </a:r>
            <a:r>
              <a:rPr lang="en-US" dirty="0"/>
              <a:t>UNITY</a:t>
            </a: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B85EA7E-BEC4-B745-B2A8-D4E4AFC614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dirty="0"/>
              <a:t>Факультет компьютерных наук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B8D49EC-434A-5443-AC3F-85F01995E6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6FAE0FA-3CAF-BA4B-8F9F-5FEF3C2F3CC6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r>
              <a:rPr lang="ru-RU" dirty="0"/>
              <a:t>Москва 2026</a:t>
            </a:r>
          </a:p>
        </p:txBody>
      </p:sp>
      <p:sp>
        <p:nvSpPr>
          <p:cNvPr id="7" name="Текст 5">
            <a:extLst>
              <a:ext uri="{FF2B5EF4-FFF2-40B4-BE49-F238E27FC236}">
                <a16:creationId xmlns:a16="http://schemas.microsoft.com/office/drawing/2014/main" id="{4FE964BE-BA7C-3D8B-14A8-0762D72C5365}"/>
              </a:ext>
            </a:extLst>
          </p:cNvPr>
          <p:cNvSpPr txBox="1">
            <a:spLocks/>
          </p:cNvSpPr>
          <p:nvPr/>
        </p:nvSpPr>
        <p:spPr>
          <a:xfrm>
            <a:off x="1036759" y="3966435"/>
            <a:ext cx="7625267" cy="6528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8" name="Текст 5">
            <a:extLst>
              <a:ext uri="{FF2B5EF4-FFF2-40B4-BE49-F238E27FC236}">
                <a16:creationId xmlns:a16="http://schemas.microsoft.com/office/drawing/2014/main" id="{13EA4053-CF8D-F75F-550A-0DFAD3A716FF}"/>
              </a:ext>
            </a:extLst>
          </p:cNvPr>
          <p:cNvSpPr txBox="1">
            <a:spLocks/>
          </p:cNvSpPr>
          <p:nvPr/>
        </p:nvSpPr>
        <p:spPr>
          <a:xfrm>
            <a:off x="1037741" y="3836505"/>
            <a:ext cx="7625267" cy="6528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9" name="Текст 5">
            <a:extLst>
              <a:ext uri="{FF2B5EF4-FFF2-40B4-BE49-F238E27FC236}">
                <a16:creationId xmlns:a16="http://schemas.microsoft.com/office/drawing/2014/main" id="{E863F563-A015-10F0-D08D-A226A50C6154}"/>
              </a:ext>
            </a:extLst>
          </p:cNvPr>
          <p:cNvSpPr txBox="1">
            <a:spLocks/>
          </p:cNvSpPr>
          <p:nvPr/>
        </p:nvSpPr>
        <p:spPr>
          <a:xfrm>
            <a:off x="1027966" y="3939171"/>
            <a:ext cx="7625267" cy="29754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«Wayfarer Unity Game»</a:t>
            </a:r>
            <a:endParaRPr lang="ru-RU" dirty="0"/>
          </a:p>
        </p:txBody>
      </p:sp>
      <p:sp>
        <p:nvSpPr>
          <p:cNvPr id="12" name="Текст 5">
            <a:extLst>
              <a:ext uri="{FF2B5EF4-FFF2-40B4-BE49-F238E27FC236}">
                <a16:creationId xmlns:a16="http://schemas.microsoft.com/office/drawing/2014/main" id="{C23B07CE-17F1-06F7-23C6-ECAA2A80A161}"/>
              </a:ext>
            </a:extLst>
          </p:cNvPr>
          <p:cNvSpPr txBox="1">
            <a:spLocks/>
          </p:cNvSpPr>
          <p:nvPr/>
        </p:nvSpPr>
        <p:spPr>
          <a:xfrm>
            <a:off x="1027964" y="4349010"/>
            <a:ext cx="7625267" cy="29754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i="0" dirty="0">
                <a:effectLst/>
                <a:latin typeface="HSE Sans" panose="02000000000000000000" pitchFamily="50" charset="-52"/>
              </a:rPr>
              <a:t>•</a:t>
            </a:r>
            <a:r>
              <a:rPr lang="ru-RU" i="0" dirty="0">
                <a:effectLst/>
                <a:latin typeface="HSE Sans" panose="02000000000000000000" pitchFamily="50" charset="-52"/>
              </a:rPr>
              <a:t> Индивидуальный </a:t>
            </a:r>
            <a:r>
              <a:rPr lang="ru-RU" b="1" i="0" dirty="0">
                <a:effectLst/>
                <a:latin typeface="HSE Sans" panose="02000000000000000000" pitchFamily="50" charset="-52"/>
              </a:rPr>
              <a:t>•</a:t>
            </a:r>
            <a:r>
              <a:rPr lang="ru-RU" i="0" dirty="0">
                <a:effectLst/>
                <a:latin typeface="HSE Sans" panose="02000000000000000000" pitchFamily="50" charset="-52"/>
              </a:rPr>
              <a:t> Программный</a:t>
            </a:r>
            <a:endParaRPr lang="ru-RU" dirty="0">
              <a:latin typeface="HSE Sans" panose="02000000000000000000" pitchFamily="50" charset="-52"/>
            </a:endParaRPr>
          </a:p>
        </p:txBody>
      </p:sp>
      <p:sp>
        <p:nvSpPr>
          <p:cNvPr id="13" name="Текст 5">
            <a:extLst>
              <a:ext uri="{FF2B5EF4-FFF2-40B4-BE49-F238E27FC236}">
                <a16:creationId xmlns:a16="http://schemas.microsoft.com/office/drawing/2014/main" id="{136F4F38-B7FB-9A46-CE65-90141227F3E5}"/>
              </a:ext>
            </a:extLst>
          </p:cNvPr>
          <p:cNvSpPr txBox="1">
            <a:spLocks/>
          </p:cNvSpPr>
          <p:nvPr/>
        </p:nvSpPr>
        <p:spPr>
          <a:xfrm>
            <a:off x="1027963" y="4941909"/>
            <a:ext cx="8403903" cy="6528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Исполнитель: Казьмин Артур Сергеевич, БПИ249</a:t>
            </a:r>
          </a:p>
          <a:p>
            <a:r>
              <a:rPr lang="ru-RU" dirty="0"/>
              <a:t>Научный руководитель: Макаров Сергей Львович (Доцент ДПИ ФКН, Кандидат технических наук)</a:t>
            </a:r>
          </a:p>
        </p:txBody>
      </p:sp>
    </p:spTree>
    <p:extLst>
      <p:ext uri="{BB962C8B-B14F-4D97-AF65-F5344CB8AC3E}">
        <p14:creationId xmlns:p14="http://schemas.microsoft.com/office/powerpoint/2010/main" val="982325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E2EAF03B-EC26-1D47-94AC-C75942861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297" y="2728866"/>
            <a:ext cx="9497083" cy="777025"/>
          </a:xfrm>
        </p:spPr>
        <p:txBody>
          <a:bodyPr>
            <a:noAutofit/>
          </a:bodyPr>
          <a:lstStyle/>
          <a:p>
            <a:r>
              <a:rPr lang="ru-RU" dirty="0"/>
              <a:t>«</a:t>
            </a:r>
            <a:r>
              <a:rPr lang="en-US" dirty="0"/>
              <a:t>Wayfarer</a:t>
            </a:r>
            <a:r>
              <a:rPr lang="ru-RU" dirty="0"/>
              <a:t>»</a:t>
            </a:r>
            <a:r>
              <a:rPr lang="en-US" dirty="0"/>
              <a:t> - </a:t>
            </a:r>
            <a:r>
              <a:rPr lang="ru-RU" dirty="0"/>
              <a:t>игра в жанре </a:t>
            </a:r>
            <a:r>
              <a:rPr lang="ru-RU" dirty="0" err="1"/>
              <a:t>платформер</a:t>
            </a:r>
            <a:r>
              <a:rPr lang="en-US" dirty="0"/>
              <a:t>,</a:t>
            </a:r>
            <a:r>
              <a:rPr lang="ru-RU" dirty="0"/>
              <a:t> в которой</a:t>
            </a:r>
            <a:r>
              <a:rPr lang="en-US" dirty="0"/>
              <a:t> </a:t>
            </a:r>
            <a:r>
              <a:rPr lang="ru-RU" dirty="0"/>
              <a:t>от игрока требуется</a:t>
            </a:r>
            <a:r>
              <a:rPr lang="en-US" dirty="0"/>
              <a:t>:</a:t>
            </a:r>
            <a:endParaRPr lang="ru-RU" sz="1200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3356540-7218-FF4B-B6BC-5BD291A372E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85576" y="3464766"/>
            <a:ext cx="9413829" cy="3393234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Управлять главным героем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Использовать игровые механики для прохождения уровней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Преодолевать препятствия и врагов	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EB29DC1-D5D4-FB41-9E2D-AA4750D0CC8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B5B6DD1A-BEFA-D842-9B7A-78D7BD1A525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88968744-3B75-9B47-92FD-77E1E725F23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Описание темы</a:t>
            </a:r>
          </a:p>
        </p:txBody>
      </p:sp>
      <p:sp>
        <p:nvSpPr>
          <p:cNvPr id="10" name="Заголовок 2">
            <a:extLst>
              <a:ext uri="{FF2B5EF4-FFF2-40B4-BE49-F238E27FC236}">
                <a16:creationId xmlns:a16="http://schemas.microsoft.com/office/drawing/2014/main" id="{91B7A64F-EE7D-51B0-A13C-738AF752F5F0}"/>
              </a:ext>
            </a:extLst>
          </p:cNvPr>
          <p:cNvSpPr txBox="1">
            <a:spLocks/>
          </p:cNvSpPr>
          <p:nvPr/>
        </p:nvSpPr>
        <p:spPr>
          <a:xfrm>
            <a:off x="738298" y="1600190"/>
            <a:ext cx="7744094" cy="77702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b="0" i="0" kern="1200">
                <a:solidFill>
                  <a:schemeClr val="tx1"/>
                </a:solidFill>
                <a:latin typeface="HSE Sans" panose="02000000000000000000" pitchFamily="2" charset="0"/>
                <a:ea typeface="+mj-ea"/>
                <a:cs typeface="+mj-cs"/>
              </a:defRPr>
            </a:lvl1pPr>
          </a:lstStyle>
          <a:p>
            <a:r>
              <a:rPr lang="ru-RU" sz="3600"/>
              <a:t>Описание темы курсового проекта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843577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46C547-FC54-79A8-9AC6-59BB39EE76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8AD792A0-B23A-995B-AF0B-FBC3D101184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1193333-65A9-A3F4-9B2B-6FCC6C8215F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22F98D6-BCE4-9670-0421-EBBFC8E98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897" y="1447790"/>
            <a:ext cx="1971773" cy="777025"/>
          </a:xfrm>
        </p:spPr>
        <p:txBody>
          <a:bodyPr/>
          <a:lstStyle/>
          <a:p>
            <a:r>
              <a:rPr lang="ru-RU" dirty="0"/>
              <a:t>Актуальность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2A8A0E6-9B0D-F355-E9E7-A5A75666648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59428" y="1992036"/>
            <a:ext cx="5172172" cy="4518093"/>
          </a:xfrm>
        </p:spPr>
        <p:txBody>
          <a:bodyPr numCol="1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/>
              <a:t>Статистика </a:t>
            </a:r>
            <a:r>
              <a:rPr lang="en-US" sz="1400" dirty="0" err="1"/>
              <a:t>SteamDB</a:t>
            </a:r>
            <a:r>
              <a:rPr lang="en-US" sz="1400" dirty="0"/>
              <a:t> </a:t>
            </a:r>
            <a:r>
              <a:rPr lang="ru-RU" sz="1400" dirty="0"/>
              <a:t>по играм с тегом </a:t>
            </a:r>
            <a:r>
              <a:rPr lang="en-US" sz="1400" dirty="0"/>
              <a:t>2D</a:t>
            </a:r>
            <a:r>
              <a:rPr lang="ru-RU" sz="1400" dirty="0"/>
              <a:t> </a:t>
            </a:r>
            <a:r>
              <a:rPr lang="ru-RU" sz="1400" dirty="0" err="1"/>
              <a:t>платформер</a:t>
            </a:r>
            <a:r>
              <a:rPr lang="ru-RU" sz="1400" dirty="0"/>
              <a:t> показывает</a:t>
            </a:r>
            <a:r>
              <a:rPr lang="en-US" sz="1400" dirty="0"/>
              <a:t>,</a:t>
            </a:r>
            <a:r>
              <a:rPr lang="ru-RU" sz="1400" dirty="0"/>
              <a:t> что данный жанр остаётся востребованный среди игроков</a:t>
            </a:r>
            <a:endParaRPr lang="en-US" sz="1400" dirty="0"/>
          </a:p>
          <a:p>
            <a:r>
              <a:rPr lang="en-US" sz="1400" dirty="0"/>
              <a:t>       </a:t>
            </a:r>
            <a:r>
              <a:rPr lang="ru-RU" sz="1400" dirty="0"/>
              <a:t>Статистика за 2025 год</a:t>
            </a:r>
            <a:r>
              <a:rPr lang="en-US" sz="1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500+</a:t>
            </a:r>
            <a:r>
              <a:rPr lang="ru-RU" sz="1400" dirty="0"/>
              <a:t> </a:t>
            </a:r>
            <a:r>
              <a:rPr lang="en-US" sz="1400" dirty="0"/>
              <a:t>PP: 37 </a:t>
            </a:r>
            <a:r>
              <a:rPr lang="ru-RU" sz="1400" dirty="0"/>
              <a:t>игр</a:t>
            </a:r>
            <a:endParaRPr lang="en-US" sz="1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1000+</a:t>
            </a:r>
            <a:r>
              <a:rPr lang="ru-RU" sz="1400" dirty="0"/>
              <a:t> </a:t>
            </a:r>
            <a:r>
              <a:rPr lang="en-US" sz="1400" dirty="0"/>
              <a:t>PP: 24</a:t>
            </a:r>
            <a:r>
              <a:rPr lang="ru-RU" sz="1400" dirty="0"/>
              <a:t> игр </a:t>
            </a:r>
            <a:endParaRPr lang="en-US" sz="1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2000</a:t>
            </a:r>
            <a:r>
              <a:rPr lang="ru-RU" sz="1400" dirty="0"/>
              <a:t>+ </a:t>
            </a:r>
            <a:r>
              <a:rPr lang="en-US" sz="1400" dirty="0"/>
              <a:t>PP: 13 </a:t>
            </a:r>
            <a:r>
              <a:rPr lang="ru-RU" sz="1400" dirty="0"/>
              <a:t>игр</a:t>
            </a:r>
            <a:endParaRPr lang="en-US" sz="1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dirty="0"/>
              <a:t>5000+ </a:t>
            </a:r>
            <a:r>
              <a:rPr lang="en-US" sz="1400" dirty="0"/>
              <a:t>PP: 6 </a:t>
            </a:r>
            <a:r>
              <a:rPr lang="ru-RU" sz="1400" dirty="0"/>
              <a:t>игр</a:t>
            </a:r>
          </a:p>
          <a:p>
            <a:r>
              <a:rPr lang="en-US" sz="1400" dirty="0"/>
              <a:t>       </a:t>
            </a:r>
            <a:r>
              <a:rPr lang="ru-RU" sz="1400" dirty="0"/>
              <a:t>Статистика за 2024 год</a:t>
            </a:r>
            <a:endParaRPr lang="en-US" sz="1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dirty="0"/>
              <a:t>500 + </a:t>
            </a:r>
            <a:r>
              <a:rPr lang="en-US" sz="1400" dirty="0"/>
              <a:t>PP: </a:t>
            </a:r>
            <a:r>
              <a:rPr lang="ru-RU" sz="1400" dirty="0"/>
              <a:t>35 игр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100</a:t>
            </a:r>
            <a:r>
              <a:rPr lang="ru-RU" sz="1400" dirty="0"/>
              <a:t>0 </a:t>
            </a:r>
            <a:r>
              <a:rPr lang="en-US" sz="1400" dirty="0"/>
              <a:t>+ PP: </a:t>
            </a:r>
            <a:r>
              <a:rPr lang="ru-RU" sz="1400" dirty="0"/>
              <a:t>20 игр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dirty="0"/>
              <a:t>2000 </a:t>
            </a:r>
            <a:r>
              <a:rPr lang="en-US" sz="1400" dirty="0"/>
              <a:t>+ PP: 1</a:t>
            </a:r>
            <a:r>
              <a:rPr lang="ru-RU" sz="1400" dirty="0"/>
              <a:t>2 игр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dirty="0"/>
              <a:t>5000 + </a:t>
            </a:r>
            <a:r>
              <a:rPr lang="en-US" sz="1400" dirty="0"/>
              <a:t>PP: </a:t>
            </a:r>
            <a:r>
              <a:rPr lang="ru-RU" sz="1400" dirty="0"/>
              <a:t>3 игры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90424516-BA33-DD58-BE36-5FC65AD2EB4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Актуальность</a:t>
            </a:r>
          </a:p>
          <a:p>
            <a:endParaRPr lang="ru-RU" dirty="0"/>
          </a:p>
        </p:txBody>
      </p:sp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BBDD44A4-FF45-2C9D-A185-CDBC3FBFD5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9290057"/>
              </p:ext>
            </p:extLst>
          </p:nvPr>
        </p:nvGraphicFramePr>
        <p:xfrm>
          <a:off x="6195902" y="1836302"/>
          <a:ext cx="5410200" cy="3822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35122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0648CF85-8F56-2C4F-8090-85FF4624B5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576F3CC-3C73-F441-AAE6-50AF712EACB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7D49100-ECF5-A24F-9537-3BD16DFCC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897" y="1043609"/>
            <a:ext cx="1971773" cy="777025"/>
          </a:xfrm>
        </p:spPr>
        <p:txBody>
          <a:bodyPr/>
          <a:lstStyle/>
          <a:p>
            <a:r>
              <a:rPr lang="ru-RU" dirty="0"/>
              <a:t>Цель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B7E5D6A-C1E4-8943-BE6A-9D9537FCC2D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2571" y="1517823"/>
            <a:ext cx="5172172" cy="3822354"/>
          </a:xfrm>
        </p:spPr>
        <p:txBody>
          <a:bodyPr numCol="1"/>
          <a:lstStyle/>
          <a:p>
            <a:pPr algn="just"/>
            <a:r>
              <a:rPr lang="ru-RU" sz="1800" kern="100" dirty="0">
                <a:effectLst/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Разработать игру в жанре </a:t>
            </a:r>
            <a:r>
              <a:rPr lang="ru-RU" sz="1800" kern="100" dirty="0" err="1">
                <a:effectLst/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платформер</a:t>
            </a:r>
            <a:r>
              <a:rPr lang="ru-RU" sz="1800" kern="100" dirty="0">
                <a:effectLst/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 на движке</a:t>
            </a:r>
            <a:r>
              <a:rPr lang="en-US" sz="1800" kern="100" dirty="0">
                <a:effectLst/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 Unity</a:t>
            </a:r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1F4B1D31-3576-0740-BA52-B317564F66B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Цель и задачи</a:t>
            </a:r>
          </a:p>
          <a:p>
            <a:endParaRPr lang="ru-RU" dirty="0"/>
          </a:p>
        </p:txBody>
      </p:sp>
      <p:sp>
        <p:nvSpPr>
          <p:cNvPr id="7" name="Заголовок 3">
            <a:extLst>
              <a:ext uri="{FF2B5EF4-FFF2-40B4-BE49-F238E27FC236}">
                <a16:creationId xmlns:a16="http://schemas.microsoft.com/office/drawing/2014/main" id="{EF7B505A-9729-25C1-E65E-80793719CD55}"/>
              </a:ext>
            </a:extLst>
          </p:cNvPr>
          <p:cNvSpPr txBox="1">
            <a:spLocks/>
          </p:cNvSpPr>
          <p:nvPr/>
        </p:nvSpPr>
        <p:spPr>
          <a:xfrm>
            <a:off x="6259892" y="956829"/>
            <a:ext cx="1971773" cy="777025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b="0" i="0" kern="1200">
                <a:solidFill>
                  <a:schemeClr val="tx1"/>
                </a:solidFill>
                <a:latin typeface="HSE Sans" panose="02000000000000000000" pitchFamily="2" charset="0"/>
                <a:ea typeface="+mj-ea"/>
                <a:cs typeface="+mj-cs"/>
              </a:defRPr>
            </a:lvl1pPr>
          </a:lstStyle>
          <a:p>
            <a:r>
              <a:rPr lang="ru-RU" dirty="0"/>
              <a:t>Задачи</a:t>
            </a:r>
          </a:p>
        </p:txBody>
      </p:sp>
      <p:sp>
        <p:nvSpPr>
          <p:cNvPr id="8" name="Текст 4">
            <a:extLst>
              <a:ext uri="{FF2B5EF4-FFF2-40B4-BE49-F238E27FC236}">
                <a16:creationId xmlns:a16="http://schemas.microsoft.com/office/drawing/2014/main" id="{66238844-D3F3-D378-A691-C7C4E72CC647}"/>
              </a:ext>
            </a:extLst>
          </p:cNvPr>
          <p:cNvSpPr txBox="1">
            <a:spLocks/>
          </p:cNvSpPr>
          <p:nvPr/>
        </p:nvSpPr>
        <p:spPr>
          <a:xfrm>
            <a:off x="6259892" y="1301827"/>
            <a:ext cx="5172172" cy="3822354"/>
          </a:xfrm>
          <a:prstGeom prst="rect">
            <a:avLst/>
          </a:prstGeom>
        </p:spPr>
        <p:txBody>
          <a:bodyPr vert="horz" lIns="0" tIns="0" rIns="0" bIns="45720" numCol="1" spcCol="252000" rtlCol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Провести сравнительный анализ</a:t>
            </a:r>
            <a:r>
              <a:rPr lang="en-US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Создание пиксельной графики для пользовательского интерфейса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Создание графики для игровых уровней ( персонажа, противников, препятствий и объектов окружения)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Создать анимации для персонажа</a:t>
            </a:r>
            <a:r>
              <a:rPr lang="en-US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ru-RU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 интерактивных объектов</a:t>
            </a:r>
            <a:r>
              <a:rPr lang="en-US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ru-RU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 врагов и </a:t>
            </a:r>
            <a:r>
              <a:rPr lang="ru-RU" sz="1800" kern="100" dirty="0" err="1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препятсвий</a:t>
            </a:r>
            <a:endParaRPr lang="ru-RU" sz="1800" kern="100" dirty="0">
              <a:latin typeface="HSE Sans" panose="02000000000000000000" pitchFamily="50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Расположить и настроить все элементы в </a:t>
            </a:r>
            <a:r>
              <a:rPr lang="en-US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Unity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Реализовать управление персонажем</a:t>
            </a:r>
            <a:r>
              <a:rPr lang="en-US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и игровые механики (прыжок, рывок, скольжение и удержание на стене)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Написание скриптов для управления персонажем, интерфейсом, объектами, анимациями и игровыми событиями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kern="100" dirty="0">
                <a:latin typeface="HSE Sans" panose="02000000000000000000" pitchFamily="50" charset="-52"/>
                <a:ea typeface="Calibri" panose="020F0502020204030204" pitchFamily="34" charset="0"/>
                <a:cs typeface="Times New Roman" panose="02020603050405020304" pitchFamily="18" charset="0"/>
              </a:rPr>
              <a:t>Создание фоновой музыки и звуковых эффектов </a:t>
            </a:r>
            <a:endParaRPr lang="en-US" sz="1800" kern="100" dirty="0">
              <a:latin typeface="HSE Sans" panose="02000000000000000000" pitchFamily="50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0688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E79B934C-D7E2-DD48-BCA2-BCD2E21D6C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7654682-36D6-CD40-8608-A97244D286E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643567B-6E74-9542-8F9A-1A48CBB7389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Анализ существующих решений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8204F7D-250B-3E40-B4D7-7CC3EB67E91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ru-RU" dirty="0"/>
              <a:t>Сравнительный анализ</a:t>
            </a:r>
            <a:r>
              <a:rPr lang="en-US" dirty="0"/>
              <a:t> (</a:t>
            </a:r>
            <a:r>
              <a:rPr lang="ru-RU" dirty="0"/>
              <a:t>полный представлен в ТЗ)</a:t>
            </a:r>
          </a:p>
        </p:txBody>
      </p:sp>
      <p:graphicFrame>
        <p:nvGraphicFramePr>
          <p:cNvPr id="8" name="Table 2">
            <a:extLst>
              <a:ext uri="{FF2B5EF4-FFF2-40B4-BE49-F238E27FC236}">
                <a16:creationId xmlns:a16="http://schemas.microsoft.com/office/drawing/2014/main" id="{B139B2D5-1198-C647-919C-53E12F01A2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628483"/>
              </p:ext>
            </p:extLst>
          </p:nvPr>
        </p:nvGraphicFramePr>
        <p:xfrm>
          <a:off x="834887" y="1753771"/>
          <a:ext cx="10771326" cy="48505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8658">
                  <a:extLst>
                    <a:ext uri="{9D8B030D-6E8A-4147-A177-3AD203B41FA5}">
                      <a16:colId xmlns:a16="http://schemas.microsoft.com/office/drawing/2014/main" val="3757515663"/>
                    </a:ext>
                  </a:extLst>
                </a:gridCol>
                <a:gridCol w="1677967">
                  <a:extLst>
                    <a:ext uri="{9D8B030D-6E8A-4147-A177-3AD203B41FA5}">
                      <a16:colId xmlns:a16="http://schemas.microsoft.com/office/drawing/2014/main" val="1046102616"/>
                    </a:ext>
                  </a:extLst>
                </a:gridCol>
                <a:gridCol w="1627698">
                  <a:extLst>
                    <a:ext uri="{9D8B030D-6E8A-4147-A177-3AD203B41FA5}">
                      <a16:colId xmlns:a16="http://schemas.microsoft.com/office/drawing/2014/main" val="3784908466"/>
                    </a:ext>
                  </a:extLst>
                </a:gridCol>
                <a:gridCol w="1188680">
                  <a:extLst>
                    <a:ext uri="{9D8B030D-6E8A-4147-A177-3AD203B41FA5}">
                      <a16:colId xmlns:a16="http://schemas.microsoft.com/office/drawing/2014/main" val="4180931641"/>
                    </a:ext>
                  </a:extLst>
                </a:gridCol>
                <a:gridCol w="1860352">
                  <a:extLst>
                    <a:ext uri="{9D8B030D-6E8A-4147-A177-3AD203B41FA5}">
                      <a16:colId xmlns:a16="http://schemas.microsoft.com/office/drawing/2014/main" val="1144053917"/>
                    </a:ext>
                  </a:extLst>
                </a:gridCol>
                <a:gridCol w="1497971">
                  <a:extLst>
                    <a:ext uri="{9D8B030D-6E8A-4147-A177-3AD203B41FA5}">
                      <a16:colId xmlns:a16="http://schemas.microsoft.com/office/drawing/2014/main" val="1079961596"/>
                    </a:ext>
                  </a:extLst>
                </a:gridCol>
              </a:tblGrid>
              <a:tr h="48017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Функция / критерий </a:t>
                      </a:r>
                      <a:endParaRPr lang="en-RU" sz="1300" b="0" dirty="0">
                        <a:ln>
                          <a:noFill/>
                        </a:ln>
                        <a:solidFill>
                          <a:schemeClr val="bg1"/>
                        </a:solidFill>
                        <a:latin typeface="HSE Sans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Wayfarer</a:t>
                      </a:r>
                      <a:endParaRPr lang="en-RU" sz="1300" b="0" dirty="0">
                        <a:ln>
                          <a:noFill/>
                        </a:ln>
                        <a:solidFill>
                          <a:schemeClr val="bg1"/>
                        </a:solidFill>
                        <a:latin typeface="HSE Sans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Super Meat Boy</a:t>
                      </a:r>
                      <a:endParaRPr lang="en-RU" sz="1300" b="0" dirty="0">
                        <a:ln>
                          <a:noFill/>
                        </a:ln>
                        <a:solidFill>
                          <a:schemeClr val="bg1"/>
                        </a:solidFill>
                        <a:latin typeface="HSE Sans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Hollow Knight</a:t>
                      </a:r>
                      <a:endParaRPr lang="en-RU" sz="1300" b="0" dirty="0">
                        <a:ln>
                          <a:noFill/>
                        </a:ln>
                        <a:solidFill>
                          <a:schemeClr val="bg1"/>
                        </a:solidFill>
                        <a:latin typeface="HSE Sans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Celeste</a:t>
                      </a:r>
                      <a:endParaRPr lang="en-RU" sz="1300" b="0" dirty="0">
                        <a:ln>
                          <a:noFill/>
                        </a:ln>
                        <a:solidFill>
                          <a:schemeClr val="bg1"/>
                        </a:solidFill>
                        <a:latin typeface="HSE Sans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Ori and the Blind Forest</a:t>
                      </a:r>
                      <a:endParaRPr lang="en-RU" sz="1300" b="0" dirty="0">
                        <a:ln>
                          <a:noFill/>
                        </a:ln>
                        <a:solidFill>
                          <a:schemeClr val="bg1"/>
                        </a:solidFill>
                        <a:latin typeface="HSE Sans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29016697"/>
                  </a:ext>
                </a:extLst>
              </a:tr>
              <a:tr h="3451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Поддержка на </a:t>
                      </a:r>
                      <a:r>
                        <a:rPr lang="en-US" sz="1400" dirty="0"/>
                        <a:t>Windows 10 </a:t>
                      </a:r>
                      <a:r>
                        <a:rPr lang="ru-RU" sz="1400" dirty="0"/>
                        <a:t>+</a:t>
                      </a:r>
                      <a:endParaRPr lang="en-RU" sz="13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b="1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3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3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3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3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87194020"/>
                  </a:ext>
                </a:extLst>
              </a:tr>
              <a:tr h="3451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Поддержка на </a:t>
                      </a:r>
                      <a:r>
                        <a:rPr lang="ru-RU" sz="1400" dirty="0" err="1"/>
                        <a:t>macOS</a:t>
                      </a:r>
                      <a:r>
                        <a:rPr lang="ru-RU" sz="1400" dirty="0"/>
                        <a:t> 12 </a:t>
                      </a:r>
                      <a:r>
                        <a:rPr lang="ru-RU" sz="1400" dirty="0" err="1"/>
                        <a:t>Monterey</a:t>
                      </a:r>
                      <a:r>
                        <a:rPr lang="ru-RU" sz="1400" dirty="0"/>
                        <a:t> +</a:t>
                      </a:r>
                      <a:endParaRPr lang="en-RU" sz="13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F2C68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  <a:latin typeface="+mn-lt"/>
                          <a:cs typeface="Calibri" panose="020F0502020204030204" pitchFamily="34" charset="0"/>
                        </a:rPr>
                        <a:t>-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-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6854252"/>
                  </a:ext>
                </a:extLst>
              </a:tr>
              <a:tr h="6002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Контрольные точки</a:t>
                      </a:r>
                      <a:endParaRPr lang="en-RU" sz="1300" b="0" dirty="0">
                        <a:ln>
                          <a:noFill/>
                        </a:ln>
                        <a:solidFill>
                          <a:srgbClr val="102D69"/>
                        </a:solidFill>
                        <a:latin typeface="HSE Sans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-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39955535"/>
                  </a:ext>
                </a:extLst>
              </a:tr>
              <a:tr h="6002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Отсутствие перегруженных </a:t>
                      </a:r>
                      <a:r>
                        <a:rPr lang="en-US" sz="1400" dirty="0"/>
                        <a:t>RPG-</a:t>
                      </a:r>
                      <a:r>
                        <a:rPr lang="ru-RU" sz="1400" dirty="0"/>
                        <a:t>систем </a:t>
                      </a:r>
                      <a:endParaRPr lang="en-RU" sz="1300" b="0" dirty="0">
                        <a:ln>
                          <a:noFill/>
                        </a:ln>
                        <a:solidFill>
                          <a:srgbClr val="102D69"/>
                        </a:solidFill>
                        <a:latin typeface="HSE Sans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-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-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2909998"/>
                  </a:ext>
                </a:extLst>
              </a:tr>
              <a:tr h="6002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Обучающие подсказки в игровом мире</a:t>
                      </a:r>
                      <a:endParaRPr lang="ru-RU" sz="1300" b="0" dirty="0">
                        <a:ln>
                          <a:noFill/>
                        </a:ln>
                        <a:solidFill>
                          <a:srgbClr val="102D69"/>
                        </a:solidFill>
                        <a:latin typeface="HSE Sans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-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0769363"/>
                  </a:ext>
                </a:extLst>
              </a:tr>
              <a:tr h="6752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Единый визуальный стиль с ограниченной цветовой палитрой</a:t>
                      </a:r>
                      <a:endParaRPr lang="ru-RU" sz="1300" b="0" dirty="0">
                        <a:ln>
                          <a:noFill/>
                        </a:ln>
                        <a:solidFill>
                          <a:srgbClr val="102D69"/>
                        </a:solidFill>
                        <a:latin typeface="HSE Sans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-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+/-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+/-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+/-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7295060"/>
                  </a:ext>
                </a:extLst>
              </a:tr>
              <a:tr h="6752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Разнообразие механик перемещения персонажа</a:t>
                      </a:r>
                      <a:endParaRPr lang="ru-RU" sz="1300" b="0" dirty="0">
                        <a:ln>
                          <a:noFill/>
                        </a:ln>
                        <a:solidFill>
                          <a:srgbClr val="102D69"/>
                        </a:solidFill>
                        <a:latin typeface="HSE Sans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-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rgbClr val="0E2D69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233737"/>
                  </a:ext>
                </a:extLst>
              </a:tr>
              <a:tr h="4801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Доступность в России</a:t>
                      </a:r>
                      <a:endParaRPr lang="ru-RU" sz="1300" b="0" dirty="0">
                        <a:ln>
                          <a:noFill/>
                        </a:ln>
                        <a:solidFill>
                          <a:srgbClr val="102D69"/>
                        </a:solidFill>
                        <a:latin typeface="HSE Sans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b="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+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dirty="0">
                          <a:ln>
                            <a:noFill/>
                          </a:ln>
                          <a:solidFill>
                            <a:srgbClr val="102D69"/>
                          </a:solidFill>
                        </a:rPr>
                        <a:t>-</a:t>
                      </a:r>
                      <a:endParaRPr lang="en-RU" sz="1700" dirty="0">
                        <a:ln>
                          <a:solidFill>
                            <a:schemeClr val="bg1">
                              <a:lumMod val="7500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2314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011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6096BE00-FB25-C23D-C334-7A282843CA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1798C89-A3F5-994E-7E8A-B533A82561A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B4D41F7-6A1B-83E0-0046-F0CF93E2794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Используемые технологии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B40ED81B-61A3-2815-FCA6-A7E6D205C724}"/>
              </a:ext>
            </a:extLst>
          </p:cNvPr>
          <p:cNvSpPr txBox="1">
            <a:spLocks/>
          </p:cNvSpPr>
          <p:nvPr/>
        </p:nvSpPr>
        <p:spPr>
          <a:xfrm>
            <a:off x="3875750" y="1600190"/>
            <a:ext cx="5245560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latin typeface="HSE Sans" panose="02000000000000000000" pitchFamily="50" charset="-52"/>
              </a:rPr>
              <a:t>Стек используемых технологий</a:t>
            </a:r>
          </a:p>
        </p:txBody>
      </p:sp>
      <p:sp>
        <p:nvSpPr>
          <p:cNvPr id="8" name="Текст 3">
            <a:extLst>
              <a:ext uri="{FF2B5EF4-FFF2-40B4-BE49-F238E27FC236}">
                <a16:creationId xmlns:a16="http://schemas.microsoft.com/office/drawing/2014/main" id="{121B3931-660E-0FDA-35ED-C6607AFC4782}"/>
              </a:ext>
            </a:extLst>
          </p:cNvPr>
          <p:cNvSpPr txBox="1">
            <a:spLocks/>
          </p:cNvSpPr>
          <p:nvPr/>
        </p:nvSpPr>
        <p:spPr>
          <a:xfrm>
            <a:off x="1721718" y="4694551"/>
            <a:ext cx="10145964" cy="294353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dirty="0">
                <a:latin typeface="HSE Sans" panose="02000000000000000000" pitchFamily="50" charset="-52"/>
              </a:rPr>
              <a:t>  FL Studio                 </a:t>
            </a:r>
            <a:r>
              <a:rPr lang="en-US" dirty="0" err="1">
                <a:latin typeface="HSE Sans" panose="02000000000000000000" pitchFamily="50" charset="-52"/>
              </a:rPr>
              <a:t>Aseprite</a:t>
            </a:r>
            <a:r>
              <a:rPr lang="en-US" dirty="0">
                <a:latin typeface="HSE Sans" panose="02000000000000000000" pitchFamily="50" charset="-52"/>
              </a:rPr>
              <a:t>                 Unity                       C#</a:t>
            </a:r>
            <a:endParaRPr lang="ru-RU" dirty="0">
              <a:latin typeface="HSE Sans" panose="02000000000000000000" pitchFamily="50" charset="-52"/>
            </a:endParaRPr>
          </a:p>
        </p:txBody>
      </p:sp>
      <p:pic>
        <p:nvPicPr>
          <p:cNvPr id="6" name="Рисунок 5" descr="Изображение выглядит как Прямоугольник, снимок экрана, дизайн&#10;&#10;AI-generated content may be incorrect.">
            <a:extLst>
              <a:ext uri="{FF2B5EF4-FFF2-40B4-BE49-F238E27FC236}">
                <a16:creationId xmlns:a16="http://schemas.microsoft.com/office/drawing/2014/main" id="{56D24563-610B-5761-3C00-AE98D07DD0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051" y="2718855"/>
            <a:ext cx="1902841" cy="1902841"/>
          </a:xfrm>
          <a:prstGeom prst="rect">
            <a:avLst/>
          </a:prstGeom>
        </p:spPr>
      </p:pic>
      <p:pic>
        <p:nvPicPr>
          <p:cNvPr id="10" name="Рисунок 9" descr="Изображение выглядит как искусство, дизайн, черно-белый&#10;&#10;AI-generated content may be incorrect.">
            <a:extLst>
              <a:ext uri="{FF2B5EF4-FFF2-40B4-BE49-F238E27FC236}">
                <a16:creationId xmlns:a16="http://schemas.microsoft.com/office/drawing/2014/main" id="{5FC4A672-7F44-2DBC-139D-4F468E2C0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2739" y="2499952"/>
            <a:ext cx="2070100" cy="2070100"/>
          </a:xfrm>
          <a:prstGeom prst="rect">
            <a:avLst/>
          </a:prstGeom>
        </p:spPr>
      </p:pic>
      <p:pic>
        <p:nvPicPr>
          <p:cNvPr id="13" name="Рисунок 12" descr="Изображение выглядит как Графика, круг, символ, логотип&#10;&#10;AI-generated content may be incorrect.">
            <a:extLst>
              <a:ext uri="{FF2B5EF4-FFF2-40B4-BE49-F238E27FC236}">
                <a16:creationId xmlns:a16="http://schemas.microsoft.com/office/drawing/2014/main" id="{C85E5227-06F1-D0F9-7B4D-74D419E2B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9992" y="1766157"/>
            <a:ext cx="3537690" cy="3537690"/>
          </a:xfrm>
          <a:prstGeom prst="rect">
            <a:avLst/>
          </a:prstGeom>
        </p:spPr>
      </p:pic>
      <p:pic>
        <p:nvPicPr>
          <p:cNvPr id="15" name="Рисунок 14" descr="Изображение выглядит как овощи, фрукт, растение, перец&#10;&#10;AI-generated content may be incorrect.">
            <a:extLst>
              <a:ext uri="{FF2B5EF4-FFF2-40B4-BE49-F238E27FC236}">
                <a16:creationId xmlns:a16="http://schemas.microsoft.com/office/drawing/2014/main" id="{C0259F59-1BDC-5FFE-02F2-4C174EB505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3924" y="2183306"/>
            <a:ext cx="1901826" cy="270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574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CD4E3-C168-7C96-D2F3-17A149F73B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D8011EAB-3B76-51B7-009E-A05501B6095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584F3BF-5063-D46C-6EC9-EAE2F9E4DC4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E86AC1D-EDA7-814F-176A-30FB695663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Графика интерфейса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0FAB9122-E936-2B20-E83D-F73F83F813C5}"/>
              </a:ext>
            </a:extLst>
          </p:cNvPr>
          <p:cNvSpPr txBox="1">
            <a:spLocks/>
          </p:cNvSpPr>
          <p:nvPr/>
        </p:nvSpPr>
        <p:spPr>
          <a:xfrm>
            <a:off x="571839" y="1021744"/>
            <a:ext cx="7097050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latin typeface="HSE Sans" panose="02000000000000000000" pitchFamily="50" charset="-52"/>
              </a:rPr>
              <a:t>Создание графики пользовательского интерфейса</a:t>
            </a:r>
          </a:p>
        </p:txBody>
      </p:sp>
      <p:sp>
        <p:nvSpPr>
          <p:cNvPr id="8" name="Текст 3">
            <a:extLst>
              <a:ext uri="{FF2B5EF4-FFF2-40B4-BE49-F238E27FC236}">
                <a16:creationId xmlns:a16="http://schemas.microsoft.com/office/drawing/2014/main" id="{619391EF-BB80-77C8-C503-7AEE02894204}"/>
              </a:ext>
            </a:extLst>
          </p:cNvPr>
          <p:cNvSpPr txBox="1">
            <a:spLocks/>
          </p:cNvSpPr>
          <p:nvPr/>
        </p:nvSpPr>
        <p:spPr>
          <a:xfrm>
            <a:off x="571839" y="2059162"/>
            <a:ext cx="5774647" cy="294353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endParaRPr lang="ru-RU" sz="1600" dirty="0">
              <a:latin typeface="HSE Sans" panose="02000000000000000000" pitchFamily="50" charset="-52"/>
            </a:endParaRPr>
          </a:p>
          <a:p>
            <a:pPr>
              <a:lnSpc>
                <a:spcPct val="110000"/>
              </a:lnSpc>
            </a:pPr>
            <a:endParaRPr lang="ru-RU" sz="1600" dirty="0">
              <a:latin typeface="HSE Sans" panose="02000000000000000000" pitchFamily="50" charset="-52"/>
            </a:endParaRPr>
          </a:p>
        </p:txBody>
      </p:sp>
      <p:pic>
        <p:nvPicPr>
          <p:cNvPr id="9" name="Рисунок 8" descr="Изображение выглядит как текст, снимок экрана, Графика, графический дизайн&#10;&#10;AI-generated content may be incorrect.">
            <a:extLst>
              <a:ext uri="{FF2B5EF4-FFF2-40B4-BE49-F238E27FC236}">
                <a16:creationId xmlns:a16="http://schemas.microsoft.com/office/drawing/2014/main" id="{713C7464-D7FE-0DB1-A4DB-4502FE0DB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234" y="1444325"/>
            <a:ext cx="4756118" cy="2660536"/>
          </a:xfrm>
          <a:prstGeom prst="rect">
            <a:avLst/>
          </a:prstGeom>
        </p:spPr>
      </p:pic>
      <p:pic>
        <p:nvPicPr>
          <p:cNvPr id="12" name="Рисунок 11" descr="Изображение выглядит как снимок экрана, текст&#10;&#10;AI-generated content may be incorrect.">
            <a:extLst>
              <a:ext uri="{FF2B5EF4-FFF2-40B4-BE49-F238E27FC236}">
                <a16:creationId xmlns:a16="http://schemas.microsoft.com/office/drawing/2014/main" id="{6740DC2E-D056-AFEA-500F-1A74C7F2F4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234" y="4169776"/>
            <a:ext cx="4756118" cy="2413546"/>
          </a:xfrm>
          <a:prstGeom prst="rect">
            <a:avLst/>
          </a:prstGeom>
        </p:spPr>
      </p:pic>
      <p:pic>
        <p:nvPicPr>
          <p:cNvPr id="14" name="Рисунок 13" descr="Изображение выглядит как текст, снимок экрана, часы&#10;&#10;AI-generated content may be incorrect.">
            <a:extLst>
              <a:ext uri="{FF2B5EF4-FFF2-40B4-BE49-F238E27FC236}">
                <a16:creationId xmlns:a16="http://schemas.microsoft.com/office/drawing/2014/main" id="{84AB1C70-55A8-1F74-F7C4-FE9A608AA4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2520" y="1408809"/>
            <a:ext cx="4764598" cy="2696052"/>
          </a:xfrm>
          <a:prstGeom prst="rect">
            <a:avLst/>
          </a:prstGeom>
        </p:spPr>
      </p:pic>
      <p:pic>
        <p:nvPicPr>
          <p:cNvPr id="16" name="Рисунок 15" descr="Изображение выглядит как текст, снимок экрана, карта, Шрифт&#10;&#10;AI-generated content may be incorrect.">
            <a:extLst>
              <a:ext uri="{FF2B5EF4-FFF2-40B4-BE49-F238E27FC236}">
                <a16:creationId xmlns:a16="http://schemas.microsoft.com/office/drawing/2014/main" id="{68E91669-217A-C27A-7E09-E66D074CF8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2520" y="4169776"/>
            <a:ext cx="4764598" cy="246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436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CD4E3-C168-7C96-D2F3-17A149F73B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D8011EAB-3B76-51B7-009E-A05501B6095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584F3BF-5063-D46C-6EC9-EAE2F9E4DC4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E86AC1D-EDA7-814F-176A-30FB695663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Графика игры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0FAB9122-E936-2B20-E83D-F73F83F813C5}"/>
              </a:ext>
            </a:extLst>
          </p:cNvPr>
          <p:cNvSpPr txBox="1">
            <a:spLocks/>
          </p:cNvSpPr>
          <p:nvPr/>
        </p:nvSpPr>
        <p:spPr>
          <a:xfrm>
            <a:off x="571839" y="1021744"/>
            <a:ext cx="7097050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latin typeface="HSE Sans" panose="02000000000000000000" pitchFamily="50" charset="-52"/>
              </a:rPr>
              <a:t>Создание графики для игры</a:t>
            </a:r>
          </a:p>
        </p:txBody>
      </p:sp>
      <p:sp>
        <p:nvSpPr>
          <p:cNvPr id="8" name="Текст 3">
            <a:extLst>
              <a:ext uri="{FF2B5EF4-FFF2-40B4-BE49-F238E27FC236}">
                <a16:creationId xmlns:a16="http://schemas.microsoft.com/office/drawing/2014/main" id="{619391EF-BB80-77C8-C503-7AEE02894204}"/>
              </a:ext>
            </a:extLst>
          </p:cNvPr>
          <p:cNvSpPr txBox="1">
            <a:spLocks/>
          </p:cNvSpPr>
          <p:nvPr/>
        </p:nvSpPr>
        <p:spPr>
          <a:xfrm>
            <a:off x="571839" y="2059162"/>
            <a:ext cx="5774647" cy="294353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endParaRPr lang="ru-RU" sz="1600" dirty="0">
              <a:latin typeface="HSE Sans" panose="02000000000000000000" pitchFamily="50" charset="-52"/>
            </a:endParaRPr>
          </a:p>
          <a:p>
            <a:pPr>
              <a:lnSpc>
                <a:spcPct val="110000"/>
              </a:lnSpc>
            </a:pPr>
            <a:endParaRPr lang="ru-RU" sz="1600" dirty="0">
              <a:latin typeface="HSE Sans" panose="02000000000000000000" pitchFamily="50" charset="-52"/>
            </a:endParaRPr>
          </a:p>
        </p:txBody>
      </p:sp>
      <p:pic>
        <p:nvPicPr>
          <p:cNvPr id="6" name="Рисунок 5" descr="Изображение выглядит как текст, снимок экрана, Шрифт, Графика&#10;&#10;AI-generated content may be incorrect.">
            <a:extLst>
              <a:ext uri="{FF2B5EF4-FFF2-40B4-BE49-F238E27FC236}">
                <a16:creationId xmlns:a16="http://schemas.microsoft.com/office/drawing/2014/main" id="{C3998540-8878-8D7A-5A87-9C1C2DC870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1" y="1663168"/>
            <a:ext cx="6713544" cy="374000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2DCB9C6-3F9A-A486-35C6-7F7BFB9A8C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6738" y="4910870"/>
            <a:ext cx="152400" cy="1524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BE9A106-F11F-190A-B488-36C3176366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9636" y="4886887"/>
            <a:ext cx="152400" cy="1524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5989223-3A4C-C817-343C-D298E55737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85860" y="4886887"/>
            <a:ext cx="152400" cy="1524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C08399B-5D93-D6B8-F940-C1F20CC6DE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5742" y="4886887"/>
            <a:ext cx="152400" cy="1524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BBCCB0FA-F509-20D6-381C-40390D973B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16755" y="4878529"/>
            <a:ext cx="152400" cy="1524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7C5E079-280A-1962-A359-B47E90695F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28557" y="4868442"/>
            <a:ext cx="152400" cy="15240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CA7F8428-EDD0-EFBE-D3C9-4A706C074F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671313" y="4687967"/>
            <a:ext cx="152400" cy="152400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9ACFDC4C-D060-74F6-FB7A-8E84AE39E10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88362" y="4709196"/>
            <a:ext cx="152400" cy="152400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9B151417-48B4-0F21-0394-BF3B1956054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27432" y="4698457"/>
            <a:ext cx="152400" cy="152400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A7310F71-13B8-E927-E95C-BA24E229A2D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53447" y="4287287"/>
            <a:ext cx="152400" cy="152400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B1E39DD5-0BA7-7AF2-0BB8-EC6247DA3AF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66502" y="4716042"/>
            <a:ext cx="152400" cy="152400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A8A1FFEC-AD22-F3DA-C3F0-DCBFCD17322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521083" y="4707239"/>
            <a:ext cx="152400" cy="152400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46DE4954-E5CC-29FD-2417-684F55140AA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271207" y="4691448"/>
            <a:ext cx="152400" cy="152400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4D88BE03-394B-C57B-249D-56D088120EA1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991600" y="4691448"/>
            <a:ext cx="152400" cy="152400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7FD4658C-D744-EF33-EEF1-B92836FEFEB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743325" y="4639842"/>
            <a:ext cx="152400" cy="152400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208A107A-97E8-4F5D-0F48-A86777B5ACFE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474765" y="4639842"/>
            <a:ext cx="152400" cy="152400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E48DBB97-9079-F50E-BA8D-25A68251FFB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091807" y="4548987"/>
            <a:ext cx="304800" cy="304800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B62CE519-F2C4-8FFB-239F-D718C011D949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903921" y="4625187"/>
            <a:ext cx="152400" cy="152400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AD8268BD-C5B5-D38C-1100-8B51370EA85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592689" y="4615248"/>
            <a:ext cx="152400" cy="152400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27E59BB6-CFAD-29B6-8BF5-DE4721EA265A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512287" y="2971457"/>
            <a:ext cx="152400" cy="152400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B6030E06-7C70-85C5-2009-68BF025185A5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0451996" y="4287287"/>
            <a:ext cx="152400" cy="152400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id="{D603C177-65D0-1F13-2346-AFFFF6285E1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134600" y="4287287"/>
            <a:ext cx="152400" cy="152400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24FA7111-9301-465A-9D5A-5F1E51311063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9664804" y="4151666"/>
            <a:ext cx="304800" cy="304800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7E4DA204-CFE5-A586-E59A-68EAD467E88E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7543800" y="2889180"/>
            <a:ext cx="304800" cy="304800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2E6C6B0F-532C-AD53-7103-FEA89DF0AFA8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0518913" y="3906063"/>
            <a:ext cx="152400" cy="152400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A06EED79-2ED3-1B55-4E34-3E94D4C128A0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0512287" y="3276481"/>
            <a:ext cx="152400" cy="152400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id="{4D75ACC3-5E2F-7853-2833-238049BEAB6E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655637" y="3509620"/>
            <a:ext cx="152400" cy="152400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399FFD92-D0A8-B593-7722-F2812E1B7067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7616463" y="4140739"/>
            <a:ext cx="304800" cy="304800"/>
          </a:xfrm>
          <a:prstGeom prst="rect">
            <a:avLst/>
          </a:prstGeom>
        </p:spPr>
      </p:pic>
      <p:pic>
        <p:nvPicPr>
          <p:cNvPr id="72" name="Рисунок 71">
            <a:extLst>
              <a:ext uri="{FF2B5EF4-FFF2-40B4-BE49-F238E27FC236}">
                <a16:creationId xmlns:a16="http://schemas.microsoft.com/office/drawing/2014/main" id="{8C1051D5-8C32-51C8-EA04-73C779B05183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7998693" y="4134887"/>
            <a:ext cx="304800" cy="304800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id="{4F19D328-850A-27D8-4CC3-86471C9D92EC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8409660" y="4151666"/>
            <a:ext cx="304800" cy="304800"/>
          </a:xfrm>
          <a:prstGeom prst="rect">
            <a:avLst/>
          </a:prstGeom>
        </p:spPr>
      </p:pic>
      <p:pic>
        <p:nvPicPr>
          <p:cNvPr id="76" name="Рисунок 75">
            <a:extLst>
              <a:ext uri="{FF2B5EF4-FFF2-40B4-BE49-F238E27FC236}">
                <a16:creationId xmlns:a16="http://schemas.microsoft.com/office/drawing/2014/main" id="{CD0D1C65-EA6F-836C-C6B9-C3B9C919E53F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8771938" y="4159122"/>
            <a:ext cx="304800" cy="304800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id="{B12225B7-0D47-6898-F199-8E4FE27CEE1B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9145311" y="4165122"/>
            <a:ext cx="304800" cy="304800"/>
          </a:xfrm>
          <a:prstGeom prst="rect">
            <a:avLst/>
          </a:prstGeom>
        </p:spPr>
      </p:pic>
      <p:pic>
        <p:nvPicPr>
          <p:cNvPr id="80" name="Рисунок 79">
            <a:extLst>
              <a:ext uri="{FF2B5EF4-FFF2-40B4-BE49-F238E27FC236}">
                <a16:creationId xmlns:a16="http://schemas.microsoft.com/office/drawing/2014/main" id="{D417B7BA-AC0C-EAD7-E545-2795162ABF98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7620000" y="1004971"/>
            <a:ext cx="3048000" cy="1714500"/>
          </a:xfrm>
          <a:prstGeom prst="rect">
            <a:avLst/>
          </a:prstGeom>
        </p:spPr>
      </p:pic>
      <p:pic>
        <p:nvPicPr>
          <p:cNvPr id="82" name="Рисунок 81">
            <a:extLst>
              <a:ext uri="{FF2B5EF4-FFF2-40B4-BE49-F238E27FC236}">
                <a16:creationId xmlns:a16="http://schemas.microsoft.com/office/drawing/2014/main" id="{AC649837-8089-4ABF-D38F-A4E8222290ED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8993257" y="3906287"/>
            <a:ext cx="609600" cy="228600"/>
          </a:xfrm>
          <a:prstGeom prst="rect">
            <a:avLst/>
          </a:prstGeom>
        </p:spPr>
      </p:pic>
      <p:pic>
        <p:nvPicPr>
          <p:cNvPr id="84" name="Рисунок 83">
            <a:extLst>
              <a:ext uri="{FF2B5EF4-FFF2-40B4-BE49-F238E27FC236}">
                <a16:creationId xmlns:a16="http://schemas.microsoft.com/office/drawing/2014/main" id="{FEA4F45A-904A-E780-F946-533DB83FD1AF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7941365" y="2813394"/>
            <a:ext cx="609600" cy="390525"/>
          </a:xfrm>
          <a:prstGeom prst="rect">
            <a:avLst/>
          </a:prstGeom>
        </p:spPr>
      </p:pic>
      <p:pic>
        <p:nvPicPr>
          <p:cNvPr id="86" name="Рисунок 85">
            <a:extLst>
              <a:ext uri="{FF2B5EF4-FFF2-40B4-BE49-F238E27FC236}">
                <a16:creationId xmlns:a16="http://schemas.microsoft.com/office/drawing/2014/main" id="{FF07B367-8FDB-05A5-0946-AE25C3B27F1D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7941365" y="3429000"/>
            <a:ext cx="609600" cy="304800"/>
          </a:xfrm>
          <a:prstGeom prst="rect">
            <a:avLst/>
          </a:prstGeom>
        </p:spPr>
      </p:pic>
      <p:pic>
        <p:nvPicPr>
          <p:cNvPr id="88" name="Рисунок 87">
            <a:extLst>
              <a:ext uri="{FF2B5EF4-FFF2-40B4-BE49-F238E27FC236}">
                <a16:creationId xmlns:a16="http://schemas.microsoft.com/office/drawing/2014/main" id="{62D441E8-F9FD-EBC3-8543-C7812739D696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10134600" y="2895600"/>
            <a:ext cx="152400" cy="914400"/>
          </a:xfrm>
          <a:prstGeom prst="rect">
            <a:avLst/>
          </a:prstGeom>
        </p:spPr>
      </p:pic>
      <p:pic>
        <p:nvPicPr>
          <p:cNvPr id="90" name="Рисунок 89">
            <a:extLst>
              <a:ext uri="{FF2B5EF4-FFF2-40B4-BE49-F238E27FC236}">
                <a16:creationId xmlns:a16="http://schemas.microsoft.com/office/drawing/2014/main" id="{651831DC-14FC-5FFB-9DF2-D5018D23D71E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9034669" y="3402910"/>
            <a:ext cx="609600" cy="390525"/>
          </a:xfrm>
          <a:prstGeom prst="rect">
            <a:avLst/>
          </a:prstGeom>
        </p:spPr>
      </p:pic>
      <p:pic>
        <p:nvPicPr>
          <p:cNvPr id="92" name="Рисунок 91">
            <a:extLst>
              <a:ext uri="{FF2B5EF4-FFF2-40B4-BE49-F238E27FC236}">
                <a16:creationId xmlns:a16="http://schemas.microsoft.com/office/drawing/2014/main" id="{BF95E66D-AA6C-26C4-4B2D-BE5E7E7B9E88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8917057" y="2922549"/>
            <a:ext cx="762000" cy="228600"/>
          </a:xfrm>
          <a:prstGeom prst="rect">
            <a:avLst/>
          </a:prstGeom>
        </p:spPr>
      </p:pic>
      <p:pic>
        <p:nvPicPr>
          <p:cNvPr id="96" name="Рисунок 95">
            <a:extLst>
              <a:ext uri="{FF2B5EF4-FFF2-40B4-BE49-F238E27FC236}">
                <a16:creationId xmlns:a16="http://schemas.microsoft.com/office/drawing/2014/main" id="{5AB64C46-8FBD-51A1-45A5-8CA7983C1084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10425492" y="3488635"/>
            <a:ext cx="304800" cy="304800"/>
          </a:xfrm>
          <a:prstGeom prst="rect">
            <a:avLst/>
          </a:prstGeom>
        </p:spPr>
      </p:pic>
      <p:pic>
        <p:nvPicPr>
          <p:cNvPr id="98" name="Рисунок 97">
            <a:extLst>
              <a:ext uri="{FF2B5EF4-FFF2-40B4-BE49-F238E27FC236}">
                <a16:creationId xmlns:a16="http://schemas.microsoft.com/office/drawing/2014/main" id="{B9E6B523-CB21-B0AB-5220-F6D19FC1372A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8091807" y="3982487"/>
            <a:ext cx="152400" cy="152400"/>
          </a:xfrm>
          <a:prstGeom prst="rect">
            <a:avLst/>
          </a:prstGeom>
        </p:spPr>
      </p:pic>
      <p:pic>
        <p:nvPicPr>
          <p:cNvPr id="100" name="Рисунок 99">
            <a:extLst>
              <a:ext uri="{FF2B5EF4-FFF2-40B4-BE49-F238E27FC236}">
                <a16:creationId xmlns:a16="http://schemas.microsoft.com/office/drawing/2014/main" id="{E7EA266D-8A13-95CD-C784-E441D00F5D42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7579437" y="5190551"/>
            <a:ext cx="304800" cy="406400"/>
          </a:xfrm>
          <a:prstGeom prst="rect">
            <a:avLst/>
          </a:prstGeom>
        </p:spPr>
      </p:pic>
      <p:pic>
        <p:nvPicPr>
          <p:cNvPr id="102" name="Рисунок 101">
            <a:extLst>
              <a:ext uri="{FF2B5EF4-FFF2-40B4-BE49-F238E27FC236}">
                <a16:creationId xmlns:a16="http://schemas.microsoft.com/office/drawing/2014/main" id="{F5BD60D4-F925-D419-D6CD-3A9D3376BCF9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8005040" y="5093591"/>
            <a:ext cx="545925" cy="545925"/>
          </a:xfrm>
          <a:prstGeom prst="rect">
            <a:avLst/>
          </a:prstGeom>
        </p:spPr>
      </p:pic>
      <p:pic>
        <p:nvPicPr>
          <p:cNvPr id="104" name="Рисунок 103" descr="Изображение выглядит как Графика, круг, пиксель&#10;&#10;AI-generated content may be incorrect.">
            <a:extLst>
              <a:ext uri="{FF2B5EF4-FFF2-40B4-BE49-F238E27FC236}">
                <a16:creationId xmlns:a16="http://schemas.microsoft.com/office/drawing/2014/main" id="{6D13F198-3886-87F7-B317-C997FEAD1DF6}"/>
              </a:ext>
            </a:extLst>
          </p:cNvPr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8561881" y="5070806"/>
            <a:ext cx="768447" cy="768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665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76031-6B71-1B43-A98C-7B3C424971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1155F36B-2792-B45E-0017-7B31B895F6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B98E9F-E9C0-A54C-CCC6-CC6F0D438E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8A18495-B5DE-0A21-4580-066E9364FC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Анимация персонажа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A8177912-3CA3-6461-1DC6-FCFC44728D4E}"/>
              </a:ext>
            </a:extLst>
          </p:cNvPr>
          <p:cNvSpPr txBox="1">
            <a:spLocks/>
          </p:cNvSpPr>
          <p:nvPr/>
        </p:nvSpPr>
        <p:spPr>
          <a:xfrm>
            <a:off x="585898" y="1282138"/>
            <a:ext cx="5245560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latin typeface="HSE Sans" panose="02000000000000000000" pitchFamily="50" charset="-52"/>
              </a:rPr>
              <a:t>Создание анимации для персонажа</a:t>
            </a:r>
          </a:p>
        </p:txBody>
      </p:sp>
      <p:sp>
        <p:nvSpPr>
          <p:cNvPr id="21" name="Текст 3">
            <a:extLst>
              <a:ext uri="{FF2B5EF4-FFF2-40B4-BE49-F238E27FC236}">
                <a16:creationId xmlns:a16="http://schemas.microsoft.com/office/drawing/2014/main" id="{B7453E70-AF06-3CEA-F9B0-6B2F5344CB49}"/>
              </a:ext>
            </a:extLst>
          </p:cNvPr>
          <p:cNvSpPr txBox="1">
            <a:spLocks/>
          </p:cNvSpPr>
          <p:nvPr/>
        </p:nvSpPr>
        <p:spPr>
          <a:xfrm>
            <a:off x="7388718" y="2404830"/>
            <a:ext cx="3584144" cy="2359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  <p:sp>
        <p:nvSpPr>
          <p:cNvPr id="25" name="Текст 3">
            <a:extLst>
              <a:ext uri="{FF2B5EF4-FFF2-40B4-BE49-F238E27FC236}">
                <a16:creationId xmlns:a16="http://schemas.microsoft.com/office/drawing/2014/main" id="{0162EBB7-252C-F6C7-4EC1-679310CAA52F}"/>
              </a:ext>
            </a:extLst>
          </p:cNvPr>
          <p:cNvSpPr txBox="1">
            <a:spLocks/>
          </p:cNvSpPr>
          <p:nvPr/>
        </p:nvSpPr>
        <p:spPr>
          <a:xfrm>
            <a:off x="1976159" y="2384472"/>
            <a:ext cx="2070100" cy="1679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7EF0045-1809-DB48-201E-000FBC1427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8677" y="3507164"/>
            <a:ext cx="6485186" cy="3061365"/>
          </a:xfrm>
          <a:prstGeom prst="rect">
            <a:avLst/>
          </a:prstGeom>
        </p:spPr>
      </p:pic>
      <p:pic>
        <p:nvPicPr>
          <p:cNvPr id="9" name="Рисунок 8" descr="Изображение выглядит как снимок экрана, пиксель&#10;&#10;AI-generated content may be incorrect.">
            <a:extLst>
              <a:ext uri="{FF2B5EF4-FFF2-40B4-BE49-F238E27FC236}">
                <a16:creationId xmlns:a16="http://schemas.microsoft.com/office/drawing/2014/main" id="{95C2D73C-0A85-821B-91AA-738544A128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8559" y="1988458"/>
            <a:ext cx="1120237" cy="1127858"/>
          </a:xfrm>
          <a:prstGeom prst="rect">
            <a:avLst/>
          </a:prstGeom>
        </p:spPr>
      </p:pic>
      <p:pic>
        <p:nvPicPr>
          <p:cNvPr id="11" name="Рисунок 10" descr="Изображение выглядит как пиксель, снимок экрана&#10;&#10;AI-generated content may be incorrect.">
            <a:extLst>
              <a:ext uri="{FF2B5EF4-FFF2-40B4-BE49-F238E27FC236}">
                <a16:creationId xmlns:a16="http://schemas.microsoft.com/office/drawing/2014/main" id="{BC0E179A-F045-9C15-2600-9F037B67D1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0920" y="1961786"/>
            <a:ext cx="1135478" cy="1181202"/>
          </a:xfrm>
          <a:prstGeom prst="rect">
            <a:avLst/>
          </a:prstGeom>
        </p:spPr>
      </p:pic>
      <p:pic>
        <p:nvPicPr>
          <p:cNvPr id="13" name="Рисунок 12" descr="Изображение выглядит как пиксель, снимок экрана, синий&#10;&#10;AI-generated content may be incorrect.">
            <a:extLst>
              <a:ext uri="{FF2B5EF4-FFF2-40B4-BE49-F238E27FC236}">
                <a16:creationId xmlns:a16="http://schemas.microsoft.com/office/drawing/2014/main" id="{7BFD6370-9936-7AE6-8431-4D394771CC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5598" y="2059163"/>
            <a:ext cx="1165961" cy="1021168"/>
          </a:xfrm>
          <a:prstGeom prst="rect">
            <a:avLst/>
          </a:prstGeom>
        </p:spPr>
      </p:pic>
      <p:pic>
        <p:nvPicPr>
          <p:cNvPr id="15" name="Рисунок 14" descr="Изображение выглядит как пиксель, снимок экрана&#10;&#10;AI-generated content may be incorrect.">
            <a:extLst>
              <a:ext uri="{FF2B5EF4-FFF2-40B4-BE49-F238E27FC236}">
                <a16:creationId xmlns:a16="http://schemas.microsoft.com/office/drawing/2014/main" id="{6C97CD5A-7F15-6B09-BA51-2DFC9F635B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1645" y="2035759"/>
            <a:ext cx="1059272" cy="1181202"/>
          </a:xfrm>
          <a:prstGeom prst="rect">
            <a:avLst/>
          </a:prstGeom>
        </p:spPr>
      </p:pic>
      <p:pic>
        <p:nvPicPr>
          <p:cNvPr id="17" name="Рисунок 16" descr="Изображение выглядит как пиксель, снимок экрана, Красочность&#10;&#10;AI-generated content may be incorrect.">
            <a:extLst>
              <a:ext uri="{FF2B5EF4-FFF2-40B4-BE49-F238E27FC236}">
                <a16:creationId xmlns:a16="http://schemas.microsoft.com/office/drawing/2014/main" id="{7C98E5DA-C3E1-97B2-9F44-CC53D7DB06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2593" y="2297876"/>
            <a:ext cx="1127858" cy="6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34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76031-6B71-1B43-A98C-7B3C424971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1155F36B-2792-B45E-0017-7B31B895F6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B98E9F-E9C0-A54C-CCC6-CC6F0D438E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8A18495-B5DE-0A21-4580-066E9364FC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Анимация интерактивных объектов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A8177912-3CA3-6461-1DC6-FCFC44728D4E}"/>
              </a:ext>
            </a:extLst>
          </p:cNvPr>
          <p:cNvSpPr txBox="1">
            <a:spLocks/>
          </p:cNvSpPr>
          <p:nvPr/>
        </p:nvSpPr>
        <p:spPr>
          <a:xfrm>
            <a:off x="585898" y="1282138"/>
            <a:ext cx="6182650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latin typeface="HSE Sans" panose="02000000000000000000" pitchFamily="50" charset="-52"/>
              </a:rPr>
              <a:t>Создание анимации для </a:t>
            </a:r>
            <a:r>
              <a:rPr lang="ru-RU" sz="2400" dirty="0" err="1">
                <a:latin typeface="HSE Sans" panose="02000000000000000000" pitchFamily="50" charset="-52"/>
              </a:rPr>
              <a:t>чекпоинта</a:t>
            </a:r>
            <a:r>
              <a:rPr lang="ru-RU" sz="2400" dirty="0">
                <a:latin typeface="HSE Sans" panose="02000000000000000000" pitchFamily="50" charset="-52"/>
              </a:rPr>
              <a:t> и финиша</a:t>
            </a:r>
          </a:p>
        </p:txBody>
      </p:sp>
      <p:sp>
        <p:nvSpPr>
          <p:cNvPr id="21" name="Текст 3">
            <a:extLst>
              <a:ext uri="{FF2B5EF4-FFF2-40B4-BE49-F238E27FC236}">
                <a16:creationId xmlns:a16="http://schemas.microsoft.com/office/drawing/2014/main" id="{B7453E70-AF06-3CEA-F9B0-6B2F5344CB49}"/>
              </a:ext>
            </a:extLst>
          </p:cNvPr>
          <p:cNvSpPr txBox="1">
            <a:spLocks/>
          </p:cNvSpPr>
          <p:nvPr/>
        </p:nvSpPr>
        <p:spPr>
          <a:xfrm>
            <a:off x="7388718" y="2404830"/>
            <a:ext cx="3584144" cy="2359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  <p:sp>
        <p:nvSpPr>
          <p:cNvPr id="25" name="Текст 3">
            <a:extLst>
              <a:ext uri="{FF2B5EF4-FFF2-40B4-BE49-F238E27FC236}">
                <a16:creationId xmlns:a16="http://schemas.microsoft.com/office/drawing/2014/main" id="{0162EBB7-252C-F6C7-4EC1-679310CAA52F}"/>
              </a:ext>
            </a:extLst>
          </p:cNvPr>
          <p:cNvSpPr txBox="1">
            <a:spLocks/>
          </p:cNvSpPr>
          <p:nvPr/>
        </p:nvSpPr>
        <p:spPr>
          <a:xfrm>
            <a:off x="1976159" y="2384472"/>
            <a:ext cx="2070100" cy="1679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C824F6F-7473-6E6A-B96D-17B2AE06A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289" y="4469305"/>
            <a:ext cx="5124450" cy="17526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D966B2B-95D0-9C3C-0010-D89A95C4DE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4416" y="4787550"/>
            <a:ext cx="5391150" cy="981075"/>
          </a:xfrm>
          <a:prstGeom prst="rect">
            <a:avLst/>
          </a:prstGeom>
        </p:spPr>
      </p:pic>
      <p:pic>
        <p:nvPicPr>
          <p:cNvPr id="12" name="Рисунок 11" descr="Изображение выглядит как пиксель, снимок экрана, синий&#10;&#10;AI-generated content may be incorrect.">
            <a:extLst>
              <a:ext uri="{FF2B5EF4-FFF2-40B4-BE49-F238E27FC236}">
                <a16:creationId xmlns:a16="http://schemas.microsoft.com/office/drawing/2014/main" id="{31B29CD1-308E-825A-6547-9EC25F3451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0637" y="2640806"/>
            <a:ext cx="960203" cy="94496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31A1952-9447-58DB-D8DF-7F82E47BA4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7607" y="2404830"/>
            <a:ext cx="1114425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0522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76031-6B71-1B43-A98C-7B3C424971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1155F36B-2792-B45E-0017-7B31B895F6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B98E9F-E9C0-A54C-CCC6-CC6F0D438E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8A18495-B5DE-0A21-4580-066E9364FC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Анимация врагов и </a:t>
            </a:r>
            <a:r>
              <a:rPr lang="ru-RU" dirty="0" err="1"/>
              <a:t>препятсвий</a:t>
            </a:r>
            <a:r>
              <a:rPr lang="ru-RU" dirty="0"/>
              <a:t> 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A8177912-3CA3-6461-1DC6-FCFC44728D4E}"/>
              </a:ext>
            </a:extLst>
          </p:cNvPr>
          <p:cNvSpPr txBox="1">
            <a:spLocks/>
          </p:cNvSpPr>
          <p:nvPr/>
        </p:nvSpPr>
        <p:spPr>
          <a:xfrm>
            <a:off x="585898" y="1282138"/>
            <a:ext cx="6550398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latin typeface="HSE Sans" panose="02000000000000000000" pitchFamily="50" charset="-52"/>
              </a:rPr>
              <a:t>Создание анимации для врагов и препятствий</a:t>
            </a:r>
          </a:p>
        </p:txBody>
      </p:sp>
      <p:sp>
        <p:nvSpPr>
          <p:cNvPr id="21" name="Текст 3">
            <a:extLst>
              <a:ext uri="{FF2B5EF4-FFF2-40B4-BE49-F238E27FC236}">
                <a16:creationId xmlns:a16="http://schemas.microsoft.com/office/drawing/2014/main" id="{B7453E70-AF06-3CEA-F9B0-6B2F5344CB49}"/>
              </a:ext>
            </a:extLst>
          </p:cNvPr>
          <p:cNvSpPr txBox="1">
            <a:spLocks/>
          </p:cNvSpPr>
          <p:nvPr/>
        </p:nvSpPr>
        <p:spPr>
          <a:xfrm>
            <a:off x="7388718" y="2404830"/>
            <a:ext cx="3584144" cy="2359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  <p:sp>
        <p:nvSpPr>
          <p:cNvPr id="25" name="Текст 3">
            <a:extLst>
              <a:ext uri="{FF2B5EF4-FFF2-40B4-BE49-F238E27FC236}">
                <a16:creationId xmlns:a16="http://schemas.microsoft.com/office/drawing/2014/main" id="{0162EBB7-252C-F6C7-4EC1-679310CAA52F}"/>
              </a:ext>
            </a:extLst>
          </p:cNvPr>
          <p:cNvSpPr txBox="1">
            <a:spLocks/>
          </p:cNvSpPr>
          <p:nvPr/>
        </p:nvSpPr>
        <p:spPr>
          <a:xfrm>
            <a:off x="1976159" y="2384472"/>
            <a:ext cx="2070100" cy="1679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8387810-55E1-47D5-85E3-D7F45AD0F5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925" y="5268567"/>
            <a:ext cx="5019675" cy="9525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E9EF892-4E5C-6C4D-48B4-292DC8F9CD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5927" y="5368579"/>
            <a:ext cx="5048250" cy="75247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93EF9D2-862D-E537-AF55-9FCF28C8CE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4129" y="2552387"/>
            <a:ext cx="1733550" cy="1790700"/>
          </a:xfrm>
          <a:prstGeom prst="rect">
            <a:avLst/>
          </a:prstGeom>
        </p:spPr>
      </p:pic>
      <p:pic>
        <p:nvPicPr>
          <p:cNvPr id="17" name="Рисунок 16" descr="Изображение выглядит как пиксель, снимок экрана&#10;&#10;AI-generated content may be incorrect.">
            <a:extLst>
              <a:ext uri="{FF2B5EF4-FFF2-40B4-BE49-F238E27FC236}">
                <a16:creationId xmlns:a16="http://schemas.microsoft.com/office/drawing/2014/main" id="{300EF9C4-75BF-21DE-E903-83E955A25F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5954" y="2768670"/>
            <a:ext cx="1440305" cy="125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4069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76031-6B71-1B43-A98C-7B3C424971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1155F36B-2792-B45E-0017-7B31B895F6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B98E9F-E9C0-A54C-CCC6-CC6F0D438E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8A18495-B5DE-0A21-4580-066E9364FC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Игровые механики 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A8177912-3CA3-6461-1DC6-FCFC44728D4E}"/>
              </a:ext>
            </a:extLst>
          </p:cNvPr>
          <p:cNvSpPr txBox="1">
            <a:spLocks/>
          </p:cNvSpPr>
          <p:nvPr/>
        </p:nvSpPr>
        <p:spPr>
          <a:xfrm>
            <a:off x="585898" y="1282138"/>
            <a:ext cx="6550398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latin typeface="HSE Sans" panose="02000000000000000000" pitchFamily="50" charset="-52"/>
              </a:rPr>
              <a:t>Дизайн игровых механик</a:t>
            </a:r>
          </a:p>
        </p:txBody>
      </p:sp>
      <p:sp>
        <p:nvSpPr>
          <p:cNvPr id="21" name="Текст 3">
            <a:extLst>
              <a:ext uri="{FF2B5EF4-FFF2-40B4-BE49-F238E27FC236}">
                <a16:creationId xmlns:a16="http://schemas.microsoft.com/office/drawing/2014/main" id="{B7453E70-AF06-3CEA-F9B0-6B2F5344CB49}"/>
              </a:ext>
            </a:extLst>
          </p:cNvPr>
          <p:cNvSpPr txBox="1">
            <a:spLocks/>
          </p:cNvSpPr>
          <p:nvPr/>
        </p:nvSpPr>
        <p:spPr>
          <a:xfrm>
            <a:off x="7388718" y="2404830"/>
            <a:ext cx="3584144" cy="2359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  <p:sp>
        <p:nvSpPr>
          <p:cNvPr id="25" name="Текст 3">
            <a:extLst>
              <a:ext uri="{FF2B5EF4-FFF2-40B4-BE49-F238E27FC236}">
                <a16:creationId xmlns:a16="http://schemas.microsoft.com/office/drawing/2014/main" id="{0162EBB7-252C-F6C7-4EC1-679310CAA52F}"/>
              </a:ext>
            </a:extLst>
          </p:cNvPr>
          <p:cNvSpPr txBox="1">
            <a:spLocks/>
          </p:cNvSpPr>
          <p:nvPr/>
        </p:nvSpPr>
        <p:spPr>
          <a:xfrm>
            <a:off x="1976159" y="2384472"/>
            <a:ext cx="2070100" cy="1679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b="0" i="0" kern="1200">
                <a:solidFill>
                  <a:srgbClr val="0E2D69"/>
                </a:solidFill>
                <a:latin typeface="HSE Sans" panose="02000000000000000000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37FEB2F-5316-1BBA-AD47-F217462CAC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461" y="1716074"/>
            <a:ext cx="2962275" cy="628650"/>
          </a:xfrm>
          <a:prstGeom prst="rect">
            <a:avLst/>
          </a:prstGeom>
        </p:spPr>
      </p:pic>
      <p:sp>
        <p:nvSpPr>
          <p:cNvPr id="11" name="Заголовок 2">
            <a:extLst>
              <a:ext uri="{FF2B5EF4-FFF2-40B4-BE49-F238E27FC236}">
                <a16:creationId xmlns:a16="http://schemas.microsoft.com/office/drawing/2014/main" id="{801A3021-8FF0-E98F-58EB-B2645E91C016}"/>
              </a:ext>
            </a:extLst>
          </p:cNvPr>
          <p:cNvSpPr txBox="1">
            <a:spLocks/>
          </p:cNvSpPr>
          <p:nvPr/>
        </p:nvSpPr>
        <p:spPr>
          <a:xfrm>
            <a:off x="1528084" y="2375559"/>
            <a:ext cx="6550398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HSE Sans" panose="02000000000000000000" pitchFamily="50" charset="-52"/>
              </a:rPr>
              <a:t>Шипы</a:t>
            </a:r>
          </a:p>
        </p:txBody>
      </p:sp>
      <p:pic>
        <p:nvPicPr>
          <p:cNvPr id="14" name="Рисунок 13" descr="Изображение выглядит как пиксель, снимок экрана&#10;&#10;AI-generated content may be incorrect.">
            <a:extLst>
              <a:ext uri="{FF2B5EF4-FFF2-40B4-BE49-F238E27FC236}">
                <a16:creationId xmlns:a16="http://schemas.microsoft.com/office/drawing/2014/main" id="{976CAD99-94D6-9153-FAAE-4ECB904BCD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689" y="2661120"/>
            <a:ext cx="1440305" cy="1257409"/>
          </a:xfrm>
          <a:prstGeom prst="rect">
            <a:avLst/>
          </a:prstGeom>
        </p:spPr>
      </p:pic>
      <p:sp>
        <p:nvSpPr>
          <p:cNvPr id="15" name="Заголовок 2">
            <a:extLst>
              <a:ext uri="{FF2B5EF4-FFF2-40B4-BE49-F238E27FC236}">
                <a16:creationId xmlns:a16="http://schemas.microsoft.com/office/drawing/2014/main" id="{04A091AD-0A41-D775-4EE3-84699C5D42F6}"/>
              </a:ext>
            </a:extLst>
          </p:cNvPr>
          <p:cNvSpPr txBox="1">
            <a:spLocks/>
          </p:cNvSpPr>
          <p:nvPr/>
        </p:nvSpPr>
        <p:spPr>
          <a:xfrm>
            <a:off x="183964" y="3985206"/>
            <a:ext cx="6550398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err="1">
                <a:latin typeface="HSE Sans" panose="02000000000000000000" pitchFamily="50" charset="-52"/>
              </a:rPr>
              <a:t>Слайм</a:t>
            </a:r>
            <a:r>
              <a:rPr lang="en-US" sz="1800" dirty="0">
                <a:latin typeface="HSE Sans" panose="02000000000000000000" pitchFamily="50" charset="-52"/>
              </a:rPr>
              <a:t>, </a:t>
            </a:r>
            <a:r>
              <a:rPr lang="ru-RU" sz="1800" dirty="0">
                <a:latin typeface="HSE Sans" panose="02000000000000000000" pitchFamily="50" charset="-52"/>
              </a:rPr>
              <a:t>двигается с постоянной скоростью от точки А до Б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FD23078-8572-CBFD-B1DB-07B6963F90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7066" y="4513277"/>
            <a:ext cx="1586928" cy="1639244"/>
          </a:xfrm>
          <a:prstGeom prst="rect">
            <a:avLst/>
          </a:prstGeom>
        </p:spPr>
      </p:pic>
      <p:sp>
        <p:nvSpPr>
          <p:cNvPr id="18" name="Заголовок 2">
            <a:extLst>
              <a:ext uri="{FF2B5EF4-FFF2-40B4-BE49-F238E27FC236}">
                <a16:creationId xmlns:a16="http://schemas.microsoft.com/office/drawing/2014/main" id="{0B73C6FA-7583-CD97-4D6B-798A7DC55CC8}"/>
              </a:ext>
            </a:extLst>
          </p:cNvPr>
          <p:cNvSpPr txBox="1">
            <a:spLocks/>
          </p:cNvSpPr>
          <p:nvPr/>
        </p:nvSpPr>
        <p:spPr>
          <a:xfrm>
            <a:off x="275165" y="6167955"/>
            <a:ext cx="5894523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HSE Sans" panose="02000000000000000000" pitchFamily="50" charset="-52"/>
              </a:rPr>
              <a:t>Пилы</a:t>
            </a:r>
            <a:r>
              <a:rPr lang="en-US" sz="1800" dirty="0">
                <a:latin typeface="HSE Sans" panose="02000000000000000000" pitchFamily="50" charset="-52"/>
              </a:rPr>
              <a:t>,</a:t>
            </a:r>
            <a:r>
              <a:rPr lang="ru-RU" sz="1800" dirty="0">
                <a:latin typeface="HSE Sans" panose="02000000000000000000" pitchFamily="50" charset="-52"/>
              </a:rPr>
              <a:t> двигаются резко вначале точки А или Б</a:t>
            </a:r>
            <a:r>
              <a:rPr lang="en-US" sz="1800" dirty="0">
                <a:latin typeface="HSE Sans" panose="02000000000000000000" pitchFamily="50" charset="-52"/>
              </a:rPr>
              <a:t>,</a:t>
            </a:r>
            <a:r>
              <a:rPr lang="ru-RU" sz="1800" dirty="0">
                <a:latin typeface="HSE Sans" panose="02000000000000000000" pitchFamily="50" charset="-52"/>
              </a:rPr>
              <a:t> на самих точках стоят некоторое время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A91E1DC-DF69-38BA-D2CD-F9E32B64CC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7932" y="1049571"/>
            <a:ext cx="857250" cy="1714500"/>
          </a:xfrm>
          <a:prstGeom prst="rect">
            <a:avLst/>
          </a:prstGeom>
        </p:spPr>
      </p:pic>
      <p:sp>
        <p:nvSpPr>
          <p:cNvPr id="22" name="Заголовок 2">
            <a:extLst>
              <a:ext uri="{FF2B5EF4-FFF2-40B4-BE49-F238E27FC236}">
                <a16:creationId xmlns:a16="http://schemas.microsoft.com/office/drawing/2014/main" id="{114179E1-3F44-D31C-DEFD-9AFC2C31644D}"/>
              </a:ext>
            </a:extLst>
          </p:cNvPr>
          <p:cNvSpPr txBox="1">
            <a:spLocks/>
          </p:cNvSpPr>
          <p:nvPr/>
        </p:nvSpPr>
        <p:spPr>
          <a:xfrm>
            <a:off x="6380878" y="2799459"/>
            <a:ext cx="6550398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HSE Sans" panose="02000000000000000000" pitchFamily="50" charset="-52"/>
              </a:rPr>
              <a:t>Интерактивная платформа</a:t>
            </a:r>
            <a:r>
              <a:rPr lang="en-US" sz="1800" dirty="0">
                <a:latin typeface="HSE Sans" panose="02000000000000000000" pitchFamily="50" charset="-52"/>
              </a:rPr>
              <a:t>,</a:t>
            </a:r>
            <a:r>
              <a:rPr lang="ru-RU" sz="1800" dirty="0">
                <a:latin typeface="HSE Sans" panose="02000000000000000000" pitchFamily="50" charset="-52"/>
              </a:rPr>
              <a:t> начинает движение от точки </a:t>
            </a:r>
          </a:p>
          <a:p>
            <a:r>
              <a:rPr lang="ru-RU" sz="1800" dirty="0">
                <a:latin typeface="HSE Sans" panose="02000000000000000000" pitchFamily="50" charset="-52"/>
              </a:rPr>
              <a:t>А до Б при удерживании персонажа на ней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EE57369-5503-026C-891F-D20CD6DB7D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28240" y="3560692"/>
            <a:ext cx="1352550" cy="819150"/>
          </a:xfrm>
          <a:prstGeom prst="rect">
            <a:avLst/>
          </a:prstGeom>
        </p:spPr>
      </p:pic>
      <p:sp>
        <p:nvSpPr>
          <p:cNvPr id="26" name="Заголовок 2">
            <a:extLst>
              <a:ext uri="{FF2B5EF4-FFF2-40B4-BE49-F238E27FC236}">
                <a16:creationId xmlns:a16="http://schemas.microsoft.com/office/drawing/2014/main" id="{90338849-7580-C20D-5A08-081E067F838A}"/>
              </a:ext>
            </a:extLst>
          </p:cNvPr>
          <p:cNvSpPr txBox="1">
            <a:spLocks/>
          </p:cNvSpPr>
          <p:nvPr/>
        </p:nvSpPr>
        <p:spPr>
          <a:xfrm>
            <a:off x="6380878" y="4482242"/>
            <a:ext cx="5496274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HSE Sans" panose="02000000000000000000" pitchFamily="50" charset="-52"/>
              </a:rPr>
              <a:t>Двигающаяся платформа</a:t>
            </a:r>
            <a:r>
              <a:rPr lang="en-US" sz="1800" dirty="0">
                <a:latin typeface="HSE Sans" panose="02000000000000000000" pitchFamily="50" charset="-52"/>
              </a:rPr>
              <a:t>,</a:t>
            </a:r>
            <a:r>
              <a:rPr lang="ru-RU" sz="1800" dirty="0">
                <a:latin typeface="HSE Sans" panose="02000000000000000000" pitchFamily="50" charset="-52"/>
              </a:rPr>
              <a:t> двигается с постоянной скоростью от точки А до Б </a:t>
            </a:r>
          </a:p>
        </p:txBody>
      </p:sp>
    </p:spTree>
    <p:extLst>
      <p:ext uri="{BB962C8B-B14F-4D97-AF65-F5344CB8AC3E}">
        <p14:creationId xmlns:p14="http://schemas.microsoft.com/office/powerpoint/2010/main" val="1095278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AF9B1-6FA1-1C56-4B6D-A576D283D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DE59418F-0508-B4DE-A43B-C0DB75F8E2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EF2BB1C-646F-865C-E186-EDC77DFBAD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29B14D1-1EB1-D8CB-A237-C72FC55B9D2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59892" y="548720"/>
            <a:ext cx="2337456" cy="408109"/>
          </a:xfrm>
        </p:spPr>
        <p:txBody>
          <a:bodyPr/>
          <a:lstStyle/>
          <a:p>
            <a:pPr marL="283464" indent="-283464" algn="just" rtl="0" eaLnBrk="1" latinLnBrk="0" hangingPunct="1">
              <a:spcBef>
                <a:spcPts val="0"/>
              </a:spcBef>
              <a:spcAft>
                <a:spcPts val="0"/>
              </a:spcAft>
              <a:buClrTx/>
              <a:buSzPts val="1800"/>
              <a:buFont typeface="Arial" panose="020B0604020202020204" pitchFamily="34" charset="0"/>
              <a:buChar char="•"/>
            </a:pPr>
            <a:r>
              <a:rPr lang="ru-RU" sz="1400" kern="100" dirty="0" err="1">
                <a:solidFill>
                  <a:srgbClr val="0F2C68"/>
                </a:solidFill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Ауидиосопровождение</a:t>
            </a:r>
            <a:endParaRPr lang="ru-RU" sz="1400" dirty="0">
              <a:effectLst/>
            </a:endParaRP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01DA26C2-EBB4-E1B4-E8D6-E744A3FCD2D8}"/>
              </a:ext>
            </a:extLst>
          </p:cNvPr>
          <p:cNvSpPr txBox="1">
            <a:spLocks/>
          </p:cNvSpPr>
          <p:nvPr/>
        </p:nvSpPr>
        <p:spPr>
          <a:xfrm>
            <a:off x="585898" y="1109534"/>
            <a:ext cx="5245560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rtl="0" eaLnBrk="1" latinLnBrk="0" hangingPunct="1">
              <a:spcBef>
                <a:spcPts val="0"/>
              </a:spcBef>
              <a:spcAft>
                <a:spcPts val="0"/>
              </a:spcAft>
              <a:buClrTx/>
              <a:buSzPts val="1800"/>
            </a:pPr>
            <a:r>
              <a:rPr lang="ru-RU" sz="2400" kern="100" dirty="0">
                <a:solidFill>
                  <a:srgbClr val="0F2C68"/>
                </a:solidFill>
                <a:effectLst/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Создание фоновой музыки и звуковых эффектов </a:t>
            </a:r>
            <a:endParaRPr lang="ru-RU" sz="2400" dirty="0">
              <a:effectLst/>
            </a:endParaRPr>
          </a:p>
        </p:txBody>
      </p:sp>
      <p:sp>
        <p:nvSpPr>
          <p:cNvPr id="8" name="Текст 3">
            <a:extLst>
              <a:ext uri="{FF2B5EF4-FFF2-40B4-BE49-F238E27FC236}">
                <a16:creationId xmlns:a16="http://schemas.microsoft.com/office/drawing/2014/main" id="{908804B1-CF35-FF12-2623-CA6E18DD503E}"/>
              </a:ext>
            </a:extLst>
          </p:cNvPr>
          <p:cNvSpPr txBox="1">
            <a:spLocks/>
          </p:cNvSpPr>
          <p:nvPr/>
        </p:nvSpPr>
        <p:spPr>
          <a:xfrm>
            <a:off x="571839" y="2059162"/>
            <a:ext cx="5774647" cy="294353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endParaRPr lang="ru-RU" dirty="0">
              <a:latin typeface="HSE Sans" panose="02000000000000000000" pitchFamily="50" charset="-52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0B4188A-6A56-1CB5-21B4-2C9ADA1381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6422" y="1645906"/>
            <a:ext cx="8514522" cy="4516823"/>
          </a:xfrm>
          <a:prstGeom prst="rect">
            <a:avLst/>
          </a:prstGeom>
        </p:spPr>
      </p:pic>
      <p:sp>
        <p:nvSpPr>
          <p:cNvPr id="12" name="Заголовок 2">
            <a:extLst>
              <a:ext uri="{FF2B5EF4-FFF2-40B4-BE49-F238E27FC236}">
                <a16:creationId xmlns:a16="http://schemas.microsoft.com/office/drawing/2014/main" id="{2234F06A-0F4F-8759-7547-752203751A32}"/>
              </a:ext>
            </a:extLst>
          </p:cNvPr>
          <p:cNvSpPr txBox="1">
            <a:spLocks/>
          </p:cNvSpPr>
          <p:nvPr/>
        </p:nvSpPr>
        <p:spPr>
          <a:xfrm>
            <a:off x="3459163" y="6177126"/>
            <a:ext cx="6635671" cy="65480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spcBef>
                <a:spcPts val="0"/>
              </a:spcBef>
              <a:buSzPts val="1800"/>
            </a:pPr>
            <a:r>
              <a:rPr lang="ru-RU" sz="2400" kern="100" dirty="0">
                <a:solidFill>
                  <a:srgbClr val="0F2C68"/>
                </a:solidFill>
                <a:effectLst/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Фоновое музыка во время прохождения уровня</a:t>
            </a:r>
            <a:endParaRPr lang="ru-RU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301887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AF9B1-6FA1-1C56-4B6D-A576D283D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DE59418F-0508-B4DE-A43B-C0DB75F8E2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EF2BB1C-646F-865C-E186-EDC77DFBAD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29B14D1-1EB1-D8CB-A237-C72FC55B9D2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59892" y="548720"/>
            <a:ext cx="2337456" cy="408109"/>
          </a:xfrm>
        </p:spPr>
        <p:txBody>
          <a:bodyPr/>
          <a:lstStyle/>
          <a:p>
            <a:pPr marL="283464" indent="-283464" algn="just">
              <a:buSzPts val="1800"/>
              <a:buFont typeface="Arial" panose="020B0604020202020204" pitchFamily="34" charset="0"/>
              <a:buChar char="•"/>
            </a:pPr>
            <a:r>
              <a:rPr lang="ru-RU" sz="1400" kern="100" dirty="0" err="1">
                <a:solidFill>
                  <a:srgbClr val="0F2C68"/>
                </a:solidFill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Ауидиосопровождение</a:t>
            </a:r>
            <a:endParaRPr lang="ru-RU" sz="1400" dirty="0">
              <a:effectLst/>
            </a:endParaRPr>
          </a:p>
          <a:p>
            <a:pPr marL="283464" indent="-283464" algn="just" rtl="0" eaLnBrk="1" latinLnBrk="0" hangingPunct="1">
              <a:spcBef>
                <a:spcPts val="0"/>
              </a:spcBef>
              <a:spcAft>
                <a:spcPts val="0"/>
              </a:spcAft>
              <a:buClrTx/>
              <a:buSzPts val="1800"/>
              <a:buFont typeface="Arial" panose="020B0604020202020204" pitchFamily="34" charset="0"/>
              <a:buChar char="•"/>
            </a:pPr>
            <a:endParaRPr lang="ru-RU" sz="1400" dirty="0">
              <a:effectLst/>
            </a:endParaRP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01DA26C2-EBB4-E1B4-E8D6-E744A3FCD2D8}"/>
              </a:ext>
            </a:extLst>
          </p:cNvPr>
          <p:cNvSpPr txBox="1">
            <a:spLocks/>
          </p:cNvSpPr>
          <p:nvPr/>
        </p:nvSpPr>
        <p:spPr>
          <a:xfrm>
            <a:off x="585898" y="1109534"/>
            <a:ext cx="5245560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rtl="0" eaLnBrk="1" latinLnBrk="0" hangingPunct="1">
              <a:spcBef>
                <a:spcPts val="0"/>
              </a:spcBef>
              <a:spcAft>
                <a:spcPts val="0"/>
              </a:spcAft>
              <a:buClrTx/>
              <a:buSzPts val="1800"/>
            </a:pPr>
            <a:r>
              <a:rPr lang="ru-RU" sz="2400" kern="100" dirty="0">
                <a:solidFill>
                  <a:srgbClr val="0F2C68"/>
                </a:solidFill>
                <a:effectLst/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Создание фоновой музыки и звуковых эффектов </a:t>
            </a:r>
            <a:endParaRPr lang="ru-RU" sz="2400" dirty="0">
              <a:effectLst/>
            </a:endParaRPr>
          </a:p>
        </p:txBody>
      </p:sp>
      <p:sp>
        <p:nvSpPr>
          <p:cNvPr id="8" name="Текст 3">
            <a:extLst>
              <a:ext uri="{FF2B5EF4-FFF2-40B4-BE49-F238E27FC236}">
                <a16:creationId xmlns:a16="http://schemas.microsoft.com/office/drawing/2014/main" id="{908804B1-CF35-FF12-2623-CA6E18DD503E}"/>
              </a:ext>
            </a:extLst>
          </p:cNvPr>
          <p:cNvSpPr txBox="1">
            <a:spLocks/>
          </p:cNvSpPr>
          <p:nvPr/>
        </p:nvSpPr>
        <p:spPr>
          <a:xfrm>
            <a:off x="571839" y="2059162"/>
            <a:ext cx="5774647" cy="294353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endParaRPr lang="ru-RU" dirty="0">
              <a:latin typeface="HSE Sans" panose="02000000000000000000" pitchFamily="50" charset="-52"/>
            </a:endParaRPr>
          </a:p>
        </p:txBody>
      </p:sp>
      <p:sp>
        <p:nvSpPr>
          <p:cNvPr id="12" name="Заголовок 2">
            <a:extLst>
              <a:ext uri="{FF2B5EF4-FFF2-40B4-BE49-F238E27FC236}">
                <a16:creationId xmlns:a16="http://schemas.microsoft.com/office/drawing/2014/main" id="{2234F06A-0F4F-8759-7547-752203751A32}"/>
              </a:ext>
            </a:extLst>
          </p:cNvPr>
          <p:cNvSpPr txBox="1">
            <a:spLocks/>
          </p:cNvSpPr>
          <p:nvPr/>
        </p:nvSpPr>
        <p:spPr>
          <a:xfrm>
            <a:off x="4800945" y="6107652"/>
            <a:ext cx="6635671" cy="65480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spcBef>
                <a:spcPts val="0"/>
              </a:spcBef>
              <a:buSzPts val="1800"/>
            </a:pPr>
            <a:r>
              <a:rPr lang="ru-RU" sz="2400" kern="100" dirty="0">
                <a:solidFill>
                  <a:srgbClr val="0F2C68"/>
                </a:solidFill>
                <a:effectLst/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Фоновое музыка меню</a:t>
            </a:r>
            <a:endParaRPr lang="ru-RU" sz="2400" dirty="0">
              <a:effectLst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AE2A1F1-B447-6A3B-B466-9D371D58FF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579" y="1498046"/>
            <a:ext cx="8732837" cy="465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253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AF9B1-6FA1-1C56-4B6D-A576D283D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DE59418F-0508-B4DE-A43B-C0DB75F8E2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EF2BB1C-646F-865C-E186-EDC77DFBAD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29B14D1-1EB1-D8CB-A237-C72FC55B9D2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59892" y="548720"/>
            <a:ext cx="2337456" cy="408109"/>
          </a:xfrm>
        </p:spPr>
        <p:txBody>
          <a:bodyPr/>
          <a:lstStyle/>
          <a:p>
            <a:pPr marL="283464" indent="-283464" algn="just" rtl="0" eaLnBrk="1" latinLnBrk="0" hangingPunct="1">
              <a:spcBef>
                <a:spcPts val="0"/>
              </a:spcBef>
              <a:spcAft>
                <a:spcPts val="0"/>
              </a:spcAft>
              <a:buClrTx/>
              <a:buSzPts val="1800"/>
              <a:buFont typeface="Arial" panose="020B0604020202020204" pitchFamily="34" charset="0"/>
              <a:buChar char="•"/>
            </a:pPr>
            <a:r>
              <a:rPr lang="ru-RU" sz="1400" kern="100" dirty="0" err="1">
                <a:solidFill>
                  <a:srgbClr val="0F2C68"/>
                </a:solidFill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Ауидиосопровождение</a:t>
            </a:r>
            <a:endParaRPr lang="ru-RU" sz="1400" dirty="0">
              <a:effectLst/>
            </a:endParaRP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01DA26C2-EBB4-E1B4-E8D6-E744A3FCD2D8}"/>
              </a:ext>
            </a:extLst>
          </p:cNvPr>
          <p:cNvSpPr txBox="1">
            <a:spLocks/>
          </p:cNvSpPr>
          <p:nvPr/>
        </p:nvSpPr>
        <p:spPr>
          <a:xfrm>
            <a:off x="585898" y="1109534"/>
            <a:ext cx="5245560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rtl="0" eaLnBrk="1" latinLnBrk="0" hangingPunct="1">
              <a:spcBef>
                <a:spcPts val="0"/>
              </a:spcBef>
              <a:spcAft>
                <a:spcPts val="0"/>
              </a:spcAft>
              <a:buClrTx/>
              <a:buSzPts val="1800"/>
            </a:pPr>
            <a:r>
              <a:rPr lang="ru-RU" sz="2400" kern="100" dirty="0">
                <a:solidFill>
                  <a:srgbClr val="0F2C68"/>
                </a:solidFill>
                <a:effectLst/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Создание фоновой музыки и звуковых эффектов </a:t>
            </a:r>
            <a:endParaRPr lang="ru-RU" sz="2400" dirty="0">
              <a:effectLst/>
            </a:endParaRPr>
          </a:p>
        </p:txBody>
      </p:sp>
      <p:sp>
        <p:nvSpPr>
          <p:cNvPr id="8" name="Текст 3">
            <a:extLst>
              <a:ext uri="{FF2B5EF4-FFF2-40B4-BE49-F238E27FC236}">
                <a16:creationId xmlns:a16="http://schemas.microsoft.com/office/drawing/2014/main" id="{908804B1-CF35-FF12-2623-CA6E18DD503E}"/>
              </a:ext>
            </a:extLst>
          </p:cNvPr>
          <p:cNvSpPr txBox="1">
            <a:spLocks/>
          </p:cNvSpPr>
          <p:nvPr/>
        </p:nvSpPr>
        <p:spPr>
          <a:xfrm>
            <a:off x="571839" y="2059162"/>
            <a:ext cx="5774647" cy="294353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endParaRPr lang="ru-RU" dirty="0">
              <a:latin typeface="HSE Sans" panose="02000000000000000000" pitchFamily="50" charset="-52"/>
            </a:endParaRPr>
          </a:p>
        </p:txBody>
      </p:sp>
      <p:sp>
        <p:nvSpPr>
          <p:cNvPr id="12" name="Заголовок 2">
            <a:extLst>
              <a:ext uri="{FF2B5EF4-FFF2-40B4-BE49-F238E27FC236}">
                <a16:creationId xmlns:a16="http://schemas.microsoft.com/office/drawing/2014/main" id="{2234F06A-0F4F-8759-7547-752203751A32}"/>
              </a:ext>
            </a:extLst>
          </p:cNvPr>
          <p:cNvSpPr txBox="1">
            <a:spLocks/>
          </p:cNvSpPr>
          <p:nvPr/>
        </p:nvSpPr>
        <p:spPr>
          <a:xfrm>
            <a:off x="4144973" y="6039028"/>
            <a:ext cx="6635671" cy="65480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spcBef>
                <a:spcPts val="0"/>
              </a:spcBef>
              <a:buSzPts val="1800"/>
            </a:pPr>
            <a:r>
              <a:rPr lang="ru-RU" sz="2400" kern="100" dirty="0">
                <a:solidFill>
                  <a:srgbClr val="0F2C68"/>
                </a:solidFill>
                <a:effectLst/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Звуковой эффект получения способности</a:t>
            </a:r>
            <a:endParaRPr lang="ru-RU" sz="2400" dirty="0">
              <a:effectLst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2C4A898-3B7D-C685-EB53-138B0B21FB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5574" y="1498046"/>
            <a:ext cx="8425070" cy="444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1504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AF9B1-6FA1-1C56-4B6D-A576D283D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DE59418F-0508-B4DE-A43B-C0DB75F8E2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EF2BB1C-646F-865C-E186-EDC77DFBAD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29B14D1-1EB1-D8CB-A237-C72FC55B9D2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59892" y="548720"/>
            <a:ext cx="2337456" cy="408109"/>
          </a:xfrm>
        </p:spPr>
        <p:txBody>
          <a:bodyPr/>
          <a:lstStyle/>
          <a:p>
            <a:pPr marL="283464" indent="-283464" algn="just" rtl="0" eaLnBrk="1" latinLnBrk="0" hangingPunct="1">
              <a:spcBef>
                <a:spcPts val="0"/>
              </a:spcBef>
              <a:spcAft>
                <a:spcPts val="0"/>
              </a:spcAft>
              <a:buClrTx/>
              <a:buSzPts val="1800"/>
              <a:buFont typeface="Arial" panose="020B0604020202020204" pitchFamily="34" charset="0"/>
              <a:buChar char="•"/>
            </a:pPr>
            <a:r>
              <a:rPr lang="ru-RU" sz="1400" kern="100" dirty="0" err="1">
                <a:solidFill>
                  <a:srgbClr val="0F2C68"/>
                </a:solidFill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Ауидиосопровождение</a:t>
            </a:r>
            <a:endParaRPr lang="ru-RU" sz="1400" dirty="0">
              <a:effectLst/>
            </a:endParaRP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01DA26C2-EBB4-E1B4-E8D6-E744A3FCD2D8}"/>
              </a:ext>
            </a:extLst>
          </p:cNvPr>
          <p:cNvSpPr txBox="1">
            <a:spLocks/>
          </p:cNvSpPr>
          <p:nvPr/>
        </p:nvSpPr>
        <p:spPr>
          <a:xfrm>
            <a:off x="585898" y="1109534"/>
            <a:ext cx="5245560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rtl="0" eaLnBrk="1" latinLnBrk="0" hangingPunct="1">
              <a:spcBef>
                <a:spcPts val="0"/>
              </a:spcBef>
              <a:spcAft>
                <a:spcPts val="0"/>
              </a:spcAft>
              <a:buClrTx/>
              <a:buSzPts val="1800"/>
            </a:pPr>
            <a:r>
              <a:rPr lang="ru-RU" sz="2400" kern="100" dirty="0">
                <a:solidFill>
                  <a:srgbClr val="0F2C68"/>
                </a:solidFill>
                <a:effectLst/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Создание фоновой музыки и звуковых эффектов </a:t>
            </a:r>
            <a:endParaRPr lang="ru-RU" sz="2400" dirty="0">
              <a:effectLst/>
            </a:endParaRPr>
          </a:p>
        </p:txBody>
      </p:sp>
      <p:sp>
        <p:nvSpPr>
          <p:cNvPr id="8" name="Текст 3">
            <a:extLst>
              <a:ext uri="{FF2B5EF4-FFF2-40B4-BE49-F238E27FC236}">
                <a16:creationId xmlns:a16="http://schemas.microsoft.com/office/drawing/2014/main" id="{908804B1-CF35-FF12-2623-CA6E18DD503E}"/>
              </a:ext>
            </a:extLst>
          </p:cNvPr>
          <p:cNvSpPr txBox="1">
            <a:spLocks/>
          </p:cNvSpPr>
          <p:nvPr/>
        </p:nvSpPr>
        <p:spPr>
          <a:xfrm>
            <a:off x="571839" y="2059162"/>
            <a:ext cx="5774647" cy="294353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endParaRPr lang="ru-RU" dirty="0">
              <a:latin typeface="HSE Sans" panose="02000000000000000000" pitchFamily="50" charset="-52"/>
            </a:endParaRPr>
          </a:p>
        </p:txBody>
      </p:sp>
      <p:sp>
        <p:nvSpPr>
          <p:cNvPr id="12" name="Заголовок 2">
            <a:extLst>
              <a:ext uri="{FF2B5EF4-FFF2-40B4-BE49-F238E27FC236}">
                <a16:creationId xmlns:a16="http://schemas.microsoft.com/office/drawing/2014/main" id="{2234F06A-0F4F-8759-7547-752203751A32}"/>
              </a:ext>
            </a:extLst>
          </p:cNvPr>
          <p:cNvSpPr txBox="1">
            <a:spLocks/>
          </p:cNvSpPr>
          <p:nvPr/>
        </p:nvSpPr>
        <p:spPr>
          <a:xfrm>
            <a:off x="4144973" y="6039028"/>
            <a:ext cx="6635671" cy="65480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spcBef>
                <a:spcPts val="0"/>
              </a:spcBef>
              <a:buSzPts val="1800"/>
            </a:pPr>
            <a:r>
              <a:rPr lang="ru-RU" sz="2400" kern="100" dirty="0">
                <a:solidFill>
                  <a:srgbClr val="0F2C68"/>
                </a:solidFill>
                <a:effectLst/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Звуковой эффект активации </a:t>
            </a:r>
            <a:r>
              <a:rPr lang="ru-RU" sz="2400" kern="100" dirty="0" err="1">
                <a:solidFill>
                  <a:srgbClr val="0F2C68"/>
                </a:solidFill>
                <a:effectLst/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чекпоинта</a:t>
            </a:r>
            <a:endParaRPr lang="ru-RU" sz="2400" dirty="0">
              <a:effectLst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611C769-EE23-7A92-7E95-410AD19EB4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4234" y="1648112"/>
            <a:ext cx="8116957" cy="4278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0618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AF9B1-6FA1-1C56-4B6D-A576D283D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DE59418F-0508-B4DE-A43B-C0DB75F8E2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EF2BB1C-646F-865C-E186-EDC77DFBAD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29B14D1-1EB1-D8CB-A237-C72FC55B9D2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59892" y="548720"/>
            <a:ext cx="2337456" cy="408109"/>
          </a:xfrm>
        </p:spPr>
        <p:txBody>
          <a:bodyPr/>
          <a:lstStyle/>
          <a:p>
            <a:pPr marL="283464" indent="-283464" algn="just" rtl="0" eaLnBrk="1" latinLnBrk="0" hangingPunct="1">
              <a:spcBef>
                <a:spcPts val="0"/>
              </a:spcBef>
              <a:spcAft>
                <a:spcPts val="0"/>
              </a:spcAft>
              <a:buClrTx/>
              <a:buSzPts val="1800"/>
              <a:buFont typeface="Arial" panose="020B0604020202020204" pitchFamily="34" charset="0"/>
              <a:buChar char="•"/>
            </a:pPr>
            <a:r>
              <a:rPr lang="ru-RU" sz="1400" kern="100" dirty="0" err="1">
                <a:solidFill>
                  <a:srgbClr val="0F2C68"/>
                </a:solidFill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Ауидиосопровождение</a:t>
            </a:r>
            <a:endParaRPr lang="ru-RU" sz="1400" dirty="0">
              <a:effectLst/>
            </a:endParaRP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01DA26C2-EBB4-E1B4-E8D6-E744A3FCD2D8}"/>
              </a:ext>
            </a:extLst>
          </p:cNvPr>
          <p:cNvSpPr txBox="1">
            <a:spLocks/>
          </p:cNvSpPr>
          <p:nvPr/>
        </p:nvSpPr>
        <p:spPr>
          <a:xfrm>
            <a:off x="585898" y="1109534"/>
            <a:ext cx="5245560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rtl="0" eaLnBrk="1" latinLnBrk="0" hangingPunct="1">
              <a:spcBef>
                <a:spcPts val="0"/>
              </a:spcBef>
              <a:spcAft>
                <a:spcPts val="0"/>
              </a:spcAft>
              <a:buClrTx/>
              <a:buSzPts val="1800"/>
            </a:pPr>
            <a:r>
              <a:rPr lang="ru-RU" sz="2400" kern="100" dirty="0">
                <a:solidFill>
                  <a:srgbClr val="0F2C68"/>
                </a:solidFill>
                <a:effectLst/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Создание фоновой музыки и звуковых эффектов </a:t>
            </a:r>
            <a:endParaRPr lang="ru-RU" sz="2400" dirty="0">
              <a:effectLst/>
            </a:endParaRPr>
          </a:p>
        </p:txBody>
      </p:sp>
      <p:sp>
        <p:nvSpPr>
          <p:cNvPr id="8" name="Текст 3">
            <a:extLst>
              <a:ext uri="{FF2B5EF4-FFF2-40B4-BE49-F238E27FC236}">
                <a16:creationId xmlns:a16="http://schemas.microsoft.com/office/drawing/2014/main" id="{908804B1-CF35-FF12-2623-CA6E18DD503E}"/>
              </a:ext>
            </a:extLst>
          </p:cNvPr>
          <p:cNvSpPr txBox="1">
            <a:spLocks/>
          </p:cNvSpPr>
          <p:nvPr/>
        </p:nvSpPr>
        <p:spPr>
          <a:xfrm>
            <a:off x="571839" y="2059162"/>
            <a:ext cx="5774647" cy="294353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endParaRPr lang="ru-RU" dirty="0">
              <a:latin typeface="HSE Sans" panose="02000000000000000000" pitchFamily="50" charset="-52"/>
            </a:endParaRPr>
          </a:p>
        </p:txBody>
      </p:sp>
      <p:sp>
        <p:nvSpPr>
          <p:cNvPr id="12" name="Заголовок 2">
            <a:extLst>
              <a:ext uri="{FF2B5EF4-FFF2-40B4-BE49-F238E27FC236}">
                <a16:creationId xmlns:a16="http://schemas.microsoft.com/office/drawing/2014/main" id="{2234F06A-0F4F-8759-7547-752203751A32}"/>
              </a:ext>
            </a:extLst>
          </p:cNvPr>
          <p:cNvSpPr txBox="1">
            <a:spLocks/>
          </p:cNvSpPr>
          <p:nvPr/>
        </p:nvSpPr>
        <p:spPr>
          <a:xfrm>
            <a:off x="4144973" y="6039028"/>
            <a:ext cx="6635671" cy="65480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spcBef>
                <a:spcPts val="0"/>
              </a:spcBef>
              <a:buSzPts val="1800"/>
            </a:pPr>
            <a:r>
              <a:rPr lang="ru-RU" sz="2400" kern="100" dirty="0">
                <a:solidFill>
                  <a:srgbClr val="0F2C68"/>
                </a:solidFill>
                <a:effectLst/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Звуковой эффект получения способности</a:t>
            </a:r>
            <a:endParaRPr lang="ru-RU" sz="2400" dirty="0">
              <a:effectLst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31B2754-84F6-214F-84E7-7FABA36FAE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053" y="1498046"/>
            <a:ext cx="8395252" cy="439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2102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AF9B1-6FA1-1C56-4B6D-A576D283D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DE59418F-0508-B4DE-A43B-C0DB75F8E2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EF2BB1C-646F-865C-E186-EDC77DFBAD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29B14D1-1EB1-D8CB-A237-C72FC55B9D2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59892" y="548720"/>
            <a:ext cx="2337456" cy="408109"/>
          </a:xfrm>
        </p:spPr>
        <p:txBody>
          <a:bodyPr/>
          <a:lstStyle/>
          <a:p>
            <a:pPr marL="283464" indent="-283464" algn="just" rtl="0" eaLnBrk="1" latinLnBrk="0" hangingPunct="1">
              <a:spcBef>
                <a:spcPts val="0"/>
              </a:spcBef>
              <a:spcAft>
                <a:spcPts val="0"/>
              </a:spcAft>
              <a:buClrTx/>
              <a:buSzPts val="1800"/>
              <a:buFont typeface="Arial" panose="020B0604020202020204" pitchFamily="34" charset="0"/>
              <a:buChar char="•"/>
            </a:pPr>
            <a:r>
              <a:rPr lang="ru-RU" sz="1400" kern="100" dirty="0">
                <a:solidFill>
                  <a:srgbClr val="0F2C68"/>
                </a:solidFill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Демонстрация</a:t>
            </a:r>
            <a:endParaRPr lang="ru-RU" sz="1400" dirty="0">
              <a:effectLst/>
            </a:endParaRP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01DA26C2-EBB4-E1B4-E8D6-E744A3FCD2D8}"/>
              </a:ext>
            </a:extLst>
          </p:cNvPr>
          <p:cNvSpPr txBox="1">
            <a:spLocks/>
          </p:cNvSpPr>
          <p:nvPr/>
        </p:nvSpPr>
        <p:spPr>
          <a:xfrm>
            <a:off x="585898" y="1109534"/>
            <a:ext cx="5245560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rtl="0" eaLnBrk="1" latinLnBrk="0" hangingPunct="1">
              <a:spcBef>
                <a:spcPts val="0"/>
              </a:spcBef>
              <a:spcAft>
                <a:spcPts val="0"/>
              </a:spcAft>
              <a:buClrTx/>
              <a:buSzPts val="1800"/>
            </a:pPr>
            <a:r>
              <a:rPr lang="ru-RU" sz="2400" kern="100" dirty="0">
                <a:solidFill>
                  <a:srgbClr val="0F2C68"/>
                </a:solidFill>
                <a:effectLst/>
                <a:latin typeface="HSE Sans" panose="02000000000000000000"/>
                <a:ea typeface="Calibri" panose="020F0502020204030204" pitchFamily="34" charset="0"/>
                <a:cs typeface="Times New Roman" panose="02020603050405020304" pitchFamily="18" charset="0"/>
              </a:rPr>
              <a:t>Демонстрация</a:t>
            </a:r>
            <a:endParaRPr lang="ru-RU" sz="2400" dirty="0">
              <a:effectLst/>
            </a:endParaRPr>
          </a:p>
        </p:txBody>
      </p:sp>
      <p:sp>
        <p:nvSpPr>
          <p:cNvPr id="8" name="Текст 3">
            <a:extLst>
              <a:ext uri="{FF2B5EF4-FFF2-40B4-BE49-F238E27FC236}">
                <a16:creationId xmlns:a16="http://schemas.microsoft.com/office/drawing/2014/main" id="{908804B1-CF35-FF12-2623-CA6E18DD503E}"/>
              </a:ext>
            </a:extLst>
          </p:cNvPr>
          <p:cNvSpPr txBox="1">
            <a:spLocks/>
          </p:cNvSpPr>
          <p:nvPr/>
        </p:nvSpPr>
        <p:spPr>
          <a:xfrm>
            <a:off x="571839" y="2059162"/>
            <a:ext cx="5774647" cy="294353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endParaRPr lang="ru-RU" dirty="0">
              <a:latin typeface="HSE Sans" panose="02000000000000000000" pitchFamily="50" charset="-52"/>
            </a:endParaRPr>
          </a:p>
        </p:txBody>
      </p:sp>
      <p:sp>
        <p:nvSpPr>
          <p:cNvPr id="12" name="Заголовок 2">
            <a:extLst>
              <a:ext uri="{FF2B5EF4-FFF2-40B4-BE49-F238E27FC236}">
                <a16:creationId xmlns:a16="http://schemas.microsoft.com/office/drawing/2014/main" id="{2234F06A-0F4F-8759-7547-752203751A32}"/>
              </a:ext>
            </a:extLst>
          </p:cNvPr>
          <p:cNvSpPr txBox="1">
            <a:spLocks/>
          </p:cNvSpPr>
          <p:nvPr/>
        </p:nvSpPr>
        <p:spPr>
          <a:xfrm>
            <a:off x="4800945" y="6107652"/>
            <a:ext cx="6635671" cy="65480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spcBef>
                <a:spcPts val="0"/>
              </a:spcBef>
              <a:buSzPts val="1800"/>
            </a:pPr>
            <a:endParaRPr lang="ru-RU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46553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1">
            <a:extLst>
              <a:ext uri="{FF2B5EF4-FFF2-40B4-BE49-F238E27FC236}">
                <a16:creationId xmlns:a16="http://schemas.microsoft.com/office/drawing/2014/main" id="{94E3C476-0BA5-08BC-497B-194047CC26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43000" y="541338"/>
            <a:ext cx="1901825" cy="415925"/>
          </a:xfrm>
        </p:spPr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  <a:p>
            <a:endParaRPr lang="ru-RU" dirty="0"/>
          </a:p>
        </p:txBody>
      </p:sp>
      <p:sp>
        <p:nvSpPr>
          <p:cNvPr id="6" name="Текст 2">
            <a:extLst>
              <a:ext uri="{FF2B5EF4-FFF2-40B4-BE49-F238E27FC236}">
                <a16:creationId xmlns:a16="http://schemas.microsoft.com/office/drawing/2014/main" id="{1C06A639-0074-B6B9-7F83-94080013131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459163" y="549275"/>
            <a:ext cx="2070100" cy="407988"/>
          </a:xfrm>
        </p:spPr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7" name="Текст 3">
            <a:extLst>
              <a:ext uri="{FF2B5EF4-FFF2-40B4-BE49-F238E27FC236}">
                <a16:creationId xmlns:a16="http://schemas.microsoft.com/office/drawing/2014/main" id="{66243BFB-5712-64FE-EDAF-1D68E3F1029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59513" y="549275"/>
            <a:ext cx="2070100" cy="407988"/>
          </a:xfrm>
        </p:spPr>
        <p:txBody>
          <a:bodyPr/>
          <a:lstStyle/>
          <a:p>
            <a:r>
              <a:rPr lang="ru-RU" dirty="0"/>
              <a:t>Результаты</a:t>
            </a:r>
          </a:p>
          <a:p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5FBBF73-0FF7-72AC-4FAA-19A56F771E08}"/>
              </a:ext>
            </a:extLst>
          </p:cNvPr>
          <p:cNvSpPr txBox="1"/>
          <p:nvPr/>
        </p:nvSpPr>
        <p:spPr>
          <a:xfrm>
            <a:off x="1736642" y="5207410"/>
            <a:ext cx="20633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1600" dirty="0">
                <a:latin typeface="HSE Sans" panose="02000000000000000000" pitchFamily="2" charset="0"/>
              </a:rPr>
              <a:t>GitHub</a:t>
            </a:r>
            <a:r>
              <a:rPr lang="ru-RU" sz="1600" dirty="0">
                <a:latin typeface="HSE Sans" panose="02000000000000000000" pitchFamily="2" charset="0"/>
              </a:rPr>
              <a:t> репозиторий</a:t>
            </a:r>
          </a:p>
        </p:txBody>
      </p:sp>
      <p:sp>
        <p:nvSpPr>
          <p:cNvPr id="20" name="Заголовок 2">
            <a:extLst>
              <a:ext uri="{FF2B5EF4-FFF2-40B4-BE49-F238E27FC236}">
                <a16:creationId xmlns:a16="http://schemas.microsoft.com/office/drawing/2014/main" id="{57AE1516-F35F-9EAF-B5D6-0D8EE09D1DFF}"/>
              </a:ext>
            </a:extLst>
          </p:cNvPr>
          <p:cNvSpPr txBox="1">
            <a:spLocks/>
          </p:cNvSpPr>
          <p:nvPr/>
        </p:nvSpPr>
        <p:spPr>
          <a:xfrm>
            <a:off x="585898" y="1282138"/>
            <a:ext cx="5245560" cy="777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latin typeface="HSE Sans" panose="02000000000000000000" pitchFamily="50" charset="-52"/>
              </a:rPr>
              <a:t>Результаты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CB669B-4E4A-66F9-CA3A-7E5A7FD14CBB}"/>
              </a:ext>
            </a:extLst>
          </p:cNvPr>
          <p:cNvSpPr txBox="1"/>
          <p:nvPr/>
        </p:nvSpPr>
        <p:spPr>
          <a:xfrm>
            <a:off x="8380629" y="5207410"/>
            <a:ext cx="20827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sz="1600" dirty="0">
                <a:latin typeface="HSE Sans" panose="02000000000000000000" pitchFamily="2" charset="0"/>
              </a:rPr>
              <a:t>Релиз версия проекта</a:t>
            </a:r>
          </a:p>
        </p:txBody>
      </p:sp>
      <p:pic>
        <p:nvPicPr>
          <p:cNvPr id="8" name="Рисунок 7" descr="Изображение выглядит как шаблон, прямоугольный, Симметрия, искусство&#10;&#10;AI-generated content may be incorrect.">
            <a:extLst>
              <a:ext uri="{FF2B5EF4-FFF2-40B4-BE49-F238E27FC236}">
                <a16:creationId xmlns:a16="http://schemas.microsoft.com/office/drawing/2014/main" id="{5C0C3BF0-6BCF-62D8-1FFA-7DDD7F6CF7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9425" y="1938130"/>
            <a:ext cx="3161218" cy="3161218"/>
          </a:xfrm>
          <a:prstGeom prst="rect">
            <a:avLst/>
          </a:prstGeom>
        </p:spPr>
      </p:pic>
      <p:pic>
        <p:nvPicPr>
          <p:cNvPr id="13" name="Рисунок 12" descr="Изображение выглядит как шаблон, прямоугольный, Симметрия, искусство&#10;&#10;AI-generated content may be incorrect.">
            <a:extLst>
              <a:ext uri="{FF2B5EF4-FFF2-40B4-BE49-F238E27FC236}">
                <a16:creationId xmlns:a16="http://schemas.microsoft.com/office/drawing/2014/main" id="{C3ED383A-C079-A849-BC94-622F58F714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2975" y="1848391"/>
            <a:ext cx="3161218" cy="3161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6765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EF824F1E-607B-8E0E-C3D6-D64EC7E57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Дальнейшее развитие проекта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A80A56B-BA91-D2AC-AFD5-E7FF031231B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85897" y="2379663"/>
            <a:ext cx="6202529" cy="3393234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Добавление новых типов врагов</a:t>
            </a:r>
            <a:r>
              <a:rPr lang="en-US" sz="1800" dirty="0"/>
              <a:t> </a:t>
            </a:r>
            <a:r>
              <a:rPr lang="ru-RU" sz="1800" dirty="0"/>
              <a:t>и препятствий</a:t>
            </a:r>
            <a:r>
              <a:rPr lang="en-US" sz="1800" dirty="0"/>
              <a:t>.</a:t>
            </a:r>
            <a:r>
              <a:rPr lang="ru-RU" sz="1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Добавление новых игровых механик</a:t>
            </a:r>
            <a:r>
              <a:rPr lang="en-US" sz="1800" dirty="0"/>
              <a:t>.</a:t>
            </a:r>
            <a:endParaRPr lang="ru-RU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Добавление новых локаций со сменой дня и ночи.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Добавление </a:t>
            </a:r>
            <a:r>
              <a:rPr lang="en-US" sz="1800" dirty="0"/>
              <a:t>NPC</a:t>
            </a:r>
            <a:r>
              <a:rPr lang="ru-RU" sz="1800" dirty="0"/>
              <a:t> и системы квестов.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Добавление новых звуковые эффекты и музыкального сопровождения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7C0E9B78-9D55-26BE-2B2E-4087E936300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8D2AB2D3-0C26-9288-298A-54B68F07A62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Дальнейшее развитие проекта</a:t>
            </a:r>
          </a:p>
        </p:txBody>
      </p:sp>
      <p:sp>
        <p:nvSpPr>
          <p:cNvPr id="8" name="Текст 1">
            <a:extLst>
              <a:ext uri="{FF2B5EF4-FFF2-40B4-BE49-F238E27FC236}">
                <a16:creationId xmlns:a16="http://schemas.microsoft.com/office/drawing/2014/main" id="{5E7DA803-CBE1-E4FD-76A0-BDA7D662B2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43000" y="541338"/>
            <a:ext cx="1901825" cy="415925"/>
          </a:xfrm>
        </p:spPr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67606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C93B43-11F8-BAED-5C31-80E82318F0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D1001E7-6D52-AA60-C590-8974FC442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Список источников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CAEAECE-8A76-262A-7F53-85F2C7744F3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85897" y="1913468"/>
            <a:ext cx="11179383" cy="4395812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Статистика </a:t>
            </a:r>
            <a:r>
              <a:rPr lang="en-US" sz="1800" dirty="0"/>
              <a:t>steam </a:t>
            </a:r>
            <a:r>
              <a:rPr lang="ru-RU" sz="1800" dirty="0"/>
              <a:t>по играм за 2024 </a:t>
            </a:r>
            <a:r>
              <a:rPr lang="en-US" sz="1800" dirty="0"/>
              <a:t>[</a:t>
            </a:r>
            <a:r>
              <a:rPr lang="ru-RU" sz="1800" dirty="0"/>
              <a:t>Электронный ресурс</a:t>
            </a:r>
            <a:r>
              <a:rPr lang="en-US" sz="1800" dirty="0"/>
              <a:t>]. URL: </a:t>
            </a:r>
            <a:r>
              <a:rPr lang="en-US" sz="1800" dirty="0">
                <a:hlinkClick r:id="rId2"/>
              </a:rPr>
              <a:t>https://steamdb.info/stats/gameratings/2025/?min_reviews=500&amp;tagid=5379</a:t>
            </a:r>
            <a:r>
              <a:rPr lang="ru-RU" sz="1800" dirty="0">
                <a:hlinkClick r:id="rId2"/>
              </a:rPr>
              <a:t> </a:t>
            </a:r>
            <a:r>
              <a:rPr lang="ru-RU" sz="1800" dirty="0"/>
              <a:t>(дата обращения 05.02.2</a:t>
            </a:r>
            <a:r>
              <a:rPr lang="en-US" sz="1800" dirty="0"/>
              <a:t>02</a:t>
            </a:r>
            <a:r>
              <a:rPr lang="ru-RU" sz="1800" dirty="0"/>
              <a:t>6).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/>
              <a:t>Статистика </a:t>
            </a:r>
            <a:r>
              <a:rPr lang="en-US" sz="1800" dirty="0"/>
              <a:t>steam </a:t>
            </a:r>
            <a:r>
              <a:rPr lang="ru-RU" sz="1800" dirty="0"/>
              <a:t>по играм за 2025 </a:t>
            </a:r>
            <a:r>
              <a:rPr lang="en-US" sz="1800" dirty="0"/>
              <a:t>[</a:t>
            </a:r>
            <a:r>
              <a:rPr lang="ru-RU" sz="1800" dirty="0"/>
              <a:t>Электронный ресурс</a:t>
            </a:r>
            <a:r>
              <a:rPr lang="en-US" sz="1800" dirty="0"/>
              <a:t>]. URL: </a:t>
            </a:r>
            <a:r>
              <a:rPr lang="en-US" sz="1800" dirty="0">
                <a:hlinkClick r:id="rId3"/>
              </a:rPr>
              <a:t>https://steamdb.info/stats/gameratings/2026/?min_reviews=500&amp;tagid=5379 </a:t>
            </a:r>
            <a:r>
              <a:rPr lang="ru-RU" sz="1800" dirty="0"/>
              <a:t>(дата обращения </a:t>
            </a:r>
            <a:r>
              <a:rPr lang="en-US" sz="1800" dirty="0"/>
              <a:t>05</a:t>
            </a:r>
            <a:r>
              <a:rPr lang="ru-RU" sz="1800" dirty="0"/>
              <a:t>.0</a:t>
            </a:r>
            <a:r>
              <a:rPr lang="en-US" sz="1800" dirty="0"/>
              <a:t>2</a:t>
            </a:r>
            <a:r>
              <a:rPr lang="ru-RU" sz="1800" dirty="0"/>
              <a:t>.2026).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Super Meat Boy [</a:t>
            </a:r>
            <a:r>
              <a:rPr lang="ru-RU" sz="1800" dirty="0"/>
              <a:t>Электронный ресурс</a:t>
            </a:r>
            <a:r>
              <a:rPr lang="en-US" sz="1800" dirty="0"/>
              <a:t>]</a:t>
            </a:r>
            <a:r>
              <a:rPr lang="ru-RU" sz="1800" dirty="0"/>
              <a:t>. </a:t>
            </a:r>
            <a:r>
              <a:rPr lang="en-US" sz="1800" dirty="0"/>
              <a:t>URL: </a:t>
            </a:r>
            <a:r>
              <a:rPr lang="en-US" sz="1800" dirty="0">
                <a:hlinkClick r:id="rId4"/>
              </a:rPr>
              <a:t>https://store.steampowered.com/app/40800/Super_Meat_Boy/ </a:t>
            </a:r>
            <a:r>
              <a:rPr lang="en-US" sz="1800" dirty="0"/>
              <a:t>(</a:t>
            </a:r>
            <a:r>
              <a:rPr lang="ru-RU" sz="1800" dirty="0"/>
              <a:t>дата обращения </a:t>
            </a:r>
            <a:r>
              <a:rPr lang="en-US" sz="1800" dirty="0"/>
              <a:t>05</a:t>
            </a:r>
            <a:r>
              <a:rPr lang="ru-RU" sz="1800" dirty="0"/>
              <a:t>.0</a:t>
            </a:r>
            <a:r>
              <a:rPr lang="en-US" sz="1800" dirty="0"/>
              <a:t>2</a:t>
            </a:r>
            <a:r>
              <a:rPr lang="ru-RU" sz="1800" dirty="0"/>
              <a:t>.2026</a:t>
            </a:r>
            <a:r>
              <a:rPr lang="en-US" sz="1800" dirty="0"/>
              <a:t>)</a:t>
            </a:r>
            <a:r>
              <a:rPr lang="ru-RU" sz="18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Hollow Knight [</a:t>
            </a:r>
            <a:r>
              <a:rPr lang="ru-RU" sz="1800" dirty="0"/>
              <a:t>Электронный ресурс</a:t>
            </a:r>
            <a:r>
              <a:rPr lang="en-US" sz="1800" dirty="0"/>
              <a:t>]</a:t>
            </a:r>
            <a:r>
              <a:rPr lang="ru-RU" sz="1800" dirty="0"/>
              <a:t>. </a:t>
            </a:r>
            <a:r>
              <a:rPr lang="en-US" sz="1800" dirty="0"/>
              <a:t>URL: </a:t>
            </a:r>
            <a:r>
              <a:rPr lang="en-US" sz="1800" dirty="0">
                <a:hlinkClick r:id="rId5"/>
              </a:rPr>
              <a:t>http://store.steampowered.com/app/367520/Hollow_Knight/ </a:t>
            </a:r>
            <a:r>
              <a:rPr lang="en-US" sz="1800" dirty="0"/>
              <a:t>(</a:t>
            </a:r>
            <a:r>
              <a:rPr lang="ru-RU" sz="1800" dirty="0"/>
              <a:t>дата обращения </a:t>
            </a:r>
            <a:r>
              <a:rPr lang="en-US" sz="1800" dirty="0"/>
              <a:t>05</a:t>
            </a:r>
            <a:r>
              <a:rPr lang="ru-RU" sz="1800" dirty="0"/>
              <a:t>.0</a:t>
            </a:r>
            <a:r>
              <a:rPr lang="en-US" sz="1800" dirty="0"/>
              <a:t>2</a:t>
            </a:r>
            <a:r>
              <a:rPr lang="ru-RU" sz="1800" dirty="0"/>
              <a:t>.2026</a:t>
            </a:r>
            <a:r>
              <a:rPr lang="en-US" sz="1800" dirty="0"/>
              <a:t>)</a:t>
            </a:r>
            <a:r>
              <a:rPr lang="ru-RU" sz="18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Celeste [</a:t>
            </a:r>
            <a:r>
              <a:rPr lang="ru-RU" sz="1800" dirty="0"/>
              <a:t>Электронный ресурс</a:t>
            </a:r>
            <a:r>
              <a:rPr lang="en-US" sz="1800" dirty="0"/>
              <a:t>]</a:t>
            </a:r>
            <a:r>
              <a:rPr lang="ru-RU" sz="1800" dirty="0"/>
              <a:t>. </a:t>
            </a:r>
            <a:r>
              <a:rPr lang="en-US" sz="1800" dirty="0"/>
              <a:t>URL: </a:t>
            </a:r>
            <a:r>
              <a:rPr lang="en-US" sz="1800" dirty="0">
                <a:hlinkClick r:id="rId6"/>
              </a:rPr>
              <a:t>https://store.steampowered.com/app/504230/Celeste/</a:t>
            </a:r>
            <a:br>
              <a:rPr lang="ru-RU" sz="1800" dirty="0"/>
            </a:br>
            <a:r>
              <a:rPr lang="en-US" sz="1800" dirty="0"/>
              <a:t>(</a:t>
            </a:r>
            <a:r>
              <a:rPr lang="ru-RU" sz="1800" dirty="0"/>
              <a:t>дата обращения </a:t>
            </a:r>
            <a:r>
              <a:rPr lang="en-US" sz="1800" dirty="0"/>
              <a:t>05</a:t>
            </a:r>
            <a:r>
              <a:rPr lang="ru-RU" sz="1800" dirty="0"/>
              <a:t>.0</a:t>
            </a:r>
            <a:r>
              <a:rPr lang="en-US" sz="1800" dirty="0"/>
              <a:t>2</a:t>
            </a:r>
            <a:r>
              <a:rPr lang="ru-RU" sz="1800" dirty="0"/>
              <a:t>.2026</a:t>
            </a:r>
            <a:r>
              <a:rPr lang="en-US" sz="1800" dirty="0"/>
              <a:t>)</a:t>
            </a:r>
            <a:r>
              <a:rPr lang="ru-RU" sz="18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Ori and the Blind Forest [</a:t>
            </a:r>
            <a:r>
              <a:rPr lang="ru-RU" sz="1800" dirty="0"/>
              <a:t>Электронный ресурс</a:t>
            </a:r>
            <a:r>
              <a:rPr lang="en-US" sz="1800" dirty="0"/>
              <a:t>]</a:t>
            </a:r>
            <a:r>
              <a:rPr lang="ru-RU" sz="1800" dirty="0"/>
              <a:t>. </a:t>
            </a:r>
            <a:r>
              <a:rPr lang="en-US" sz="1800" dirty="0"/>
              <a:t>URL: </a:t>
            </a:r>
            <a:r>
              <a:rPr lang="en-US" sz="1800" dirty="0">
                <a:hlinkClick r:id="rId7"/>
              </a:rPr>
              <a:t>https://store.steampowered.com/app/261570/Ori_and_the_Blind_Forest/  </a:t>
            </a:r>
            <a:r>
              <a:rPr lang="en-US" sz="1800" dirty="0"/>
              <a:t>(</a:t>
            </a:r>
            <a:r>
              <a:rPr lang="ru-RU" sz="1800" dirty="0"/>
              <a:t>дата обращения </a:t>
            </a:r>
            <a:r>
              <a:rPr lang="en-US" sz="1800" dirty="0"/>
              <a:t>05</a:t>
            </a:r>
            <a:r>
              <a:rPr lang="ru-RU" sz="1800" dirty="0"/>
              <a:t>.0</a:t>
            </a:r>
            <a:r>
              <a:rPr lang="en-US" sz="1800" dirty="0"/>
              <a:t>2</a:t>
            </a:r>
            <a:r>
              <a:rPr lang="ru-RU" sz="1800" dirty="0"/>
              <a:t>.2026</a:t>
            </a:r>
            <a:r>
              <a:rPr lang="en-US" sz="1800" dirty="0"/>
              <a:t>)</a:t>
            </a:r>
            <a:r>
              <a:rPr lang="ru-RU" sz="18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A96553A5-9888-302C-2303-BAFE4DC3CE0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/>
              <a:t>Игра на </a:t>
            </a:r>
            <a:r>
              <a:rPr lang="en-US" dirty="0"/>
              <a:t>Unity Wayfarer</a:t>
            </a:r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DA80CB95-3804-47C3-3587-7F467D5D30E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/>
              <a:t>Список источников</a:t>
            </a:r>
          </a:p>
        </p:txBody>
      </p:sp>
      <p:sp>
        <p:nvSpPr>
          <p:cNvPr id="8" name="Текст 1">
            <a:extLst>
              <a:ext uri="{FF2B5EF4-FFF2-40B4-BE49-F238E27FC236}">
                <a16:creationId xmlns:a16="http://schemas.microsoft.com/office/drawing/2014/main" id="{BF5D4171-F688-FC35-B242-1E38554430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43000" y="541338"/>
            <a:ext cx="1901825" cy="415925"/>
          </a:xfrm>
        </p:spPr>
        <p:txBody>
          <a:bodyPr/>
          <a:lstStyle/>
          <a:p>
            <a:r>
              <a:rPr lang="ru-RU" dirty="0"/>
              <a:t>Департамент программной инженерии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26870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285FD49-6E5B-AFE6-D9FF-7295FFC758AA}"/>
              </a:ext>
            </a:extLst>
          </p:cNvPr>
          <p:cNvSpPr txBox="1"/>
          <p:nvPr/>
        </p:nvSpPr>
        <p:spPr>
          <a:xfrm>
            <a:off x="4782979" y="4549140"/>
            <a:ext cx="262603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HSE Sans" panose="02000000000000000000" pitchFamily="2" charset="0"/>
              </a:rPr>
              <a:t>Спасибо за внимание!</a:t>
            </a:r>
          </a:p>
          <a:p>
            <a:pPr algn="ctr"/>
            <a:endParaRPr lang="en-US" sz="2000" dirty="0">
              <a:solidFill>
                <a:schemeClr val="bg1"/>
              </a:solidFill>
              <a:latin typeface="HSE Sans" panose="02000000000000000000" pitchFamily="2" charset="0"/>
            </a:endParaRPr>
          </a:p>
          <a:p>
            <a:pPr algn="ctr"/>
            <a:endParaRPr lang="en-US" sz="2000" dirty="0">
              <a:solidFill>
                <a:schemeClr val="bg1"/>
              </a:solidFill>
              <a:latin typeface="HSE Sans" panose="02000000000000000000" pitchFamily="2" charset="0"/>
            </a:endParaRPr>
          </a:p>
          <a:p>
            <a:pPr algn="ctr"/>
            <a:endParaRPr lang="en-US" sz="2000" dirty="0">
              <a:solidFill>
                <a:schemeClr val="bg1"/>
              </a:solidFill>
              <a:latin typeface="HSE Sans" panose="02000000000000000000" pitchFamily="2" charset="0"/>
            </a:endParaRPr>
          </a:p>
          <a:p>
            <a:pPr algn="ctr"/>
            <a:endParaRPr lang="ru-RU" sz="2000" dirty="0">
              <a:solidFill>
                <a:schemeClr val="bg1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161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Пользовательские 1">
      <a:dk1>
        <a:srgbClr val="0F2C68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1000" dirty="0">
            <a:latin typeface="HSE Sans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2A9C74E6E830D74E9B0FDDB4017A5417" ma:contentTypeVersion="13" ma:contentTypeDescription="Создание документа." ma:contentTypeScope="" ma:versionID="d4e423622451d608a8a05f4da7a1e1a2">
  <xsd:schema xmlns:xsd="http://www.w3.org/2001/XMLSchema" xmlns:xs="http://www.w3.org/2001/XMLSchema" xmlns:p="http://schemas.microsoft.com/office/2006/metadata/properties" xmlns:ns2="9875bd71-cde8-496c-a136-433f55d5e6d0" xmlns:ns3="e96afe77-3acb-4328-97fc-408e1bde3ecd" targetNamespace="http://schemas.microsoft.com/office/2006/metadata/properties" ma:root="true" ma:fieldsID="4831203c63c08b9f52ea6d3ee0d7a96e" ns2:_="" ns3:_="">
    <xsd:import namespace="9875bd71-cde8-496c-a136-433f55d5e6d0"/>
    <xsd:import namespace="e96afe77-3acb-4328-97fc-408e1bde3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75bd71-cde8-496c-a136-433f55d5e6d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6afe77-3acb-4328-97fc-408e1bde3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Общий доступ с использованием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Совместно с подробностями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34386AA-1848-4C75-B336-1053927CB0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33DAF31-D8A6-49A0-9A5D-8B2EA5B1C511}">
  <ds:schemaRefs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e96afe77-3acb-4328-97fc-408e1bde3ecd"/>
    <ds:schemaRef ds:uri="http://schemas.microsoft.com/office/2006/metadata/properties"/>
    <ds:schemaRef ds:uri="http://purl.org/dc/terms/"/>
    <ds:schemaRef ds:uri="http://www.w3.org/XML/1998/namespace"/>
    <ds:schemaRef ds:uri="http://schemas.openxmlformats.org/package/2006/metadata/core-properties"/>
    <ds:schemaRef ds:uri="9875bd71-cde8-496c-a136-433f55d5e6d0"/>
  </ds:schemaRefs>
</ds:datastoreItem>
</file>

<file path=customXml/itemProps3.xml><?xml version="1.0" encoding="utf-8"?>
<ds:datastoreItem xmlns:ds="http://schemas.openxmlformats.org/officeDocument/2006/customXml" ds:itemID="{4D4651DD-DCCC-4759-B2F6-7F520BDCC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875bd71-cde8-496c-a136-433f55d5e6d0"/>
    <ds:schemaRef ds:uri="e96afe77-3acb-4328-97fc-408e1bde3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3568</TotalTime>
  <Words>948</Words>
  <Application>Microsoft Office PowerPoint</Application>
  <PresentationFormat>Широкоэкранный</PresentationFormat>
  <Paragraphs>200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HSE Sans</vt:lpstr>
      <vt:lpstr>Arial</vt:lpstr>
      <vt:lpstr>Calibri</vt:lpstr>
      <vt:lpstr>Calibri Light</vt:lpstr>
      <vt:lpstr>Office Theme</vt:lpstr>
      <vt:lpstr>ИГРА «WAYFARER» НА UNITY</vt:lpstr>
      <vt:lpstr>«Wayfarer» - игра в жанре платформер, в которой от игрока требуется:</vt:lpstr>
      <vt:lpstr>Актуальность</vt:lpstr>
      <vt:lpstr>Цель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Дальнейшее развитие проекта</vt:lpstr>
      <vt:lpstr>Список источников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Кутьков Юрий Юрьевич</dc:creator>
  <cp:lastModifiedBy>Artur Play</cp:lastModifiedBy>
  <cp:revision>73</cp:revision>
  <cp:lastPrinted>2021-11-11T13:08:42Z</cp:lastPrinted>
  <dcterms:created xsi:type="dcterms:W3CDTF">2021-11-11T08:52:47Z</dcterms:created>
  <dcterms:modified xsi:type="dcterms:W3CDTF">2026-05-20T20:54:54Z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0x0101002A9C74E6E830D74E9B0FDDB4017A5417</vt:lpwstr>
  </property>
</Properties>
</file>