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ngesInfos/changesInfo1.xml" ContentType="application/vnd.ms-powerpoint.changesinfo+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3"/>
  </p:notesMasterIdLst>
  <p:sldIdLst>
    <p:sldId id="256" r:id="rId13"/>
    <p:sldId id="257" r:id="rId14"/>
    <p:sldId id="258" r:id="rId15"/>
    <p:sldId id="259" r:id="rId16"/>
    <p:sldId id="260" r:id="rId17"/>
    <p:sldId id="261" r:id="rId18"/>
    <p:sldId id="262" r:id="rId19"/>
    <p:sldId id="263" r:id="rId20"/>
    <p:sldId id="264" r:id="rId21"/>
    <p:sldId id="265" r:id="rId22"/>
    <p:sldId id="266" r:id="rId12"/>
    <p:sldId id="267" r:id="rId11"/>
    <p:sldId id="268" r:id="rId10"/>
    <p:sldId id="269" r:id="rId9"/>
    <p:sldId id="270" r:id="rId8"/>
    <p:sldId id="271" r:id="rId7"/>
    <p:sldId id="272" r:id="rId6"/>
    <p:sldId id="273" r:id="rId5"/>
    <p:sldId id="274" r:id="rId31"/>
    <p:sldId id="275" r:id="rId32"/>
    <p:sldId id="276" r:id="rId33"/>
  </p:sldIdLst>
  <p:sldSz cx="12192000" cy="6858000"/>
  <p:notesSz cx="6858000" cy="9144000"/>
  <p:defaultTextStyle>
    <a:defPPr>
      <a:defRPr lang="en-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25" userDrawn="1">
          <p15:clr>
            <a:srgbClr val="A4A3A4"/>
          </p15:clr>
        </p15:guide>
        <p15:guide id="4" pos="1209" userDrawn="1">
          <p15:clr>
            <a:srgbClr val="A4A3A4"/>
          </p15:clr>
        </p15:guide>
        <p15:guide id="5" pos="2955" userDrawn="1">
          <p15:clr>
            <a:srgbClr val="A4A3A4"/>
          </p15:clr>
        </p15:guide>
        <p15:guide id="6" pos="2071" userDrawn="1">
          <p15:clr>
            <a:srgbClr val="A4A3A4"/>
          </p15:clr>
        </p15:guide>
        <p15:guide id="9" pos="3840" userDrawn="1">
          <p15:clr>
            <a:srgbClr val="A4A3A4"/>
          </p15:clr>
        </p15:guide>
        <p15:guide id="10" pos="4702" userDrawn="1">
          <p15:clr>
            <a:srgbClr val="A4A3A4"/>
          </p15:clr>
        </p15:guide>
        <p15:guide id="11" pos="5586" userDrawn="1">
          <p15:clr>
            <a:srgbClr val="A4A3A4"/>
          </p15:clr>
        </p15:guide>
        <p15:guide id="12" pos="7333" userDrawn="1">
          <p15:clr>
            <a:srgbClr val="A4A3A4"/>
          </p15:clr>
        </p15:guide>
        <p15:guide id="13" orient="horz" pos="3952" userDrawn="1">
          <p15:clr>
            <a:srgbClr val="A4A3A4"/>
          </p15:clr>
        </p15:guide>
        <p15:guide id="15" pos="6471" userDrawn="1">
          <p15:clr>
            <a:srgbClr val="A4A3A4"/>
          </p15:clr>
        </p15:guide>
        <p15:guide id="16" orient="horz" pos="913"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Кутьков Юрий Юрьевич" initials="КЮЮ" lastIdx="4" clrIdx="0">
    <p:extLst>
      <p:ext uri="{19B8F6BF-5375-455C-9EA6-DF929625EA0E}">
        <p15:presenceInfo xmlns:p15="http://schemas.microsoft.com/office/powerpoint/2012/main" userId="S::ykutkov@hse.ru::45dbd1ed-eea1-4925-9fa4-5001421b49d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E2D69"/>
    <a:srgbClr val="029C63"/>
    <a:srgbClr val="96628C"/>
    <a:srgbClr val="11A0D7"/>
    <a:srgbClr val="E61F3D"/>
    <a:srgbClr val="CD5A5A"/>
    <a:srgbClr val="FFD746"/>
    <a:srgbClr val="D9D9D9"/>
    <a:srgbClr val="EB681F"/>
    <a:srgbClr val="234A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7A0262-F72D-CF40-8B9F-871A5CEC706F}" v="63" dt="2022-10-10T13:15:26.5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806"/>
    <p:restoredTop sz="94762"/>
  </p:normalViewPr>
  <p:slideViewPr>
    <p:cSldViewPr snapToGrid="0" snapToObjects="1">
      <p:cViewPr varScale="1">
        <p:scale>
          <a:sx n="117" d="100"/>
          <a:sy n="117" d="100"/>
        </p:scale>
        <p:origin x="1304" y="168"/>
      </p:cViewPr>
      <p:guideLst>
        <p:guide pos="325"/>
        <p:guide pos="1209"/>
        <p:guide pos="2955"/>
        <p:guide pos="2071"/>
        <p:guide pos="3840"/>
        <p:guide pos="4702"/>
        <p:guide pos="5586"/>
        <p:guide pos="7333"/>
        <p:guide orient="horz" pos="3952"/>
        <p:guide pos="6471"/>
        <p:guide orient="horz" pos="913"/>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napToObjects="1">
      <p:cViewPr varScale="1">
        <p:scale>
          <a:sx n="134" d="100"/>
          <a:sy n="134" d="100"/>
        </p:scale>
        <p:origin x="3648"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8.xml"/><Relationship Id="rId6" Type="http://schemas.openxmlformats.org/officeDocument/2006/relationships/slide" Target="slides/slide17.xml"/><Relationship Id="rId7" Type="http://schemas.openxmlformats.org/officeDocument/2006/relationships/slide" Target="slides/slide16.xml"/><Relationship Id="rId8" Type="http://schemas.openxmlformats.org/officeDocument/2006/relationships/slide" Target="slides/slide15.xml"/><Relationship Id="rId9" Type="http://schemas.openxmlformats.org/officeDocument/2006/relationships/slide" Target="slides/slide14.xml"/><Relationship Id="rId10" Type="http://schemas.openxmlformats.org/officeDocument/2006/relationships/slide" Target="slides/slide13.xml"/><Relationship Id="rId11" Type="http://schemas.openxmlformats.org/officeDocument/2006/relationships/slide" Target="slides/slide12.xml"/><Relationship Id="rId12" Type="http://schemas.openxmlformats.org/officeDocument/2006/relationships/slide" Target="slides/slide11.xml"/><Relationship Id="rId13" Type="http://schemas.openxmlformats.org/officeDocument/2006/relationships/slide" Target="slides/slide1.xml"/><Relationship Id="rId14" Type="http://schemas.openxmlformats.org/officeDocument/2006/relationships/slide" Target="slides/slide2.xml"/><Relationship Id="rId15" Type="http://schemas.openxmlformats.org/officeDocument/2006/relationships/slide" Target="slides/slide3.xml"/><Relationship Id="rId16" Type="http://schemas.openxmlformats.org/officeDocument/2006/relationships/slide" Target="slides/slide4.xml"/><Relationship Id="rId17" Type="http://schemas.openxmlformats.org/officeDocument/2006/relationships/slide" Target="slides/slide5.xml"/><Relationship Id="rId18" Type="http://schemas.openxmlformats.org/officeDocument/2006/relationships/slide" Target="slides/slide6.xml"/><Relationship Id="rId19" Type="http://schemas.openxmlformats.org/officeDocument/2006/relationships/slide" Target="slides/slide7.xml"/><Relationship Id="rId20" Type="http://schemas.openxmlformats.org/officeDocument/2006/relationships/slide" Target="slides/slide8.xml"/><Relationship Id="rId21" Type="http://schemas.openxmlformats.org/officeDocument/2006/relationships/slide" Target="slides/slide9.xml"/><Relationship Id="rId22" Type="http://schemas.openxmlformats.org/officeDocument/2006/relationships/slide" Target="slides/slide10.xml"/><Relationship Id="rId23" Type="http://schemas.openxmlformats.org/officeDocument/2006/relationships/notesMaster" Target="notesMasters/notesMaster1.xml"/><Relationship Id="rId24" Type="http://schemas.openxmlformats.org/officeDocument/2006/relationships/commentAuthors" Target="commentAuthors.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29" Type="http://schemas.microsoft.com/office/2016/11/relationships/changesInfo" Target="changesInfos/changesInfo1.xml"/><Relationship Id="rId30" Type="http://schemas.microsoft.com/office/2015/10/relationships/revisionInfo" Target="revisionInfo.xml"/><Relationship Id="rId31" Type="http://schemas.openxmlformats.org/officeDocument/2006/relationships/slide" Target="slides/slide19.xml"/><Relationship Id="rId32" Type="http://schemas.openxmlformats.org/officeDocument/2006/relationships/slide" Target="slides/slide20.xml"/><Relationship Id="rId33" Type="http://schemas.openxmlformats.org/officeDocument/2006/relationships/slide" Target="slides/slide2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Абрамова Надежда Робертовна" userId="98be7548-a651-4b95-923b-e1e51aa70311" providerId="ADAL" clId="{3A7A0262-F72D-CF40-8B9F-871A5CEC706F}"/>
    <pc:docChg chg="custSel addSld modSld sldOrd modMainMaster">
      <pc:chgData name="Абрамова Надежда Робертовна" userId="98be7548-a651-4b95-923b-e1e51aa70311" providerId="ADAL" clId="{3A7A0262-F72D-CF40-8B9F-871A5CEC706F}" dt="2022-10-19T15:41:34.952" v="194" actId="478"/>
      <pc:docMkLst>
        <pc:docMk/>
      </pc:docMkLst>
      <pc:sldChg chg="delSp mod">
        <pc:chgData name="Абрамова Надежда Робертовна" userId="98be7548-a651-4b95-923b-e1e51aa70311" providerId="ADAL" clId="{3A7A0262-F72D-CF40-8B9F-871A5CEC706F}" dt="2022-10-07T13:03:20.151" v="91" actId="478"/>
        <pc:sldMkLst>
          <pc:docMk/>
          <pc:sldMk cId="2613851382" sldId="287"/>
        </pc:sldMkLst>
        <pc:spChg chg="del">
          <ac:chgData name="Абрамова Надежда Робертовна" userId="98be7548-a651-4b95-923b-e1e51aa70311" providerId="ADAL" clId="{3A7A0262-F72D-CF40-8B9F-871A5CEC706F}" dt="2022-10-07T13:03:20.151" v="91" actId="478"/>
          <ac:spMkLst>
            <pc:docMk/>
            <pc:sldMk cId="2613851382" sldId="287"/>
            <ac:spMk id="6" creationId="{40682799-9A38-414D-BD10-45C11B66347C}"/>
          </ac:spMkLst>
        </pc:spChg>
        <pc:spChg chg="del">
          <ac:chgData name="Абрамова Надежда Робертовна" userId="98be7548-a651-4b95-923b-e1e51aa70311" providerId="ADAL" clId="{3A7A0262-F72D-CF40-8B9F-871A5CEC706F}" dt="2022-10-07T13:03:20.151" v="91" actId="478"/>
          <ac:spMkLst>
            <pc:docMk/>
            <pc:sldMk cId="2613851382" sldId="287"/>
            <ac:spMk id="7" creationId="{35F411B5-8431-CE4A-BEA6-775367101901}"/>
          </ac:spMkLst>
        </pc:spChg>
      </pc:sldChg>
      <pc:sldChg chg="delSp mod">
        <pc:chgData name="Абрамова Надежда Робертовна" userId="98be7548-a651-4b95-923b-e1e51aa70311" providerId="ADAL" clId="{3A7A0262-F72D-CF40-8B9F-871A5CEC706F}" dt="2022-10-07T13:05:57.258" v="98" actId="478"/>
        <pc:sldMkLst>
          <pc:docMk/>
          <pc:sldMk cId="1819596838" sldId="288"/>
        </pc:sldMkLst>
        <pc:spChg chg="del">
          <ac:chgData name="Абрамова Надежда Робертовна" userId="98be7548-a651-4b95-923b-e1e51aa70311" providerId="ADAL" clId="{3A7A0262-F72D-CF40-8B9F-871A5CEC706F}" dt="2022-10-07T13:05:57.258" v="98" actId="478"/>
          <ac:spMkLst>
            <pc:docMk/>
            <pc:sldMk cId="1819596838" sldId="288"/>
            <ac:spMk id="18" creationId="{AB20B420-8F92-714B-B774-4CCFF071FC96}"/>
          </ac:spMkLst>
        </pc:spChg>
        <pc:spChg chg="del">
          <ac:chgData name="Абрамова Надежда Робертовна" userId="98be7548-a651-4b95-923b-e1e51aa70311" providerId="ADAL" clId="{3A7A0262-F72D-CF40-8B9F-871A5CEC706F}" dt="2022-10-07T13:05:55.278" v="97" actId="478"/>
          <ac:spMkLst>
            <pc:docMk/>
            <pc:sldMk cId="1819596838" sldId="288"/>
            <ac:spMk id="19" creationId="{E28F3689-1426-FC44-97DB-4AC538FC64CC}"/>
          </ac:spMkLst>
        </pc:spChg>
      </pc:sldChg>
      <pc:sldChg chg="addSp delSp modSp mod">
        <pc:chgData name="Абрамова Надежда Робертовна" userId="98be7548-a651-4b95-923b-e1e51aa70311" providerId="ADAL" clId="{3A7A0262-F72D-CF40-8B9F-871A5CEC706F}" dt="2022-10-07T13:06:52.823" v="104"/>
        <pc:sldMkLst>
          <pc:docMk/>
          <pc:sldMk cId="495762755" sldId="289"/>
        </pc:sldMkLst>
        <pc:spChg chg="del">
          <ac:chgData name="Абрамова Надежда Робертовна" userId="98be7548-a651-4b95-923b-e1e51aa70311" providerId="ADAL" clId="{3A7A0262-F72D-CF40-8B9F-871A5CEC706F}" dt="2022-10-07T13:06:43.127" v="101" actId="478"/>
          <ac:spMkLst>
            <pc:docMk/>
            <pc:sldMk cId="495762755" sldId="289"/>
            <ac:spMk id="2" creationId="{31CADBA8-95D9-8D40-BF8A-D246040A1BCC}"/>
          </ac:spMkLst>
        </pc:spChg>
        <pc:spChg chg="add del mod">
          <ac:chgData name="Абрамова Надежда Робертовна" userId="98be7548-a651-4b95-923b-e1e51aa70311" providerId="ADAL" clId="{3A7A0262-F72D-CF40-8B9F-871A5CEC706F}" dt="2022-10-07T13:06:47.175" v="103" actId="478"/>
          <ac:spMkLst>
            <pc:docMk/>
            <pc:sldMk cId="495762755" sldId="289"/>
            <ac:spMk id="3" creationId="{0C56A9DF-889E-E955-672E-19E514FD2C10}"/>
          </ac:spMkLst>
        </pc:spChg>
        <pc:spChg chg="del">
          <ac:chgData name="Абрамова Надежда Робертовна" userId="98be7548-a651-4b95-923b-e1e51aa70311" providerId="ADAL" clId="{3A7A0262-F72D-CF40-8B9F-871A5CEC706F}" dt="2022-10-07T13:06:10.668" v="99" actId="478"/>
          <ac:spMkLst>
            <pc:docMk/>
            <pc:sldMk cId="495762755" sldId="289"/>
            <ac:spMk id="7" creationId="{E1A17EF3-80FC-E949-9D29-35399B3E471A}"/>
          </ac:spMkLst>
        </pc:spChg>
        <pc:spChg chg="del">
          <ac:chgData name="Абрамова Надежда Робертовна" userId="98be7548-a651-4b95-923b-e1e51aa70311" providerId="ADAL" clId="{3A7A0262-F72D-CF40-8B9F-871A5CEC706F}" dt="2022-10-07T13:06:10.668" v="99" actId="478"/>
          <ac:spMkLst>
            <pc:docMk/>
            <pc:sldMk cId="495762755" sldId="289"/>
            <ac:spMk id="8" creationId="{8ED3F895-1E75-1241-8B43-5C46931114A0}"/>
          </ac:spMkLst>
        </pc:spChg>
        <pc:spChg chg="add mod">
          <ac:chgData name="Абрамова Надежда Робертовна" userId="98be7548-a651-4b95-923b-e1e51aa70311" providerId="ADAL" clId="{3A7A0262-F72D-CF40-8B9F-871A5CEC706F}" dt="2022-10-07T13:06:52.823" v="104"/>
          <ac:spMkLst>
            <pc:docMk/>
            <pc:sldMk cId="495762755" sldId="289"/>
            <ac:spMk id="10" creationId="{D508885D-3CE3-1CA5-976B-34E27AE45A43}"/>
          </ac:spMkLst>
        </pc:spChg>
      </pc:sldChg>
      <pc:sldChg chg="delSp mod">
        <pc:chgData name="Абрамова Надежда Робертовна" userId="98be7548-a651-4b95-923b-e1e51aa70311" providerId="ADAL" clId="{3A7A0262-F72D-CF40-8B9F-871A5CEC706F}" dt="2022-10-07T13:06:28.927" v="100" actId="478"/>
        <pc:sldMkLst>
          <pc:docMk/>
          <pc:sldMk cId="1648988508" sldId="290"/>
        </pc:sldMkLst>
        <pc:spChg chg="del">
          <ac:chgData name="Абрамова Надежда Робертовна" userId="98be7548-a651-4b95-923b-e1e51aa70311" providerId="ADAL" clId="{3A7A0262-F72D-CF40-8B9F-871A5CEC706F}" dt="2022-10-07T13:06:28.927" v="100" actId="478"/>
          <ac:spMkLst>
            <pc:docMk/>
            <pc:sldMk cId="1648988508" sldId="290"/>
            <ac:spMk id="7" creationId="{2B6044E3-0B71-0E47-8BB8-2E75FF51AEF7}"/>
          </ac:spMkLst>
        </pc:spChg>
        <pc:spChg chg="del">
          <ac:chgData name="Абрамова Надежда Робертовна" userId="98be7548-a651-4b95-923b-e1e51aa70311" providerId="ADAL" clId="{3A7A0262-F72D-CF40-8B9F-871A5CEC706F}" dt="2022-10-07T13:06:28.927" v="100" actId="478"/>
          <ac:spMkLst>
            <pc:docMk/>
            <pc:sldMk cId="1648988508" sldId="290"/>
            <ac:spMk id="8" creationId="{5AE50B9E-D827-004A-9EE0-E68D4437BD90}"/>
          </ac:spMkLst>
        </pc:spChg>
      </pc:sldChg>
      <pc:sldChg chg="delSp mod">
        <pc:chgData name="Абрамова Надежда Робертовна" userId="98be7548-a651-4b95-923b-e1e51aa70311" providerId="ADAL" clId="{3A7A0262-F72D-CF40-8B9F-871A5CEC706F}" dt="2022-10-07T13:08:18.425" v="109" actId="478"/>
        <pc:sldMkLst>
          <pc:docMk/>
          <pc:sldMk cId="4037266417" sldId="293"/>
        </pc:sldMkLst>
        <pc:spChg chg="del">
          <ac:chgData name="Абрамова Надежда Робертовна" userId="98be7548-a651-4b95-923b-e1e51aa70311" providerId="ADAL" clId="{3A7A0262-F72D-CF40-8B9F-871A5CEC706F}" dt="2022-10-07T13:08:18.425" v="109" actId="478"/>
          <ac:spMkLst>
            <pc:docMk/>
            <pc:sldMk cId="4037266417" sldId="293"/>
            <ac:spMk id="5" creationId="{B44726F6-6B97-9541-B430-5890C40AB653}"/>
          </ac:spMkLst>
        </pc:spChg>
        <pc:spChg chg="del">
          <ac:chgData name="Абрамова Надежда Робертовна" userId="98be7548-a651-4b95-923b-e1e51aa70311" providerId="ADAL" clId="{3A7A0262-F72D-CF40-8B9F-871A5CEC706F}" dt="2022-10-07T13:08:18.425" v="109" actId="478"/>
          <ac:spMkLst>
            <pc:docMk/>
            <pc:sldMk cId="4037266417" sldId="293"/>
            <ac:spMk id="6" creationId="{1FF1B796-D346-7747-8C68-5B56E6538039}"/>
          </ac:spMkLst>
        </pc:spChg>
      </pc:sldChg>
      <pc:sldChg chg="delSp mod">
        <pc:chgData name="Абрамова Надежда Робертовна" userId="98be7548-a651-4b95-923b-e1e51aa70311" providerId="ADAL" clId="{3A7A0262-F72D-CF40-8B9F-871A5CEC706F}" dt="2022-10-07T13:08:33.624" v="110" actId="478"/>
        <pc:sldMkLst>
          <pc:docMk/>
          <pc:sldMk cId="1496322701" sldId="294"/>
        </pc:sldMkLst>
        <pc:spChg chg="del">
          <ac:chgData name="Абрамова Надежда Робертовна" userId="98be7548-a651-4b95-923b-e1e51aa70311" providerId="ADAL" clId="{3A7A0262-F72D-CF40-8B9F-871A5CEC706F}" dt="2022-10-07T13:08:33.624" v="110" actId="478"/>
          <ac:spMkLst>
            <pc:docMk/>
            <pc:sldMk cId="1496322701" sldId="294"/>
            <ac:spMk id="7" creationId="{31A0EB17-0D28-524C-9C34-1970B0BAC8CE}"/>
          </ac:spMkLst>
        </pc:spChg>
        <pc:spChg chg="del">
          <ac:chgData name="Абрамова Надежда Робертовна" userId="98be7548-a651-4b95-923b-e1e51aa70311" providerId="ADAL" clId="{3A7A0262-F72D-CF40-8B9F-871A5CEC706F}" dt="2022-10-07T13:08:33.624" v="110" actId="478"/>
          <ac:spMkLst>
            <pc:docMk/>
            <pc:sldMk cId="1496322701" sldId="294"/>
            <ac:spMk id="8" creationId="{CD633F9A-0684-3C45-AC7F-6A087C1D8F06}"/>
          </ac:spMkLst>
        </pc:spChg>
      </pc:sldChg>
      <pc:sldChg chg="delSp mod">
        <pc:chgData name="Абрамова Надежда Робертовна" userId="98be7548-a651-4b95-923b-e1e51aa70311" providerId="ADAL" clId="{3A7A0262-F72D-CF40-8B9F-871A5CEC706F}" dt="2022-10-07T13:08:41.566" v="111" actId="478"/>
        <pc:sldMkLst>
          <pc:docMk/>
          <pc:sldMk cId="461682808" sldId="295"/>
        </pc:sldMkLst>
        <pc:spChg chg="del">
          <ac:chgData name="Абрамова Надежда Робертовна" userId="98be7548-a651-4b95-923b-e1e51aa70311" providerId="ADAL" clId="{3A7A0262-F72D-CF40-8B9F-871A5CEC706F}" dt="2022-10-07T13:08:41.566" v="111" actId="478"/>
          <ac:spMkLst>
            <pc:docMk/>
            <pc:sldMk cId="461682808" sldId="295"/>
            <ac:spMk id="7" creationId="{FE7EB57C-8144-9C4F-8DED-3C5FD00EA498}"/>
          </ac:spMkLst>
        </pc:spChg>
        <pc:spChg chg="del">
          <ac:chgData name="Абрамова Надежда Робертовна" userId="98be7548-a651-4b95-923b-e1e51aa70311" providerId="ADAL" clId="{3A7A0262-F72D-CF40-8B9F-871A5CEC706F}" dt="2022-10-07T13:08:41.566" v="111" actId="478"/>
          <ac:spMkLst>
            <pc:docMk/>
            <pc:sldMk cId="461682808" sldId="295"/>
            <ac:spMk id="8" creationId="{B55D36F7-D45B-7845-AECA-F7681B2EFC19}"/>
          </ac:spMkLst>
        </pc:spChg>
      </pc:sldChg>
      <pc:sldChg chg="delSp mod">
        <pc:chgData name="Абрамова Надежда Робертовна" userId="98be7548-a651-4b95-923b-e1e51aa70311" providerId="ADAL" clId="{3A7A0262-F72D-CF40-8B9F-871A5CEC706F}" dt="2022-10-07T13:08:58.216" v="112" actId="478"/>
        <pc:sldMkLst>
          <pc:docMk/>
          <pc:sldMk cId="4002175649" sldId="296"/>
        </pc:sldMkLst>
        <pc:spChg chg="del">
          <ac:chgData name="Абрамова Надежда Робертовна" userId="98be7548-a651-4b95-923b-e1e51aa70311" providerId="ADAL" clId="{3A7A0262-F72D-CF40-8B9F-871A5CEC706F}" dt="2022-10-07T13:08:58.216" v="112" actId="478"/>
          <ac:spMkLst>
            <pc:docMk/>
            <pc:sldMk cId="4002175649" sldId="296"/>
            <ac:spMk id="7" creationId="{8540C86E-60B0-604F-8BB6-94B8E0208905}"/>
          </ac:spMkLst>
        </pc:spChg>
        <pc:spChg chg="del">
          <ac:chgData name="Абрамова Надежда Робертовна" userId="98be7548-a651-4b95-923b-e1e51aa70311" providerId="ADAL" clId="{3A7A0262-F72D-CF40-8B9F-871A5CEC706F}" dt="2022-10-07T13:08:58.216" v="112" actId="478"/>
          <ac:spMkLst>
            <pc:docMk/>
            <pc:sldMk cId="4002175649" sldId="296"/>
            <ac:spMk id="8" creationId="{2210E626-73FA-C647-88FC-4EB704C70EB1}"/>
          </ac:spMkLst>
        </pc:spChg>
      </pc:sldChg>
      <pc:sldChg chg="delSp mod">
        <pc:chgData name="Абрамова Надежда Робертовна" userId="98be7548-a651-4b95-923b-e1e51aa70311" providerId="ADAL" clId="{3A7A0262-F72D-CF40-8B9F-871A5CEC706F}" dt="2022-10-07T13:09:09.792" v="113" actId="478"/>
        <pc:sldMkLst>
          <pc:docMk/>
          <pc:sldMk cId="2988048741" sldId="297"/>
        </pc:sldMkLst>
        <pc:spChg chg="del">
          <ac:chgData name="Абрамова Надежда Робертовна" userId="98be7548-a651-4b95-923b-e1e51aa70311" providerId="ADAL" clId="{3A7A0262-F72D-CF40-8B9F-871A5CEC706F}" dt="2022-10-07T13:09:09.792" v="113" actId="478"/>
          <ac:spMkLst>
            <pc:docMk/>
            <pc:sldMk cId="2988048741" sldId="297"/>
            <ac:spMk id="3" creationId="{7D323C45-B329-894C-9560-43EF3302210E}"/>
          </ac:spMkLst>
        </pc:spChg>
        <pc:spChg chg="del">
          <ac:chgData name="Абрамова Надежда Робертовна" userId="98be7548-a651-4b95-923b-e1e51aa70311" providerId="ADAL" clId="{3A7A0262-F72D-CF40-8B9F-871A5CEC706F}" dt="2022-10-07T13:09:09.792" v="113" actId="478"/>
          <ac:spMkLst>
            <pc:docMk/>
            <pc:sldMk cId="2988048741" sldId="297"/>
            <ac:spMk id="4" creationId="{0ADA81B8-0209-EA4C-8306-5853CB70BEE8}"/>
          </ac:spMkLst>
        </pc:spChg>
      </pc:sldChg>
      <pc:sldChg chg="delSp modSp mod">
        <pc:chgData name="Абрамова Надежда Робертовна" userId="98be7548-a651-4b95-923b-e1e51aa70311" providerId="ADAL" clId="{3A7A0262-F72D-CF40-8B9F-871A5CEC706F}" dt="2022-10-10T13:14:06.001" v="176" actId="404"/>
        <pc:sldMkLst>
          <pc:docMk/>
          <pc:sldMk cId="1244032479" sldId="298"/>
        </pc:sldMkLst>
        <pc:spChg chg="mod">
          <ac:chgData name="Абрамова Надежда Робертовна" userId="98be7548-a651-4b95-923b-e1e51aa70311" providerId="ADAL" clId="{3A7A0262-F72D-CF40-8B9F-871A5CEC706F}" dt="2022-10-10T13:14:06.001" v="176" actId="404"/>
          <ac:spMkLst>
            <pc:docMk/>
            <pc:sldMk cId="1244032479" sldId="298"/>
            <ac:spMk id="3" creationId="{9D324D6E-058C-494B-A04D-B41012231273}"/>
          </ac:spMkLst>
        </pc:spChg>
        <pc:spChg chg="del">
          <ac:chgData name="Абрамова Надежда Робертовна" userId="98be7548-a651-4b95-923b-e1e51aa70311" providerId="ADAL" clId="{3A7A0262-F72D-CF40-8B9F-871A5CEC706F}" dt="2022-10-07T13:07:04.050" v="105" actId="478"/>
          <ac:spMkLst>
            <pc:docMk/>
            <pc:sldMk cId="1244032479" sldId="298"/>
            <ac:spMk id="6" creationId="{99CD75B3-F19F-A143-B0D6-2AC02E4F01EF}"/>
          </ac:spMkLst>
        </pc:spChg>
        <pc:spChg chg="del">
          <ac:chgData name="Абрамова Надежда Робертовна" userId="98be7548-a651-4b95-923b-e1e51aa70311" providerId="ADAL" clId="{3A7A0262-F72D-CF40-8B9F-871A5CEC706F}" dt="2022-10-07T13:07:04.050" v="105" actId="478"/>
          <ac:spMkLst>
            <pc:docMk/>
            <pc:sldMk cId="1244032479" sldId="298"/>
            <ac:spMk id="7" creationId="{C4399C93-B52E-AD4F-996E-8B1ABD2AD8AE}"/>
          </ac:spMkLst>
        </pc:spChg>
        <pc:graphicFrameChg chg="mod">
          <ac:chgData name="Абрамова Надежда Робертовна" userId="98be7548-a651-4b95-923b-e1e51aa70311" providerId="ADAL" clId="{3A7A0262-F72D-CF40-8B9F-871A5CEC706F}" dt="2022-10-10T13:13:52.323" v="175"/>
          <ac:graphicFrameMkLst>
            <pc:docMk/>
            <pc:sldMk cId="1244032479" sldId="298"/>
            <ac:graphicFrameMk id="8" creationId="{E3B67526-CF2E-0E4C-932D-4C45937A8F35}"/>
          </ac:graphicFrameMkLst>
        </pc:graphicFrameChg>
      </pc:sldChg>
      <pc:sldChg chg="delSp modSp mod">
        <pc:chgData name="Абрамова Надежда Робертовна" userId="98be7548-a651-4b95-923b-e1e51aa70311" providerId="ADAL" clId="{3A7A0262-F72D-CF40-8B9F-871A5CEC706F}" dt="2022-10-10T13:15:26.520" v="192"/>
        <pc:sldMkLst>
          <pc:docMk/>
          <pc:sldMk cId="4128394876" sldId="299"/>
        </pc:sldMkLst>
        <pc:spChg chg="del">
          <ac:chgData name="Абрамова Надежда Робертовна" userId="98be7548-a651-4b95-923b-e1e51aa70311" providerId="ADAL" clId="{3A7A0262-F72D-CF40-8B9F-871A5CEC706F}" dt="2022-10-07T13:08:10.032" v="108" actId="478"/>
          <ac:spMkLst>
            <pc:docMk/>
            <pc:sldMk cId="4128394876" sldId="299"/>
            <ac:spMk id="7" creationId="{8F16B6AC-7147-4143-8F71-EEB6F782C334}"/>
          </ac:spMkLst>
        </pc:spChg>
        <pc:spChg chg="del">
          <ac:chgData name="Абрамова Надежда Робертовна" userId="98be7548-a651-4b95-923b-e1e51aa70311" providerId="ADAL" clId="{3A7A0262-F72D-CF40-8B9F-871A5CEC706F}" dt="2022-10-07T13:08:10.032" v="108" actId="478"/>
          <ac:spMkLst>
            <pc:docMk/>
            <pc:sldMk cId="4128394876" sldId="299"/>
            <ac:spMk id="8" creationId="{6C9C4F34-55DD-1B49-87D7-49B1EBF7F8EC}"/>
          </ac:spMkLst>
        </pc:spChg>
        <pc:graphicFrameChg chg="mod modGraphic">
          <ac:chgData name="Абрамова Надежда Робертовна" userId="98be7548-a651-4b95-923b-e1e51aa70311" providerId="ADAL" clId="{3A7A0262-F72D-CF40-8B9F-871A5CEC706F}" dt="2022-10-10T13:15:26.520" v="192"/>
          <ac:graphicFrameMkLst>
            <pc:docMk/>
            <pc:sldMk cId="4128394876" sldId="299"/>
            <ac:graphicFrameMk id="9" creationId="{BE7E465B-E4F9-DC4B-9A6F-2C4ACA00E732}"/>
          </ac:graphicFrameMkLst>
        </pc:graphicFrameChg>
      </pc:sldChg>
      <pc:sldChg chg="new ord">
        <pc:chgData name="Абрамова Надежда Робертовна" userId="98be7548-a651-4b95-923b-e1e51aa70311" providerId="ADAL" clId="{3A7A0262-F72D-CF40-8B9F-871A5CEC706F}" dt="2022-10-07T13:03:56.828" v="93" actId="20578"/>
        <pc:sldMkLst>
          <pc:docMk/>
          <pc:sldMk cId="3185509846" sldId="300"/>
        </pc:sldMkLst>
      </pc:sldChg>
      <pc:sldChg chg="new">
        <pc:chgData name="Абрамова Надежда Робертовна" userId="98be7548-a651-4b95-923b-e1e51aa70311" providerId="ADAL" clId="{3A7A0262-F72D-CF40-8B9F-871A5CEC706F}" dt="2022-10-07T13:04:36.530" v="94" actId="680"/>
        <pc:sldMkLst>
          <pc:docMk/>
          <pc:sldMk cId="786614488" sldId="301"/>
        </pc:sldMkLst>
      </pc:sldChg>
      <pc:sldChg chg="new">
        <pc:chgData name="Абрамова Надежда Робертовна" userId="98be7548-a651-4b95-923b-e1e51aa70311" providerId="ADAL" clId="{3A7A0262-F72D-CF40-8B9F-871A5CEC706F}" dt="2022-10-07T13:05:39.059" v="96" actId="680"/>
        <pc:sldMkLst>
          <pc:docMk/>
          <pc:sldMk cId="1247343881" sldId="302"/>
        </pc:sldMkLst>
      </pc:sldChg>
      <pc:sldChg chg="new ord">
        <pc:chgData name="Абрамова Надежда Робертовна" userId="98be7548-a651-4b95-923b-e1e51aa70311" providerId="ADAL" clId="{3A7A0262-F72D-CF40-8B9F-871A5CEC706F}" dt="2022-10-07T13:07:20.994" v="107" actId="20578"/>
        <pc:sldMkLst>
          <pc:docMk/>
          <pc:sldMk cId="1308392120" sldId="303"/>
        </pc:sldMkLst>
      </pc:sldChg>
      <pc:sldChg chg="new">
        <pc:chgData name="Абрамова Надежда Робертовна" userId="98be7548-a651-4b95-923b-e1e51aa70311" providerId="ADAL" clId="{3A7A0262-F72D-CF40-8B9F-871A5CEC706F}" dt="2022-10-07T13:09:19.168" v="114" actId="680"/>
        <pc:sldMkLst>
          <pc:docMk/>
          <pc:sldMk cId="2097425266" sldId="304"/>
        </pc:sldMkLst>
      </pc:sldChg>
      <pc:sldMasterChg chg="modSp addSldLayout modSldLayout">
        <pc:chgData name="Абрамова Надежда Робертовна" userId="98be7548-a651-4b95-923b-e1e51aa70311" providerId="ADAL" clId="{3A7A0262-F72D-CF40-8B9F-871A5CEC706F}" dt="2022-10-19T15:41:34.952" v="194" actId="478"/>
        <pc:sldMasterMkLst>
          <pc:docMk/>
          <pc:sldMasterMk cId="578506015" sldId="2147483648"/>
        </pc:sldMasterMkLst>
        <pc:sldLayoutChg chg="modSp mod">
          <pc:chgData name="Абрамова Надежда Робертовна" userId="98be7548-a651-4b95-923b-e1e51aa70311" providerId="ADAL" clId="{3A7A0262-F72D-CF40-8B9F-871A5CEC706F}" dt="2022-10-07T13:13:36.745" v="133" actId="6014"/>
          <pc:sldLayoutMkLst>
            <pc:docMk/>
            <pc:sldMasterMk cId="578506015" sldId="2147483648"/>
            <pc:sldLayoutMk cId="4182895918" sldId="2147483649"/>
          </pc:sldLayoutMkLst>
          <pc:picChg chg="mod">
            <ac:chgData name="Абрамова Надежда Робертовна" userId="98be7548-a651-4b95-923b-e1e51aa70311" providerId="ADAL" clId="{3A7A0262-F72D-CF40-8B9F-871A5CEC706F}" dt="2022-10-07T12:37:56.784" v="0" actId="14826"/>
            <ac:picMkLst>
              <pc:docMk/>
              <pc:sldMasterMk cId="578506015" sldId="2147483648"/>
              <pc:sldLayoutMk cId="4182895918" sldId="2147483649"/>
              <ac:picMk id="7" creationId="{BA292C80-0DA8-194A-9A66-279048FA2A54}"/>
            </ac:picMkLst>
          </pc:picChg>
        </pc:sldLayoutChg>
        <pc:sldLayoutChg chg="addSp delSp modSp mod">
          <pc:chgData name="Абрамова Надежда Робертовна" userId="98be7548-a651-4b95-923b-e1e51aa70311" providerId="ADAL" clId="{3A7A0262-F72D-CF40-8B9F-871A5CEC706F}" dt="2022-10-07T13:14:02.485" v="136" actId="6014"/>
          <pc:sldLayoutMkLst>
            <pc:docMk/>
            <pc:sldMasterMk cId="578506015" sldId="2147483648"/>
            <pc:sldLayoutMk cId="663795632" sldId="2147483650"/>
          </pc:sldLayoutMkLst>
          <pc:spChg chg="add mod">
            <ac:chgData name="Абрамова Надежда Робертовна" userId="98be7548-a651-4b95-923b-e1e51aa70311" providerId="ADAL" clId="{3A7A0262-F72D-CF40-8B9F-871A5CEC706F}" dt="2022-10-07T12:41:36.967" v="20"/>
            <ac:spMkLst>
              <pc:docMk/>
              <pc:sldMasterMk cId="578506015" sldId="2147483648"/>
              <pc:sldLayoutMk cId="663795632" sldId="2147483650"/>
              <ac:spMk id="2" creationId="{303076C2-6778-96FB-B780-FEF515930096}"/>
            </ac:spMkLst>
          </pc:spChg>
          <pc:spChg chg="del">
            <ac:chgData name="Абрамова Надежда Робертовна" userId="98be7548-a651-4b95-923b-e1e51aa70311" providerId="ADAL" clId="{3A7A0262-F72D-CF40-8B9F-871A5CEC706F}" dt="2022-10-07T12:41:36.553" v="19" actId="478"/>
            <ac:spMkLst>
              <pc:docMk/>
              <pc:sldMasterMk cId="578506015" sldId="2147483648"/>
              <pc:sldLayoutMk cId="663795632" sldId="2147483650"/>
              <ac:spMk id="11" creationId="{05ECCF8F-5855-7943-B503-5573887A534D}"/>
            </ac:spMkLst>
          </pc:spChg>
          <pc:spChg chg="mod">
            <ac:chgData name="Абрамова Надежда Робертовна" userId="98be7548-a651-4b95-923b-e1e51aa70311" providerId="ADAL" clId="{3A7A0262-F72D-CF40-8B9F-871A5CEC706F}" dt="2022-10-07T12:44:41.046" v="53" actId="14100"/>
            <ac:spMkLst>
              <pc:docMk/>
              <pc:sldMasterMk cId="578506015" sldId="2147483648"/>
              <pc:sldLayoutMk cId="663795632" sldId="2147483650"/>
              <ac:spMk id="15" creationId="{87E14987-3496-B241-A4C9-88FACDD837F5}"/>
            </ac:spMkLst>
          </pc:spChg>
        </pc:sldLayoutChg>
        <pc:sldLayoutChg chg="addSp delSp modSp mod">
          <pc:chgData name="Абрамова Надежда Робертовна" userId="98be7548-a651-4b95-923b-e1e51aa70311" providerId="ADAL" clId="{3A7A0262-F72D-CF40-8B9F-871A5CEC706F}" dt="2022-10-07T13:14:22.316" v="137" actId="6014"/>
          <pc:sldLayoutMkLst>
            <pc:docMk/>
            <pc:sldMasterMk cId="578506015" sldId="2147483648"/>
            <pc:sldLayoutMk cId="2507113422" sldId="2147483651"/>
          </pc:sldLayoutMkLst>
          <pc:spChg chg="add mod">
            <ac:chgData name="Абрамова Надежда Робертовна" userId="98be7548-a651-4b95-923b-e1e51aa70311" providerId="ADAL" clId="{3A7A0262-F72D-CF40-8B9F-871A5CEC706F}" dt="2022-10-07T12:41:42.161" v="22"/>
            <ac:spMkLst>
              <pc:docMk/>
              <pc:sldMasterMk cId="578506015" sldId="2147483648"/>
              <pc:sldLayoutMk cId="2507113422" sldId="2147483651"/>
              <ac:spMk id="2" creationId="{819F2188-296C-D6E4-A87F-7FEBCF5365B3}"/>
            </ac:spMkLst>
          </pc:spChg>
          <pc:spChg chg="del">
            <ac:chgData name="Абрамова Надежда Робертовна" userId="98be7548-a651-4b95-923b-e1e51aa70311" providerId="ADAL" clId="{3A7A0262-F72D-CF40-8B9F-871A5CEC706F}" dt="2022-10-07T12:41:41.109" v="21" actId="478"/>
            <ac:spMkLst>
              <pc:docMk/>
              <pc:sldMasterMk cId="578506015" sldId="2147483648"/>
              <pc:sldLayoutMk cId="2507113422" sldId="2147483651"/>
              <ac:spMk id="11" creationId="{66DF89EC-1E7C-3B40-85F4-6D19A7D29AC7}"/>
            </ac:spMkLst>
          </pc:spChg>
          <pc:spChg chg="mod">
            <ac:chgData name="Абрамова Надежда Робертовна" userId="98be7548-a651-4b95-923b-e1e51aa70311" providerId="ADAL" clId="{3A7A0262-F72D-CF40-8B9F-871A5CEC706F}" dt="2022-10-07T12:44:48.370" v="54" actId="14100"/>
            <ac:spMkLst>
              <pc:docMk/>
              <pc:sldMasterMk cId="578506015" sldId="2147483648"/>
              <pc:sldLayoutMk cId="2507113422" sldId="2147483651"/>
              <ac:spMk id="15" creationId="{F0037DB7-9A83-3348-8DAE-CC70560E4099}"/>
            </ac:spMkLst>
          </pc:spChg>
          <pc:spChg chg="del">
            <ac:chgData name="Абрамова Надежда Робертовна" userId="98be7548-a651-4b95-923b-e1e51aa70311" providerId="ADAL" clId="{3A7A0262-F72D-CF40-8B9F-871A5CEC706F}" dt="2022-10-07T12:42:45.350" v="37" actId="478"/>
            <ac:spMkLst>
              <pc:docMk/>
              <pc:sldMasterMk cId="578506015" sldId="2147483648"/>
              <pc:sldLayoutMk cId="2507113422" sldId="2147483651"/>
              <ac:spMk id="20" creationId="{4007716A-CF6E-BC4E-83BE-CC4A3F1F2008}"/>
            </ac:spMkLst>
          </pc:spChg>
          <pc:spChg chg="del">
            <ac:chgData name="Абрамова Надежда Робертовна" userId="98be7548-a651-4b95-923b-e1e51aa70311" providerId="ADAL" clId="{3A7A0262-F72D-CF40-8B9F-871A5CEC706F}" dt="2022-10-07T12:42:48.432" v="38" actId="478"/>
            <ac:spMkLst>
              <pc:docMk/>
              <pc:sldMasterMk cId="578506015" sldId="2147483648"/>
              <pc:sldLayoutMk cId="2507113422" sldId="2147483651"/>
              <ac:spMk id="22" creationId="{4921AC85-F824-C54B-91ED-6AB495D80D7A}"/>
            </ac:spMkLst>
          </pc:spChg>
        </pc:sldLayoutChg>
        <pc:sldLayoutChg chg="addSp delSp modSp mod">
          <pc:chgData name="Абрамова Надежда Робертовна" userId="98be7548-a651-4b95-923b-e1e51aa70311" providerId="ADAL" clId="{3A7A0262-F72D-CF40-8B9F-871A5CEC706F}" dt="2022-10-07T13:28:14.156" v="149"/>
          <pc:sldLayoutMkLst>
            <pc:docMk/>
            <pc:sldMasterMk cId="578506015" sldId="2147483648"/>
            <pc:sldLayoutMk cId="764889845" sldId="2147483652"/>
          </pc:sldLayoutMkLst>
          <pc:spChg chg="add mod">
            <ac:chgData name="Абрамова Надежда Робертовна" userId="98be7548-a651-4b95-923b-e1e51aa70311" providerId="ADAL" clId="{3A7A0262-F72D-CF40-8B9F-871A5CEC706F}" dt="2022-10-07T12:41:47.005" v="24"/>
            <ac:spMkLst>
              <pc:docMk/>
              <pc:sldMasterMk cId="578506015" sldId="2147483648"/>
              <pc:sldLayoutMk cId="764889845" sldId="2147483652"/>
              <ac:spMk id="2" creationId="{6E1D1A8A-1BAA-23BE-0B81-61FD29BE0D3E}"/>
            </ac:spMkLst>
          </pc:spChg>
          <pc:spChg chg="del">
            <ac:chgData name="Абрамова Надежда Робертовна" userId="98be7548-a651-4b95-923b-e1e51aa70311" providerId="ADAL" clId="{3A7A0262-F72D-CF40-8B9F-871A5CEC706F}" dt="2022-10-07T12:41:46.611" v="23" actId="478"/>
            <ac:spMkLst>
              <pc:docMk/>
              <pc:sldMasterMk cId="578506015" sldId="2147483648"/>
              <pc:sldLayoutMk cId="764889845" sldId="2147483652"/>
              <ac:spMk id="12" creationId="{C65A5D7C-EB12-9D4D-A99A-4B26C81B7387}"/>
            </ac:spMkLst>
          </pc:spChg>
          <pc:spChg chg="mod">
            <ac:chgData name="Абрамова Надежда Робертовна" userId="98be7548-a651-4b95-923b-e1e51aa70311" providerId="ADAL" clId="{3A7A0262-F72D-CF40-8B9F-871A5CEC706F}" dt="2022-10-07T12:44:54.276" v="55" actId="14100"/>
            <ac:spMkLst>
              <pc:docMk/>
              <pc:sldMasterMk cId="578506015" sldId="2147483648"/>
              <pc:sldLayoutMk cId="764889845" sldId="2147483652"/>
              <ac:spMk id="16" creationId="{EB05FE86-9EEC-B64C-A6A4-0EF1E57F548F}"/>
            </ac:spMkLst>
          </pc:spChg>
          <pc:spChg chg="del">
            <ac:chgData name="Абрамова Надежда Робертовна" userId="98be7548-a651-4b95-923b-e1e51aa70311" providerId="ADAL" clId="{3A7A0262-F72D-CF40-8B9F-871A5CEC706F}" dt="2022-10-07T12:43:53.594" v="47" actId="478"/>
            <ac:spMkLst>
              <pc:docMk/>
              <pc:sldMasterMk cId="578506015" sldId="2147483648"/>
              <pc:sldLayoutMk cId="764889845" sldId="2147483652"/>
              <ac:spMk id="18" creationId="{897B1CBC-D3E1-5F42-9E46-5C5D5982A1A4}"/>
            </ac:spMkLst>
          </pc:spChg>
          <pc:spChg chg="del">
            <ac:chgData name="Абрамова Надежда Робертовна" userId="98be7548-a651-4b95-923b-e1e51aa70311" providerId="ADAL" clId="{3A7A0262-F72D-CF40-8B9F-871A5CEC706F}" dt="2022-10-07T12:43:53.594" v="47" actId="478"/>
            <ac:spMkLst>
              <pc:docMk/>
              <pc:sldMasterMk cId="578506015" sldId="2147483648"/>
              <pc:sldLayoutMk cId="764889845" sldId="2147483652"/>
              <ac:spMk id="19" creationId="{364269E6-245A-D54E-A8AD-14E29A03FAC1}"/>
            </ac:spMkLst>
          </pc:spChg>
          <pc:spChg chg="mod">
            <ac:chgData name="Абрамова Надежда Робертовна" userId="98be7548-a651-4b95-923b-e1e51aa70311" providerId="ADAL" clId="{3A7A0262-F72D-CF40-8B9F-871A5CEC706F}" dt="2022-10-07T13:28:14.156" v="149"/>
            <ac:spMkLst>
              <pc:docMk/>
              <pc:sldMasterMk cId="578506015" sldId="2147483648"/>
              <pc:sldLayoutMk cId="764889845" sldId="2147483652"/>
              <ac:spMk id="20" creationId="{5812BF3C-1D24-3640-84D2-BFFCA525AE5F}"/>
            </ac:spMkLst>
          </pc:spChg>
        </pc:sldLayoutChg>
        <pc:sldLayoutChg chg="addSp delSp modSp mod">
          <pc:chgData name="Абрамова Надежда Робертовна" userId="98be7548-a651-4b95-923b-e1e51aa70311" providerId="ADAL" clId="{3A7A0262-F72D-CF40-8B9F-871A5CEC706F}" dt="2022-10-07T13:14:58.287" v="139" actId="6014"/>
          <pc:sldLayoutMkLst>
            <pc:docMk/>
            <pc:sldMasterMk cId="578506015" sldId="2147483648"/>
            <pc:sldLayoutMk cId="2057052302" sldId="2147483654"/>
          </pc:sldLayoutMkLst>
          <pc:spChg chg="add mod">
            <ac:chgData name="Абрамова Надежда Робертовна" userId="98be7548-a651-4b95-923b-e1e51aa70311" providerId="ADAL" clId="{3A7A0262-F72D-CF40-8B9F-871A5CEC706F}" dt="2022-10-07T12:41:51.064" v="26"/>
            <ac:spMkLst>
              <pc:docMk/>
              <pc:sldMasterMk cId="578506015" sldId="2147483648"/>
              <pc:sldLayoutMk cId="2057052302" sldId="2147483654"/>
              <ac:spMk id="2" creationId="{CD22D4E5-D665-1D46-C611-B5AA8153EF16}"/>
            </ac:spMkLst>
          </pc:spChg>
          <pc:spChg chg="del">
            <ac:chgData name="Абрамова Надежда Робертовна" userId="98be7548-a651-4b95-923b-e1e51aa70311" providerId="ADAL" clId="{3A7A0262-F72D-CF40-8B9F-871A5CEC706F}" dt="2022-10-07T12:41:50.706" v="25" actId="478"/>
            <ac:spMkLst>
              <pc:docMk/>
              <pc:sldMasterMk cId="578506015" sldId="2147483648"/>
              <pc:sldLayoutMk cId="2057052302" sldId="2147483654"/>
              <ac:spMk id="10" creationId="{30460EF6-ECAD-8941-8132-1B3E005D6067}"/>
            </ac:spMkLst>
          </pc:spChg>
          <pc:spChg chg="mod">
            <ac:chgData name="Абрамова Надежда Робертовна" userId="98be7548-a651-4b95-923b-e1e51aa70311" providerId="ADAL" clId="{3A7A0262-F72D-CF40-8B9F-871A5CEC706F}" dt="2022-10-07T12:45:27.182" v="62" actId="14100"/>
            <ac:spMkLst>
              <pc:docMk/>
              <pc:sldMasterMk cId="578506015" sldId="2147483648"/>
              <pc:sldLayoutMk cId="2057052302" sldId="2147483654"/>
              <ac:spMk id="18" creationId="{37B4962B-A5BA-AB4F-AFB3-5BF3A0AD0352}"/>
            </ac:spMkLst>
          </pc:spChg>
          <pc:spChg chg="del">
            <ac:chgData name="Абрамова Надежда Робертовна" userId="98be7548-a651-4b95-923b-e1e51aa70311" providerId="ADAL" clId="{3A7A0262-F72D-CF40-8B9F-871A5CEC706F}" dt="2022-10-07T12:44:59.292" v="56" actId="478"/>
            <ac:spMkLst>
              <pc:docMk/>
              <pc:sldMasterMk cId="578506015" sldId="2147483648"/>
              <pc:sldLayoutMk cId="2057052302" sldId="2147483654"/>
              <ac:spMk id="19" creationId="{78AD85C2-6CFD-A94C-8134-2B3392A33196}"/>
            </ac:spMkLst>
          </pc:spChg>
          <pc:spChg chg="del">
            <ac:chgData name="Абрамова Надежда Робертовна" userId="98be7548-a651-4b95-923b-e1e51aa70311" providerId="ADAL" clId="{3A7A0262-F72D-CF40-8B9F-871A5CEC706F}" dt="2022-10-07T12:44:59.292" v="56" actId="478"/>
            <ac:spMkLst>
              <pc:docMk/>
              <pc:sldMasterMk cId="578506015" sldId="2147483648"/>
              <pc:sldLayoutMk cId="2057052302" sldId="2147483654"/>
              <ac:spMk id="20" creationId="{C50CF571-E523-5440-B1C9-D74160206AED}"/>
            </ac:spMkLst>
          </pc:spChg>
        </pc:sldLayoutChg>
        <pc:sldLayoutChg chg="addSp delSp modSp mod">
          <pc:chgData name="Абрамова Надежда Робертовна" userId="98be7548-a651-4b95-923b-e1e51aa70311" providerId="ADAL" clId="{3A7A0262-F72D-CF40-8B9F-871A5CEC706F}" dt="2022-10-07T13:15:10.359" v="140" actId="6014"/>
          <pc:sldLayoutMkLst>
            <pc:docMk/>
            <pc:sldMasterMk cId="578506015" sldId="2147483648"/>
            <pc:sldLayoutMk cId="2440160323" sldId="2147483655"/>
          </pc:sldLayoutMkLst>
          <pc:spChg chg="add mod">
            <ac:chgData name="Абрамова Надежда Робертовна" userId="98be7548-a651-4b95-923b-e1e51aa70311" providerId="ADAL" clId="{3A7A0262-F72D-CF40-8B9F-871A5CEC706F}" dt="2022-10-07T12:41:56.220" v="28"/>
            <ac:spMkLst>
              <pc:docMk/>
              <pc:sldMasterMk cId="578506015" sldId="2147483648"/>
              <pc:sldLayoutMk cId="2440160323" sldId="2147483655"/>
              <ac:spMk id="2" creationId="{79175F3C-D697-F284-CCA4-949DC9DC4EE5}"/>
            </ac:spMkLst>
          </pc:spChg>
          <pc:spChg chg="del">
            <ac:chgData name="Абрамова Надежда Робертовна" userId="98be7548-a651-4b95-923b-e1e51aa70311" providerId="ADAL" clId="{3A7A0262-F72D-CF40-8B9F-871A5CEC706F}" dt="2022-10-07T12:41:55.825" v="27" actId="478"/>
            <ac:spMkLst>
              <pc:docMk/>
              <pc:sldMasterMk cId="578506015" sldId="2147483648"/>
              <pc:sldLayoutMk cId="2440160323" sldId="2147483655"/>
              <ac:spMk id="9" creationId="{764502F5-56EE-354B-A3B1-E79F8B005172}"/>
            </ac:spMkLst>
          </pc:spChg>
          <pc:spChg chg="mod">
            <ac:chgData name="Абрамова Надежда Робертовна" userId="98be7548-a651-4b95-923b-e1e51aa70311" providerId="ADAL" clId="{3A7A0262-F72D-CF40-8B9F-871A5CEC706F}" dt="2022-10-07T12:45:18.734" v="61" actId="14100"/>
            <ac:spMkLst>
              <pc:docMk/>
              <pc:sldMasterMk cId="578506015" sldId="2147483648"/>
              <pc:sldLayoutMk cId="2440160323" sldId="2147483655"/>
              <ac:spMk id="16" creationId="{252B365F-6D89-0045-99CC-0F0D3EF2DA0F}"/>
            </ac:spMkLst>
          </pc:spChg>
          <pc:spChg chg="del">
            <ac:chgData name="Абрамова Надежда Робертовна" userId="98be7548-a651-4b95-923b-e1e51aa70311" providerId="ADAL" clId="{3A7A0262-F72D-CF40-8B9F-871A5CEC706F}" dt="2022-10-07T12:45:14.031" v="60" actId="478"/>
            <ac:spMkLst>
              <pc:docMk/>
              <pc:sldMasterMk cId="578506015" sldId="2147483648"/>
              <pc:sldLayoutMk cId="2440160323" sldId="2147483655"/>
              <ac:spMk id="18" creationId="{C9CC4AE0-EDCC-9A4F-97C4-4CAFF1F1EBCF}"/>
            </ac:spMkLst>
          </pc:spChg>
          <pc:spChg chg="del">
            <ac:chgData name="Абрамова Надежда Робертовна" userId="98be7548-a651-4b95-923b-e1e51aa70311" providerId="ADAL" clId="{3A7A0262-F72D-CF40-8B9F-871A5CEC706F}" dt="2022-10-07T12:45:14.031" v="60" actId="478"/>
            <ac:spMkLst>
              <pc:docMk/>
              <pc:sldMasterMk cId="578506015" sldId="2147483648"/>
              <pc:sldLayoutMk cId="2440160323" sldId="2147483655"/>
              <ac:spMk id="20" creationId="{185F6674-A1EC-1846-AEB5-DA4959807147}"/>
            </ac:spMkLst>
          </pc:spChg>
        </pc:sldLayoutChg>
        <pc:sldLayoutChg chg="addSp delSp modSp mod">
          <pc:chgData name="Абрамова Надежда Робертовна" userId="98be7548-a651-4b95-923b-e1e51aa70311" providerId="ADAL" clId="{3A7A0262-F72D-CF40-8B9F-871A5CEC706F}" dt="2022-10-07T13:15:17.500" v="141" actId="6014"/>
          <pc:sldLayoutMkLst>
            <pc:docMk/>
            <pc:sldMasterMk cId="578506015" sldId="2147483648"/>
            <pc:sldLayoutMk cId="323677154" sldId="2147483656"/>
          </pc:sldLayoutMkLst>
          <pc:spChg chg="add mod">
            <ac:chgData name="Абрамова Надежда Робертовна" userId="98be7548-a651-4b95-923b-e1e51aa70311" providerId="ADAL" clId="{3A7A0262-F72D-CF40-8B9F-871A5CEC706F}" dt="2022-10-07T12:42:01.311" v="30"/>
            <ac:spMkLst>
              <pc:docMk/>
              <pc:sldMasterMk cId="578506015" sldId="2147483648"/>
              <pc:sldLayoutMk cId="323677154" sldId="2147483656"/>
              <ac:spMk id="2" creationId="{6E5BA2AA-1728-31CB-C0F3-2AFE560EE042}"/>
            </ac:spMkLst>
          </pc:spChg>
          <pc:spChg chg="del">
            <ac:chgData name="Абрамова Надежда Робертовна" userId="98be7548-a651-4b95-923b-e1e51aa70311" providerId="ADAL" clId="{3A7A0262-F72D-CF40-8B9F-871A5CEC706F}" dt="2022-10-07T12:42:00.899" v="29" actId="478"/>
            <ac:spMkLst>
              <pc:docMk/>
              <pc:sldMasterMk cId="578506015" sldId="2147483648"/>
              <pc:sldLayoutMk cId="323677154" sldId="2147483656"/>
              <ac:spMk id="12" creationId="{F33F65D6-1072-F140-B6A5-758D7B595A92}"/>
            </ac:spMkLst>
          </pc:spChg>
          <pc:spChg chg="mod">
            <ac:chgData name="Абрамова Надежда Робертовна" userId="98be7548-a651-4b95-923b-e1e51aa70311" providerId="ADAL" clId="{3A7A0262-F72D-CF40-8B9F-871A5CEC706F}" dt="2022-10-07T12:45:44.665" v="66" actId="14100"/>
            <ac:spMkLst>
              <pc:docMk/>
              <pc:sldMasterMk cId="578506015" sldId="2147483648"/>
              <pc:sldLayoutMk cId="323677154" sldId="2147483656"/>
              <ac:spMk id="16" creationId="{6809E15B-CD0E-2F47-B500-B457A9CCBB37}"/>
            </ac:spMkLst>
          </pc:spChg>
          <pc:spChg chg="mod">
            <ac:chgData name="Абрамова Надежда Робертовна" userId="98be7548-a651-4b95-923b-e1e51aa70311" providerId="ADAL" clId="{3A7A0262-F72D-CF40-8B9F-871A5CEC706F}" dt="2022-10-07T13:00:18.890" v="82" actId="16037"/>
            <ac:spMkLst>
              <pc:docMk/>
              <pc:sldMasterMk cId="578506015" sldId="2147483648"/>
              <pc:sldLayoutMk cId="323677154" sldId="2147483656"/>
              <ac:spMk id="20" creationId="{DD467C42-8209-B740-8419-DBB6A6F7D5EE}"/>
            </ac:spMkLst>
          </pc:spChg>
          <pc:spChg chg="del">
            <ac:chgData name="Абрамова Надежда Робертовна" userId="98be7548-a651-4b95-923b-e1e51aa70311" providerId="ADAL" clId="{3A7A0262-F72D-CF40-8B9F-871A5CEC706F}" dt="2022-10-07T12:45:35.057" v="63" actId="478"/>
            <ac:spMkLst>
              <pc:docMk/>
              <pc:sldMasterMk cId="578506015" sldId="2147483648"/>
              <pc:sldLayoutMk cId="323677154" sldId="2147483656"/>
              <ac:spMk id="22" creationId="{7E0B9771-35DC-D24C-B598-648DE6F8DE64}"/>
            </ac:spMkLst>
          </pc:spChg>
          <pc:spChg chg="del">
            <ac:chgData name="Абрамова Надежда Робертовна" userId="98be7548-a651-4b95-923b-e1e51aa70311" providerId="ADAL" clId="{3A7A0262-F72D-CF40-8B9F-871A5CEC706F}" dt="2022-10-07T12:45:35.057" v="63" actId="478"/>
            <ac:spMkLst>
              <pc:docMk/>
              <pc:sldMasterMk cId="578506015" sldId="2147483648"/>
              <pc:sldLayoutMk cId="323677154" sldId="2147483656"/>
              <ac:spMk id="23" creationId="{5B1ACD18-BD14-2B4B-BA0A-46A5167E2C75}"/>
            </ac:spMkLst>
          </pc:spChg>
        </pc:sldLayoutChg>
        <pc:sldLayoutChg chg="addSp delSp modSp mod">
          <pc:chgData name="Абрамова Надежда Робертовна" userId="98be7548-a651-4b95-923b-e1e51aa70311" providerId="ADAL" clId="{3A7A0262-F72D-CF40-8B9F-871A5CEC706F}" dt="2022-10-07T13:16:27.208" v="148" actId="6014"/>
          <pc:sldLayoutMkLst>
            <pc:docMk/>
            <pc:sldMasterMk cId="578506015" sldId="2147483648"/>
            <pc:sldLayoutMk cId="319520987" sldId="2147483657"/>
          </pc:sldLayoutMkLst>
          <pc:spChg chg="add mod">
            <ac:chgData name="Абрамова Надежда Робертовна" userId="98be7548-a651-4b95-923b-e1e51aa70311" providerId="ADAL" clId="{3A7A0262-F72D-CF40-8B9F-871A5CEC706F}" dt="2022-10-07T12:42:11.425" v="34"/>
            <ac:spMkLst>
              <pc:docMk/>
              <pc:sldMasterMk cId="578506015" sldId="2147483648"/>
              <pc:sldLayoutMk cId="319520987" sldId="2147483657"/>
              <ac:spMk id="2" creationId="{E96B08B3-6777-47E7-1006-BC9A7F8847C5}"/>
            </ac:spMkLst>
          </pc:spChg>
          <pc:spChg chg="del">
            <ac:chgData name="Абрамова Надежда Робертовна" userId="98be7548-a651-4b95-923b-e1e51aa70311" providerId="ADAL" clId="{3A7A0262-F72D-CF40-8B9F-871A5CEC706F}" dt="2022-10-07T12:42:11.069" v="33" actId="478"/>
            <ac:spMkLst>
              <pc:docMk/>
              <pc:sldMasterMk cId="578506015" sldId="2147483648"/>
              <pc:sldLayoutMk cId="319520987" sldId="2147483657"/>
              <ac:spMk id="12" creationId="{C62171D1-2A5B-7A4A-9760-17CCE51B9802}"/>
            </ac:spMkLst>
          </pc:spChg>
          <pc:spChg chg="mod">
            <ac:chgData name="Абрамова Надежда Робертовна" userId="98be7548-a651-4b95-923b-e1e51aa70311" providerId="ADAL" clId="{3A7A0262-F72D-CF40-8B9F-871A5CEC706F}" dt="2022-10-07T12:46:08.066" v="74" actId="14100"/>
            <ac:spMkLst>
              <pc:docMk/>
              <pc:sldMasterMk cId="578506015" sldId="2147483648"/>
              <pc:sldLayoutMk cId="319520987" sldId="2147483657"/>
              <ac:spMk id="20" creationId="{C0A1CB46-D6D6-5E48-B4F7-CCED4525C46F}"/>
            </ac:spMkLst>
          </pc:spChg>
          <pc:spChg chg="del">
            <ac:chgData name="Абрамова Надежда Робертовна" userId="98be7548-a651-4b95-923b-e1e51aa70311" providerId="ADAL" clId="{3A7A0262-F72D-CF40-8B9F-871A5CEC706F}" dt="2022-10-07T12:45:59.504" v="70" actId="478"/>
            <ac:spMkLst>
              <pc:docMk/>
              <pc:sldMasterMk cId="578506015" sldId="2147483648"/>
              <pc:sldLayoutMk cId="319520987" sldId="2147483657"/>
              <ac:spMk id="21" creationId="{25D35A19-1AA8-204A-BFCA-83B65D59CFF4}"/>
            </ac:spMkLst>
          </pc:spChg>
          <pc:spChg chg="del">
            <ac:chgData name="Абрамова Надежда Робертовна" userId="98be7548-a651-4b95-923b-e1e51aa70311" providerId="ADAL" clId="{3A7A0262-F72D-CF40-8B9F-871A5CEC706F}" dt="2022-10-07T12:45:59.504" v="70" actId="478"/>
            <ac:spMkLst>
              <pc:docMk/>
              <pc:sldMasterMk cId="578506015" sldId="2147483648"/>
              <pc:sldLayoutMk cId="319520987" sldId="2147483657"/>
              <ac:spMk id="22" creationId="{3557077C-F503-0B4A-82A2-54D21547E589}"/>
            </ac:spMkLst>
          </pc:spChg>
          <pc:picChg chg="add del mod">
            <ac:chgData name="Абрамова Надежда Робертовна" userId="98be7548-a651-4b95-923b-e1e51aa70311" providerId="ADAL" clId="{3A7A0262-F72D-CF40-8B9F-871A5CEC706F}" dt="2022-10-07T12:46:57.486" v="76" actId="478"/>
            <ac:picMkLst>
              <pc:docMk/>
              <pc:sldMasterMk cId="578506015" sldId="2147483648"/>
              <pc:sldLayoutMk cId="319520987" sldId="2147483657"/>
              <ac:picMk id="3" creationId="{E5FEA333-66B4-B24A-C3F9-799CADFE8ED3}"/>
            </ac:picMkLst>
          </pc:picChg>
        </pc:sldLayoutChg>
        <pc:sldLayoutChg chg="addSp delSp modSp mod">
          <pc:chgData name="Абрамова Надежда Робертовна" userId="98be7548-a651-4b95-923b-e1e51aa70311" providerId="ADAL" clId="{3A7A0262-F72D-CF40-8B9F-871A5CEC706F}" dt="2022-10-10T12:47:19.452" v="153" actId="478"/>
          <pc:sldLayoutMkLst>
            <pc:docMk/>
            <pc:sldMasterMk cId="578506015" sldId="2147483648"/>
            <pc:sldLayoutMk cId="3867054648" sldId="2147483658"/>
          </pc:sldLayoutMkLst>
          <pc:spChg chg="add mod">
            <ac:chgData name="Абрамова Надежда Робертовна" userId="98be7548-a651-4b95-923b-e1e51aa70311" providerId="ADAL" clId="{3A7A0262-F72D-CF40-8B9F-871A5CEC706F}" dt="2022-10-07T12:42:06.003" v="32"/>
            <ac:spMkLst>
              <pc:docMk/>
              <pc:sldMasterMk cId="578506015" sldId="2147483648"/>
              <pc:sldLayoutMk cId="3867054648" sldId="2147483658"/>
              <ac:spMk id="2" creationId="{3248AC60-C055-4FC2-9350-970DB9C40049}"/>
            </ac:spMkLst>
          </pc:spChg>
          <pc:spChg chg="add del mod">
            <ac:chgData name="Абрамова Надежда Робертовна" userId="98be7548-a651-4b95-923b-e1e51aa70311" providerId="ADAL" clId="{3A7A0262-F72D-CF40-8B9F-871A5CEC706F}" dt="2022-10-10T12:47:19.452" v="153" actId="478"/>
            <ac:spMkLst>
              <pc:docMk/>
              <pc:sldMasterMk cId="578506015" sldId="2147483648"/>
              <pc:sldLayoutMk cId="3867054648" sldId="2147483658"/>
              <ac:spMk id="3" creationId="{2842F90F-8FEE-3157-5F8C-2879CE99C6A0}"/>
            </ac:spMkLst>
          </pc:spChg>
          <pc:spChg chg="del">
            <ac:chgData name="Абрамова Надежда Робертовна" userId="98be7548-a651-4b95-923b-e1e51aa70311" providerId="ADAL" clId="{3A7A0262-F72D-CF40-8B9F-871A5CEC706F}" dt="2022-10-07T12:42:05.613" v="31" actId="478"/>
            <ac:spMkLst>
              <pc:docMk/>
              <pc:sldMasterMk cId="578506015" sldId="2147483648"/>
              <pc:sldLayoutMk cId="3867054648" sldId="2147483658"/>
              <ac:spMk id="11" creationId="{3A39D099-B515-F343-BF7A-A95468DA3860}"/>
            </ac:spMkLst>
          </pc:spChg>
          <pc:spChg chg="mod">
            <ac:chgData name="Абрамова Надежда Робертовна" userId="98be7548-a651-4b95-923b-e1e51aa70311" providerId="ADAL" clId="{3A7A0262-F72D-CF40-8B9F-871A5CEC706F}" dt="2022-10-07T13:15:51.930" v="143" actId="20577"/>
            <ac:spMkLst>
              <pc:docMk/>
              <pc:sldMasterMk cId="578506015" sldId="2147483648"/>
              <pc:sldLayoutMk cId="3867054648" sldId="2147483658"/>
              <ac:spMk id="19" creationId="{1C20890C-BC1C-0745-9AF3-46700BA27C4A}"/>
            </ac:spMkLst>
          </pc:spChg>
          <pc:spChg chg="mod">
            <ac:chgData name="Абрамова Надежда Робертовна" userId="98be7548-a651-4b95-923b-e1e51aa70311" providerId="ADAL" clId="{3A7A0262-F72D-CF40-8B9F-871A5CEC706F}" dt="2022-10-07T13:16:02.359" v="146" actId="20577"/>
            <ac:spMkLst>
              <pc:docMk/>
              <pc:sldMasterMk cId="578506015" sldId="2147483648"/>
              <pc:sldLayoutMk cId="3867054648" sldId="2147483658"/>
              <ac:spMk id="20" creationId="{CA2589F7-4500-024F-8E07-D726629A599C}"/>
            </ac:spMkLst>
          </pc:spChg>
          <pc:spChg chg="mod">
            <ac:chgData name="Абрамова Надежда Робертовна" userId="98be7548-a651-4b95-923b-e1e51aa70311" providerId="ADAL" clId="{3A7A0262-F72D-CF40-8B9F-871A5CEC706F}" dt="2022-10-07T12:45:56.163" v="69" actId="14100"/>
            <ac:spMkLst>
              <pc:docMk/>
              <pc:sldMasterMk cId="578506015" sldId="2147483648"/>
              <pc:sldLayoutMk cId="3867054648" sldId="2147483658"/>
              <ac:spMk id="41" creationId="{800F6957-CEFF-924E-B258-5B51A5196DEB}"/>
            </ac:spMkLst>
          </pc:spChg>
          <pc:spChg chg="del">
            <ac:chgData name="Абрамова Надежда Робертовна" userId="98be7548-a651-4b95-923b-e1e51aa70311" providerId="ADAL" clId="{3A7A0262-F72D-CF40-8B9F-871A5CEC706F}" dt="2022-10-07T12:45:50.313" v="67" actId="478"/>
            <ac:spMkLst>
              <pc:docMk/>
              <pc:sldMasterMk cId="578506015" sldId="2147483648"/>
              <pc:sldLayoutMk cId="3867054648" sldId="2147483658"/>
              <ac:spMk id="42" creationId="{8FD4982C-EBD6-6D4D-A16B-212CB048938C}"/>
            </ac:spMkLst>
          </pc:spChg>
          <pc:spChg chg="del">
            <ac:chgData name="Абрамова Надежда Робертовна" userId="98be7548-a651-4b95-923b-e1e51aa70311" providerId="ADAL" clId="{3A7A0262-F72D-CF40-8B9F-871A5CEC706F}" dt="2022-10-07T12:45:50.313" v="67" actId="478"/>
            <ac:spMkLst>
              <pc:docMk/>
              <pc:sldMasterMk cId="578506015" sldId="2147483648"/>
              <pc:sldLayoutMk cId="3867054648" sldId="2147483658"/>
              <ac:spMk id="43" creationId="{733D5CDE-163B-C148-A20F-A808E0652336}"/>
            </ac:spMkLst>
          </pc:spChg>
        </pc:sldLayoutChg>
        <pc:sldLayoutChg chg="addSp delSp modSp mod">
          <pc:chgData name="Абрамова Надежда Робертовна" userId="98be7548-a651-4b95-923b-e1e51aa70311" providerId="ADAL" clId="{3A7A0262-F72D-CF40-8B9F-871A5CEC706F}" dt="2022-10-19T15:41:34.952" v="194" actId="478"/>
          <pc:sldLayoutMkLst>
            <pc:docMk/>
            <pc:sldMasterMk cId="578506015" sldId="2147483648"/>
            <pc:sldLayoutMk cId="1387064287" sldId="2147483659"/>
          </pc:sldLayoutMkLst>
          <pc:picChg chg="add del mod">
            <ac:chgData name="Абрамова Надежда Робертовна" userId="98be7548-a651-4b95-923b-e1e51aa70311" providerId="ADAL" clId="{3A7A0262-F72D-CF40-8B9F-871A5CEC706F}" dt="2022-10-19T15:41:34.952" v="194" actId="478"/>
            <ac:picMkLst>
              <pc:docMk/>
              <pc:sldMasterMk cId="578506015" sldId="2147483648"/>
              <pc:sldLayoutMk cId="1387064287" sldId="2147483659"/>
              <ac:picMk id="2" creationId="{BC627939-CFCA-858B-F8D2-BC39B5C1C52E}"/>
            </ac:picMkLst>
          </pc:picChg>
          <pc:picChg chg="add mod">
            <ac:chgData name="Абрамова Надежда Робертовна" userId="98be7548-a651-4b95-923b-e1e51aa70311" providerId="ADAL" clId="{3A7A0262-F72D-CF40-8B9F-871A5CEC706F}" dt="2022-10-07T13:32:59.203" v="151" actId="14826"/>
            <ac:picMkLst>
              <pc:docMk/>
              <pc:sldMasterMk cId="578506015" sldId="2147483648"/>
              <pc:sldLayoutMk cId="1387064287" sldId="2147483659"/>
              <ac:picMk id="4" creationId="{2FF90A89-AE54-2663-0379-23A682FEA283}"/>
            </ac:picMkLst>
          </pc:picChg>
        </pc:sldLayoutChg>
        <pc:sldLayoutChg chg="modSp mod">
          <pc:chgData name="Абрамова Надежда Робертовна" userId="98be7548-a651-4b95-923b-e1e51aa70311" providerId="ADAL" clId="{3A7A0262-F72D-CF40-8B9F-871A5CEC706F}" dt="2022-10-07T13:13:46.712" v="134" actId="6014"/>
          <pc:sldLayoutMkLst>
            <pc:docMk/>
            <pc:sldMasterMk cId="578506015" sldId="2147483648"/>
            <pc:sldLayoutMk cId="1341287480" sldId="2147483660"/>
          </pc:sldLayoutMkLst>
          <pc:spChg chg="mod">
            <ac:chgData name="Абрамова Надежда Робертовна" userId="98be7548-a651-4b95-923b-e1e51aa70311" providerId="ADAL" clId="{3A7A0262-F72D-CF40-8B9F-871A5CEC706F}" dt="2022-10-07T12:41:21.974" v="16" actId="1036"/>
            <ac:spMkLst>
              <pc:docMk/>
              <pc:sldMasterMk cId="578506015" sldId="2147483648"/>
              <pc:sldLayoutMk cId="1341287480" sldId="2147483660"/>
              <ac:spMk id="17" creationId="{24D3A12E-0E10-C441-81D2-C3C1EB6A0537}"/>
            </ac:spMkLst>
          </pc:spChg>
          <pc:spChg chg="mod">
            <ac:chgData name="Абрамова Надежда Робертовна" userId="98be7548-a651-4b95-923b-e1e51aa70311" providerId="ADAL" clId="{3A7A0262-F72D-CF40-8B9F-871A5CEC706F}" dt="2022-10-07T12:44:33.981" v="52" actId="14100"/>
            <ac:spMkLst>
              <pc:docMk/>
              <pc:sldMasterMk cId="578506015" sldId="2147483648"/>
              <pc:sldLayoutMk cId="1341287480" sldId="2147483660"/>
              <ac:spMk id="38" creationId="{7FB4A275-856E-364D-8AA4-2071AADC6AAA}"/>
            </ac:spMkLst>
          </pc:spChg>
        </pc:sldLayoutChg>
        <pc:sldLayoutChg chg="addSp delSp modSp mod">
          <pc:chgData name="Абрамова Надежда Робертовна" userId="98be7548-a651-4b95-923b-e1e51aa70311" providerId="ADAL" clId="{3A7A0262-F72D-CF40-8B9F-871A5CEC706F}" dt="2022-10-07T13:13:54.520" v="135" actId="6014"/>
          <pc:sldLayoutMkLst>
            <pc:docMk/>
            <pc:sldMasterMk cId="578506015" sldId="2147483648"/>
            <pc:sldLayoutMk cId="3527183405" sldId="2147483661"/>
          </pc:sldLayoutMkLst>
          <pc:spChg chg="add mod">
            <ac:chgData name="Абрамова Надежда Робертовна" userId="98be7548-a651-4b95-923b-e1e51aa70311" providerId="ADAL" clId="{3A7A0262-F72D-CF40-8B9F-871A5CEC706F}" dt="2022-10-07T12:41:32.237" v="18"/>
            <ac:spMkLst>
              <pc:docMk/>
              <pc:sldMasterMk cId="578506015" sldId="2147483648"/>
              <pc:sldLayoutMk cId="3527183405" sldId="2147483661"/>
              <ac:spMk id="2" creationId="{6173299C-58DF-E6BF-78E7-242FB7710AFB}"/>
            </ac:spMkLst>
          </pc:spChg>
          <pc:spChg chg="del">
            <ac:chgData name="Абрамова Надежда Робертовна" userId="98be7548-a651-4b95-923b-e1e51aa70311" providerId="ADAL" clId="{3A7A0262-F72D-CF40-8B9F-871A5CEC706F}" dt="2022-10-07T12:41:31.731" v="17" actId="478"/>
            <ac:spMkLst>
              <pc:docMk/>
              <pc:sldMasterMk cId="578506015" sldId="2147483648"/>
              <pc:sldLayoutMk cId="3527183405" sldId="2147483661"/>
              <ac:spMk id="11" creationId="{55E88681-53A8-3B45-B80A-372EDFB53883}"/>
            </ac:spMkLst>
          </pc:spChg>
          <pc:spChg chg="mod">
            <ac:chgData name="Абрамова Надежда Робертовна" userId="98be7548-a651-4b95-923b-e1e51aa70311" providerId="ADAL" clId="{3A7A0262-F72D-CF40-8B9F-871A5CEC706F}" dt="2022-10-07T13:05:04.774" v="95" actId="20577"/>
            <ac:spMkLst>
              <pc:docMk/>
              <pc:sldMasterMk cId="578506015" sldId="2147483648"/>
              <pc:sldLayoutMk cId="3527183405" sldId="2147483661"/>
              <ac:spMk id="17" creationId="{66FAD63B-F743-0F47-BBE3-D7731766705A}"/>
            </ac:spMkLst>
          </pc:spChg>
          <pc:spChg chg="mod">
            <ac:chgData name="Абрамова Надежда Робертовна" userId="98be7548-a651-4b95-923b-e1e51aa70311" providerId="ADAL" clId="{3A7A0262-F72D-CF40-8B9F-871A5CEC706F}" dt="2022-10-07T12:44:26.423" v="51" actId="14100"/>
            <ac:spMkLst>
              <pc:docMk/>
              <pc:sldMasterMk cId="578506015" sldId="2147483648"/>
              <pc:sldLayoutMk cId="3527183405" sldId="2147483661"/>
              <ac:spMk id="21" creationId="{45421580-30B9-AE44-9576-3890C98F5E85}"/>
            </ac:spMkLst>
          </pc:spChg>
        </pc:sldLayoutChg>
        <pc:sldLayoutChg chg="modSp mod">
          <pc:chgData name="Абрамова Надежда Робертовна" userId="98be7548-a651-4b95-923b-e1e51aa70311" providerId="ADAL" clId="{3A7A0262-F72D-CF40-8B9F-871A5CEC706F}" dt="2022-10-07T13:13:22.671" v="132" actId="6014"/>
          <pc:sldLayoutMkLst>
            <pc:docMk/>
            <pc:sldMasterMk cId="578506015" sldId="2147483648"/>
            <pc:sldLayoutMk cId="138171792" sldId="2147483662"/>
          </pc:sldLayoutMkLst>
          <pc:picChg chg="mod">
            <ac:chgData name="Абрамова Надежда Робертовна" userId="98be7548-a651-4b95-923b-e1e51aa70311" providerId="ADAL" clId="{3A7A0262-F72D-CF40-8B9F-871A5CEC706F}" dt="2022-10-07T12:38:32.446" v="1" actId="14826"/>
            <ac:picMkLst>
              <pc:docMk/>
              <pc:sldMasterMk cId="578506015" sldId="2147483648"/>
              <pc:sldLayoutMk cId="138171792" sldId="2147483662"/>
              <ac:picMk id="7" creationId="{BA292C80-0DA8-194A-9A66-279048FA2A54}"/>
            </ac:picMkLst>
          </pc:picChg>
        </pc:sldLayoutChg>
        <pc:sldLayoutChg chg="addSp delSp modSp add mod modTransition setBg">
          <pc:chgData name="Абрамова Надежда Робертовна" userId="98be7548-a651-4b95-923b-e1e51aa70311" providerId="ADAL" clId="{3A7A0262-F72D-CF40-8B9F-871A5CEC706F}" dt="2022-10-19T15:41:31.083" v="193" actId="478"/>
          <pc:sldLayoutMkLst>
            <pc:docMk/>
            <pc:sldMasterMk cId="578506015" sldId="2147483648"/>
            <pc:sldLayoutMk cId="177576943" sldId="2147483663"/>
          </pc:sldLayoutMkLst>
          <pc:picChg chg="del">
            <ac:chgData name="Абрамова Надежда Робертовна" userId="98be7548-a651-4b95-923b-e1e51aa70311" providerId="ADAL" clId="{3A7A0262-F72D-CF40-8B9F-871A5CEC706F}" dt="2022-10-07T12:47:06.700" v="79" actId="478"/>
            <ac:picMkLst>
              <pc:docMk/>
              <pc:sldMasterMk cId="578506015" sldId="2147483648"/>
              <pc:sldLayoutMk cId="177576943" sldId="2147483663"/>
              <ac:picMk id="2" creationId="{BC627939-CFCA-858B-F8D2-BC39B5C1C52E}"/>
            </ac:picMkLst>
          </pc:picChg>
          <pc:picChg chg="add del mod">
            <ac:chgData name="Абрамова Надежда Робертовна" userId="98be7548-a651-4b95-923b-e1e51aa70311" providerId="ADAL" clId="{3A7A0262-F72D-CF40-8B9F-871A5CEC706F}" dt="2022-10-19T15:41:31.083" v="193" actId="478"/>
            <ac:picMkLst>
              <pc:docMk/>
              <pc:sldMasterMk cId="578506015" sldId="2147483648"/>
              <pc:sldLayoutMk cId="177576943" sldId="2147483663"/>
              <ac:picMk id="3" creationId="{A1B218A1-7386-AA31-49EB-CD1D8D56FE04}"/>
            </ac:picMkLst>
          </pc:picChg>
          <pc:picChg chg="add mod">
            <ac:chgData name="Абрамова Надежда Робертовна" userId="98be7548-a651-4b95-923b-e1e51aa70311" providerId="ADAL" clId="{3A7A0262-F72D-CF40-8B9F-871A5CEC706F}" dt="2022-10-07T13:32:38.060" v="150" actId="14826"/>
            <ac:picMkLst>
              <pc:docMk/>
              <pc:sldMasterMk cId="578506015" sldId="2147483648"/>
              <pc:sldLayoutMk cId="177576943" sldId="2147483663"/>
              <ac:picMk id="4" creationId="{5C6B7009-4F48-82D8-5D35-176EF384F0A2}"/>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261BF4-8B2C-784B-9959-B59A059012C3}" type="datetimeFigureOut">
              <a:rPr lang="en-RU" smtClean="0"/>
              <a:t>7/25/24</a:t>
            </a:fld>
            <a:endParaRPr lang="en-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748903-8EB5-294E-A216-6B54B0368783}" type="slidenum">
              <a:rPr lang="en-RU" smtClean="0"/>
              <a:t>‹#›</a:t>
            </a:fld>
            <a:endParaRPr lang="en-RU"/>
          </a:p>
        </p:txBody>
      </p:sp>
    </p:spTree>
    <p:extLst>
      <p:ext uri="{BB962C8B-B14F-4D97-AF65-F5344CB8AC3E}">
        <p14:creationId xmlns:p14="http://schemas.microsoft.com/office/powerpoint/2010/main" val="1731680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Good afternoon. My project is on reinforcement-learning-guided beam-search decoding for CTC speech-recognition models. I'm Ivan Novosad, from Data Science and Business Analytics. I'll spend most of these ten minutes on the result and what it tells us.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 me close by retracing the whole thing as one question. We start from a clear opportunity: a converged CTC model leaves two and a half points on the table — better transcripts already sit in its own N-best. The question this work asks is whether that gap can be closed without new data and without paying at inference time, either by training the model, with MWER and distillation, or by decoding it more cleverly, with eleven internal and acoustic scorers. The analysis answers no, and says exactly why. On the training side there's no better lever to pull: CTC's own backward pass is already the Rao-Blackwellized REINFORCE estimator, the lowest-variance one, and at a converged checkpoint there is no reward signal to begin with — the training oracle gap is seven thousandths of a point. On the decoding side the acoustic signal is exhausted: all eleven scorers fail. Then, to prove the gap is genuinely recoverable and to locate what's missing, I run a positive control — Minimum Bayes Risk with an external RoBERTa posterior. It recovers nine percent relative. It's expensive, and that's the point: it isn't a deployment recipe, it's the control that shows the gap is real and that the missing ingredient is linguistic, not acoustic. Thank you; I'm happy to take questions. Q&amp;A on what I did vs the libraries: the components are off-the-shelf; the diagnostic program is mine — eleven null scorers, the 2x2 training study, the 63-config MBR sweep, the cross-condition battery, the selection-vs-coverage decomposition, and identifying and numerically verifying CTC backward as Rao-Blackwellized REINFORCE.</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Closing slide — stays up during Q&amp;A.</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Backup — Q&amp;A only. The report's master results table (Appendix A): 13 conditions, 11 significant — matches Fig. 7 (Slide 8) exactly. If asked why test-other G=16 isn't a row: it's reported inline (−0.19 pp, p=3e-4) and not duplicated, per the report convention.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Backup — Q&amp;A only. The training-side theory and the RL / decision-theory boundary.</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Backup — Q&amp;A only. The numbers behind the G-scaling divergence.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Backup — Q&amp;A only. The 2x2 outcome matrix in numbers.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Backup — Q&amp;A only. Why τ=10 needs no held-out tuning.</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Backup — Q&amp;A only. Empirical γ_t distribution behind the Rao-Blackwell variance reduction.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Backup — Q&amp;A only. Most contestable claim: is MBR+PLL over a CTC N-best really new vs rescoring? Defence: rescoring scores each candidate and takes the argmax; we use PLL to build a distribution and pick the min-expected-CER consensus, and the two diverge by 0.36 pp at G=128 (Slide 7), so empirically it is not the same operation.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Backup — Q&amp;A only. The defence that the all-negative training result is real, not an implementation bug. Strongest single point: two methods with almost no shared code both fail.</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CTC models recognise speech fast because they decode every frame in parallel. The standard choice, greedy decoding, is quick but it doesn't pick the most probable transcript the model can actually produce. If you generate a list of candidates and take the best one in each list, the oracle, the error rate drops from six percent to three and a half. That two-and-a-half-point gap is real, free accuracy the model already supports but greedy throws away. There are exactly two levers: change the model with training, or keep the model fixed and choose a better candidate at decode time. I test both.</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Backup — Q&amp;A only. The full CTC-internal scoring table (Appendix A.2). Every method whose CI is shown covers zero; the strongest, MBR-CER at τ=50, is −0.035 pp and still not significant (p=0.163).</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Backup — Q&amp;A only, a CTC primer for any committee member who wants it. CTC emits a token or blank per encoder frame and collapses; conditional independence across frames buys parallel, low-latency decoding versus an autoregressive seq2seq decoder. The price of that independence is that CTC has almost no built-in language model — which is precisely why external linguistic rescoring is the lever that works here.</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Underneath both levers is one diagnostic question: where does the information needed to close the gap actually live, inside the acoustic model, or at the boundary between acoustics and language? I treat the two levers as two probes of that question, both run on one frozen model. The RL-style training probe and the beam-search decoding probe are both named in the title; as you'll see, it's the contrast between them, one fails and one works, that localizes the bottleneck.</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probe: can training push the model to close the gap? I ran a two-by-two, two model types crossed with two training objectives. Every cell degrades accuracy. But the way they fail is the finding. On the consistency-regularised model there's essentially no reward to learn from: on training data the oracle gap is seven thousandths of a point, so the gradient just tracks noise. On the standard model there is signal, but the checkpoint sits in such a sharp loss basin that any step large enough to matter overshoots it. I also proved that the CTC backward pass is already a Rao-Blackwellised REINFORCE estimator, about three times lower variance than the alternatives, so this is not a gradient-quality problem. The takeaway: more training does not close the gap at a converged checkpoint. Q&amp;A: the standard-CTC checkpoint is AED-shaped, trained with 90 percent attention-decoder loss, so the two-by-two separates CR-CTC versus AED-shaped CTC, not versus pure CTC; volunteer that if pressed. And the sharp-basin reading can't be fully separated from distribution-mismatch forgetting, both predict collapse at 1e-6 and frozen at 1e-7.</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Second probe: freeze the model and try to pick a better candidate using only what the acoustic model knows. I tried eleven scoring methods built from CTC posteriors and encoder features. None of them beats greedy by a significant margin. And there's a clean mechanism: as the candidate list grows, CTC's ability to rank candidates collapses, its correlation with true error drops by half, because the list fills up with near-duplicate paths that differ only in blank placement, which is acoustically meaningless. So the acoustic signal is genuinely exhausted. That's the central diagnosis: the bottleneck is not acoustic. It's linguistic. Q&amp;A: the eleven methods are eleven distinct scoring strategies beyond the greedy and argmax baseline; the appendix table lists thirteen rows.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If the missing information is linguistic, supply it. I combine two ingredients: a RoBERTa language-model score that measures how good each candidate is as English, and Minimum Bayes Risk decoding, which picks the consensus candidate rather than the single highest-scoring one. The language-model ranking barely degrades as the list grows, twenty-one percent versus CTC's fifty-three, so it stays informative exactly where the acoustic model fails. On the held-out test set, error drops from 5.96 to 5.42 percent: a nine-percent relative reduction, highly significant, with no retuning. And here's the key move: the fact that adding linguistic information breaks through a ceiling no acoustic method could touch is what proves the bottleneck was linguistic all along. Q&amp;A on cost: MBR plus PLL over 128 candidates is expensive, PLL needs a masked forward pass per token and MBR is pairwise over the set; that cost is exactly why I frame this as diagnostic rather than deployable, and an efficient version is future work. Q&amp;A on CER vs WER: optimizing and scoring the same metric on the same set is circular, so I optimize CER and report WER as the fair comparison; the MBR-WER optimum is 0.07 pp better and sits in backup only. Q&amp;A if 0.5 pp sounds small: it's about 21 percent of the 2.49 pp recoverable oracle gap, gap closure 20.7 percent, and it's a diagnostic existence result, not a deployment claim. Q&amp;A if the method looks self-contradictory (PLL-only posterior vs needing CTC): two roles — CTC generates and bounds the candidate set, that's the anchoring, while the final posterior weights are PLL-only with the CTC exponent driven to zero; pure PLL argmax without CTC-generated candidates degrades to 9.75 percent. Acoustics propose, language disposes.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Why MBR specifically. Plain rescoring picks one winner and stops gaining past eight candidates; MBR keeps improving to a hundred and twenty-eight, because near-duplicate candidates vote together and the consensus cancels the per-candidate noise. Redundancy becomes evidence.</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single number on one dataset isn't a contribution, so I fixed the recipe and ran it untouched across thirteen conditions: two architectures, three domains, four noise levels. It's significant in eleven of them, with no per-condition tuning. The two that don't reach significance aren't surprises, they fall out of the same ranking-divergence analysis. On European-Parliament speech almost every utterance is already optimal, so there's nothing to recover; and under the heaviest noise the candidate list itself degrades. The method works wherever the candidates contain something worth selecting, and fails only where they don't. Q&amp;A: the thirteen aren't independent replications, the axes are beam size, architecture, domain and noise, and the independent domain transfers are TED-LIUM 3 and VoxPopuli. MUSAN 0 dB shows a negative point estimate but p is 0.646: the corpus delta is driven by a few high-error utterances and the per-utterance interval spans zero. Q&amp;A on multiple comparisons: I corrected — Holm-Bonferroni across all 13 leaves every one of the 11 significant (worst adjusted p=0.019, dev-clean), and Benjamini-Hochberg FDR at q=0.05 gives the identical set; the two non-significant results are non-significant before and after correction.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So is there more to squeeze? I mapped the ceiling. Most of the leftover gap isn't missing candidates, it's selection: the right answer is in the list, but the score surface is too flat to pick it. And this ceiling is robust across everything I tried: sixty-three MBR configurations, a trained neural reranker, and a two-language-model ensemble, none beat RoBERTa on its own. So within text-only scoring the signal is saturated; the remaining error points to acoustic information the text scorer doesn't have, which tells the next researcher where to look. Q&amp;A: if acoustic features got zero weight in the value head, why is acoustic grounding next? Because the value head used frozen-checkpoint embeddings on near-perfect data with no error signal, the same sparsity problem; acoustic grounding trained with a real error signal is the natural next probe, not a guarantee.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28">
            <a:extLst>
              <a:ext uri="{FF2B5EF4-FFF2-40B4-BE49-F238E27FC236}">
                <a16:creationId xmlns:a16="http://schemas.microsoft.com/office/drawing/2014/main" id="{BA292C80-0DA8-194A-9A66-279048FA2A54}"/>
              </a:ext>
            </a:extLst>
          </p:cNvPr>
          <p:cNvPicPr>
            <a:picLocks noChangeAspect="1"/>
          </p:cNvPicPr>
          <p:nvPr userDrawn="1"/>
        </p:nvPicPr>
        <p:blipFill>
          <a:blip r:embed="rId3"/>
          <a:srcRect/>
          <a:stretch/>
        </p:blipFill>
        <p:spPr>
          <a:xfrm>
            <a:off x="1013859" y="962173"/>
            <a:ext cx="886499" cy="886499"/>
          </a:xfrm>
          <a:prstGeom prst="rect">
            <a:avLst/>
          </a:prstGeom>
        </p:spPr>
      </p:pic>
      <p:sp>
        <p:nvSpPr>
          <p:cNvPr id="16" name="Заголовок 15">
            <a:extLst>
              <a:ext uri="{FF2B5EF4-FFF2-40B4-BE49-F238E27FC236}">
                <a16:creationId xmlns:a16="http://schemas.microsoft.com/office/drawing/2014/main" id="{6007C52F-2E27-E24A-B9DC-AAAB052DBD59}"/>
              </a:ext>
            </a:extLst>
          </p:cNvPr>
          <p:cNvSpPr>
            <a:spLocks noGrp="1"/>
          </p:cNvSpPr>
          <p:nvPr>
            <p:ph type="title" hasCustomPrompt="1"/>
          </p:nvPr>
        </p:nvSpPr>
        <p:spPr>
          <a:xfrm>
            <a:off x="1027967" y="2404670"/>
            <a:ext cx="7634059" cy="1978323"/>
          </a:xfrm>
          <a:prstGeom prst="rect">
            <a:avLst/>
          </a:prstGeom>
        </p:spPr>
        <p:txBody>
          <a:bodyPr lIns="0" tIns="0" rIns="0" bIns="0" anchor="t">
            <a:normAutofit/>
          </a:bodyPr>
          <a:lstStyle>
            <a:lvl1pPr>
              <a:lnSpc>
                <a:spcPct val="100000"/>
              </a:lnSpc>
              <a:defRPr sz="4300" b="0" i="0" baseline="0">
                <a:solidFill>
                  <a:srgbClr val="0E2D69"/>
                </a:solidFill>
                <a:latin typeface="HSE Sans" panose="02000000000000000000" pitchFamily="2" charset="0"/>
              </a:defRPr>
            </a:lvl1pPr>
          </a:lstStyle>
          <a:p>
            <a:r>
              <a:rPr lang="en-US" sz="4400" dirty="0">
                <a:solidFill>
                  <a:srgbClr val="102D69"/>
                </a:solidFill>
                <a:latin typeface="HSE Sans" panose="02000000000000000000" pitchFamily="2" charset="0"/>
              </a:rPr>
              <a:t>Name of presentation can be specified in two or three lines </a:t>
            </a:r>
            <a:r>
              <a:rPr lang="ru-RU" sz="4400" dirty="0">
                <a:solidFill>
                  <a:srgbClr val="102D69"/>
                </a:solidFill>
                <a:latin typeface="HSE Sans" panose="02000000000000000000" pitchFamily="2" charset="0"/>
              </a:rPr>
              <a:t> (43 </a:t>
            </a:r>
            <a:r>
              <a:rPr lang="en-GB" sz="4400" dirty="0" err="1">
                <a:solidFill>
                  <a:srgbClr val="102D69"/>
                </a:solidFill>
                <a:latin typeface="HSE Sans" panose="02000000000000000000" pitchFamily="2" charset="0"/>
              </a:rPr>
              <a:t>pt</a:t>
            </a:r>
            <a:r>
              <a:rPr lang="en-GB" sz="4400" dirty="0">
                <a:solidFill>
                  <a:srgbClr val="102D69"/>
                </a:solidFill>
                <a:latin typeface="HSE Sans" panose="02000000000000000000" pitchFamily="2" charset="0"/>
              </a:rPr>
              <a:t>)</a:t>
            </a:r>
            <a:endParaRPr lang="ru-RU" sz="4400" dirty="0">
              <a:solidFill>
                <a:srgbClr val="102D69"/>
              </a:solidFill>
              <a:latin typeface="HSE Sans" panose="02000000000000000000" pitchFamily="2" charset="0"/>
            </a:endParaRPr>
          </a:p>
        </p:txBody>
      </p:sp>
      <p:sp>
        <p:nvSpPr>
          <p:cNvPr id="20" name="Текст 19">
            <a:extLst>
              <a:ext uri="{FF2B5EF4-FFF2-40B4-BE49-F238E27FC236}">
                <a16:creationId xmlns:a16="http://schemas.microsoft.com/office/drawing/2014/main" id="{18109844-C2E7-354F-9C01-8834E4DCE373}"/>
              </a:ext>
            </a:extLst>
          </p:cNvPr>
          <p:cNvSpPr>
            <a:spLocks noGrp="1"/>
          </p:cNvSpPr>
          <p:nvPr>
            <p:ph type="body" sz="quarter" idx="10" hasCustomPrompt="1"/>
          </p:nvPr>
        </p:nvSpPr>
        <p:spPr>
          <a:xfrm>
            <a:off x="2074947" y="1187841"/>
            <a:ext cx="3848717" cy="435163"/>
          </a:xfrm>
          <a:prstGeom prst="rect">
            <a:avLst/>
          </a:prstGeom>
        </p:spPr>
        <p:txBody>
          <a:bodyPr lIns="0" tIns="0" rIns="0" bIns="0" anchor="t">
            <a:noAutofit/>
          </a:bodyPr>
          <a:lstStyle>
            <a:lvl1pPr marL="0" indent="0" algn="l">
              <a:lnSpc>
                <a:spcPct val="100000"/>
              </a:lnSpc>
              <a:spcBef>
                <a:spcPts val="0"/>
              </a:spcBef>
              <a:buNone/>
              <a:defRPr sz="1600" b="0" i="0">
                <a:latin typeface="HSE Sans" panose="02000000000000000000" pitchFamily="2" charset="0"/>
              </a:defRPr>
            </a:lvl1pPr>
            <a:lvl2pPr marL="457200" indent="0" algn="l">
              <a:buNone/>
              <a:defRPr sz="1600" b="0" i="0">
                <a:latin typeface="HSE Sans" panose="02000000000000000000" pitchFamily="2" charset="0"/>
              </a:defRPr>
            </a:lvl2pPr>
            <a:lvl3pPr marL="914400" indent="0" algn="l">
              <a:buNone/>
              <a:defRPr sz="1600" b="0" i="0">
                <a:latin typeface="HSE Sans" panose="02000000000000000000" pitchFamily="2" charset="0"/>
              </a:defRPr>
            </a:lvl3pPr>
            <a:lvl4pPr marL="1371600" indent="0" algn="l">
              <a:buNone/>
              <a:defRPr sz="1600" b="0" i="0">
                <a:latin typeface="HSE Sans" panose="02000000000000000000" pitchFamily="2" charset="0"/>
              </a:defRPr>
            </a:lvl4pPr>
            <a:lvl5pPr marL="1828800" indent="0" algn="l">
              <a:buNone/>
              <a:defRPr sz="1600" b="0" i="0">
                <a:latin typeface="HSE Sans" panose="02000000000000000000" pitchFamily="2" charset="0"/>
              </a:defRPr>
            </a:lvl5pPr>
          </a:lstStyle>
          <a:p>
            <a:r>
              <a:rPr lang="en-GB" sz="1600" dirty="0">
                <a:latin typeface="HSE Sans" panose="02000000000000000000" pitchFamily="2" charset="0"/>
              </a:rPr>
              <a:t>Name of faculty in two lines (16 </a:t>
            </a:r>
            <a:r>
              <a:rPr lang="en-GB" sz="1600" dirty="0" err="1">
                <a:latin typeface="HSE Sans" panose="02000000000000000000" pitchFamily="2" charset="0"/>
              </a:rPr>
              <a:t>pt</a:t>
            </a:r>
            <a:r>
              <a:rPr lang="en-GB" sz="1600" dirty="0">
                <a:latin typeface="HSE Sans" panose="02000000000000000000" pitchFamily="2" charset="0"/>
              </a:rPr>
              <a:t>)</a:t>
            </a:r>
            <a:endParaRPr lang="ru-RU" sz="1600" dirty="0">
              <a:latin typeface="HSE Sans" panose="02000000000000000000" pitchFamily="2" charset="0"/>
            </a:endParaRPr>
          </a:p>
        </p:txBody>
      </p:sp>
      <p:sp>
        <p:nvSpPr>
          <p:cNvPr id="25" name="Текст 24">
            <a:extLst>
              <a:ext uri="{FF2B5EF4-FFF2-40B4-BE49-F238E27FC236}">
                <a16:creationId xmlns:a16="http://schemas.microsoft.com/office/drawing/2014/main" id="{40A04329-C800-BB42-BFE0-7E3C68848DA7}"/>
              </a:ext>
            </a:extLst>
          </p:cNvPr>
          <p:cNvSpPr>
            <a:spLocks noGrp="1"/>
          </p:cNvSpPr>
          <p:nvPr>
            <p:ph type="body" sz="quarter" idx="11" hasCustomPrompt="1"/>
          </p:nvPr>
        </p:nvSpPr>
        <p:spPr>
          <a:xfrm>
            <a:off x="6259420" y="1173829"/>
            <a:ext cx="2278063" cy="463186"/>
          </a:xfrm>
          <a:prstGeom prst="rect">
            <a:avLst/>
          </a:prstGeom>
        </p:spPr>
        <p:txBody>
          <a:bodyPr lIns="0" tIns="0" rIns="0" bIns="0" anchor="t">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0" i="0">
                <a:solidFill>
                  <a:srgbClr val="0E2D69"/>
                </a:solidFill>
                <a:latin typeface="HSE Sans" panose="02000000000000000000" pitchFamily="2" charset="0"/>
              </a:defRPr>
            </a:lvl1pPr>
          </a:lstStyle>
          <a:p>
            <a:r>
              <a:rPr lang="en-GB" sz="1200" dirty="0">
                <a:latin typeface="HSE Sans" panose="02000000000000000000" pitchFamily="2" charset="0"/>
              </a:rPr>
              <a:t>Name of subdivision in two or three lines (12 </a:t>
            </a:r>
            <a:r>
              <a:rPr lang="en-GB" sz="1200" dirty="0" err="1">
                <a:latin typeface="HSE Sans" panose="02000000000000000000" pitchFamily="2" charset="0"/>
              </a:rPr>
              <a:t>pt</a:t>
            </a:r>
            <a:r>
              <a:rPr lang="en-GB" sz="1200" dirty="0">
                <a:latin typeface="HSE Sans" panose="02000000000000000000" pitchFamily="2" charset="0"/>
              </a:rPr>
              <a:t>)</a:t>
            </a:r>
            <a:endParaRPr lang="ru-RU" sz="1200" dirty="0">
              <a:latin typeface="HSE Sans" panose="02000000000000000000" pitchFamily="2" charset="0"/>
            </a:endParaRPr>
          </a:p>
        </p:txBody>
      </p:sp>
      <p:sp>
        <p:nvSpPr>
          <p:cNvPr id="27" name="Текст 26">
            <a:extLst>
              <a:ext uri="{FF2B5EF4-FFF2-40B4-BE49-F238E27FC236}">
                <a16:creationId xmlns:a16="http://schemas.microsoft.com/office/drawing/2014/main" id="{98337931-3EC2-F348-99EA-860F4FFDC188}"/>
              </a:ext>
            </a:extLst>
          </p:cNvPr>
          <p:cNvSpPr>
            <a:spLocks noGrp="1"/>
          </p:cNvSpPr>
          <p:nvPr>
            <p:ph type="body" idx="12" hasCustomPrompt="1"/>
          </p:nvPr>
        </p:nvSpPr>
        <p:spPr>
          <a:xfrm>
            <a:off x="1027967" y="6189042"/>
            <a:ext cx="2217738" cy="230046"/>
          </a:xfrm>
          <a:prstGeom prst="rect">
            <a:avLst/>
          </a:prstGeom>
        </p:spPr>
        <p:txBody>
          <a:bodyPr lIns="0" tIns="0" rIns="0" bIns="0" anchor="t">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0" i="0">
                <a:solidFill>
                  <a:srgbClr val="0E2D69"/>
                </a:solidFill>
                <a:latin typeface="HSE Sans" panose="02000000000000000000" pitchFamily="2" charset="0"/>
              </a:defRPr>
            </a:lvl1pPr>
          </a:lstStyle>
          <a:p>
            <a:r>
              <a:rPr lang="en-US" sz="1200" dirty="0">
                <a:latin typeface="HSE Sans" panose="02000000000000000000" pitchFamily="2" charset="0"/>
              </a:rPr>
              <a:t>Moscow </a:t>
            </a:r>
            <a:r>
              <a:rPr lang="ru-RU" sz="1200" dirty="0">
                <a:latin typeface="HSE Sans" panose="02000000000000000000" pitchFamily="2" charset="0"/>
              </a:rPr>
              <a:t>2022</a:t>
            </a:r>
            <a:r>
              <a:rPr lang="en-GB" sz="1200" dirty="0">
                <a:latin typeface="HSE Sans" panose="02000000000000000000" pitchFamily="2" charset="0"/>
              </a:rPr>
              <a:t> (12 </a:t>
            </a:r>
            <a:r>
              <a:rPr lang="en-GB" sz="1200" dirty="0" err="1">
                <a:latin typeface="HSE Sans" panose="02000000000000000000" pitchFamily="2" charset="0"/>
              </a:rPr>
              <a:t>pt</a:t>
            </a:r>
            <a:r>
              <a:rPr lang="en-GB" sz="1200" dirty="0">
                <a:latin typeface="HSE Sans" panose="02000000000000000000" pitchFamily="2" charset="0"/>
              </a:rPr>
              <a:t>)</a:t>
            </a:r>
            <a:endParaRPr lang="ru-RU" sz="1200" dirty="0">
              <a:latin typeface="HSE Sans" panose="02000000000000000000" pitchFamily="2" charset="0"/>
            </a:endParaRPr>
          </a:p>
        </p:txBody>
      </p:sp>
      <p:sp>
        <p:nvSpPr>
          <p:cNvPr id="29" name="Текст 28">
            <a:extLst>
              <a:ext uri="{FF2B5EF4-FFF2-40B4-BE49-F238E27FC236}">
                <a16:creationId xmlns:a16="http://schemas.microsoft.com/office/drawing/2014/main" id="{EEA7A79B-D410-B44F-BF32-C3EAEFC20A6E}"/>
              </a:ext>
            </a:extLst>
          </p:cNvPr>
          <p:cNvSpPr>
            <a:spLocks noGrp="1"/>
          </p:cNvSpPr>
          <p:nvPr>
            <p:ph type="body" sz="quarter" idx="13" hasCustomPrompt="1"/>
          </p:nvPr>
        </p:nvSpPr>
        <p:spPr>
          <a:xfrm>
            <a:off x="1027967" y="4824914"/>
            <a:ext cx="7625267" cy="652860"/>
          </a:xfrm>
          <a:prstGeom prst="rect">
            <a:avLst/>
          </a:prstGeom>
        </p:spPr>
        <p:txBody>
          <a:bodyPr lIns="0" tIns="0" rIns="0" bIns="0">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600" b="0" i="0">
                <a:solidFill>
                  <a:srgbClr val="0E2D69"/>
                </a:solidFill>
                <a:latin typeface="HSE Sans" panose="02000000000000000000" pitchFamily="2" charset="0"/>
              </a:defRPr>
            </a:lvl1pPr>
          </a:lstStyle>
          <a:p>
            <a:r>
              <a:rPr lang="en-US" sz="1600" dirty="0">
                <a:latin typeface="HSE Sans" panose="02000000000000000000" pitchFamily="2" charset="0"/>
              </a:rPr>
              <a:t>If you need more space, please use a subheading (16 </a:t>
            </a:r>
            <a:r>
              <a:rPr lang="en-US" sz="1600" dirty="0" err="1">
                <a:latin typeface="HSE Sans" panose="02000000000000000000" pitchFamily="2" charset="0"/>
              </a:rPr>
              <a:t>pt</a:t>
            </a:r>
            <a:r>
              <a:rPr lang="en-US" sz="1600" dirty="0">
                <a:latin typeface="HSE Sans" panose="02000000000000000000" pitchFamily="2" charset="0"/>
              </a:rPr>
              <a:t>)</a:t>
            </a:r>
            <a:endParaRPr lang="ru-RU" sz="1600" dirty="0">
              <a:latin typeface="HSE Sans" panose="02000000000000000000" pitchFamily="2" charset="0"/>
            </a:endParaRPr>
          </a:p>
        </p:txBody>
      </p:sp>
    </p:spTree>
    <p:extLst>
      <p:ext uri="{BB962C8B-B14F-4D97-AF65-F5344CB8AC3E}">
        <p14:creationId xmlns:p14="http://schemas.microsoft.com/office/powerpoint/2010/main" val="13817179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_2">
    <p:spTree>
      <p:nvGrpSpPr>
        <p:cNvPr id="1" name=""/>
        <p:cNvGrpSpPr/>
        <p:nvPr/>
      </p:nvGrpSpPr>
      <p:grpSpPr>
        <a:xfrm>
          <a:off x="0" y="0"/>
          <a:ext cx="0" cy="0"/>
          <a:chOff x="0" y="0"/>
          <a:chExt cx="0" cy="0"/>
        </a:xfrm>
      </p:grpSpPr>
      <p:pic>
        <p:nvPicPr>
          <p:cNvPr id="8" name="Picture 4" descr="Icon&#10;&#10;Description automatically generated">
            <a:extLst>
              <a:ext uri="{FF2B5EF4-FFF2-40B4-BE49-F238E27FC236}">
                <a16:creationId xmlns:a16="http://schemas.microsoft.com/office/drawing/2014/main" id="{259ABC72-D738-1143-BF2A-D85AE9A4F73B}"/>
              </a:ext>
            </a:extLst>
          </p:cNvPr>
          <p:cNvPicPr>
            <a:picLocks noChangeAspect="1"/>
          </p:cNvPicPr>
          <p:nvPr userDrawn="1"/>
        </p:nvPicPr>
        <p:blipFill>
          <a:blip r:embed="rId2"/>
          <a:stretch>
            <a:fillRect/>
          </a:stretch>
        </p:blipFill>
        <p:spPr>
          <a:xfrm>
            <a:off x="517199" y="464363"/>
            <a:ext cx="448276" cy="448276"/>
          </a:xfrm>
          <a:prstGeom prst="rect">
            <a:avLst/>
          </a:prstGeom>
        </p:spPr>
      </p:pic>
      <p:sp>
        <p:nvSpPr>
          <p:cNvPr id="18" name="Текст 22">
            <a:extLst>
              <a:ext uri="{FF2B5EF4-FFF2-40B4-BE49-F238E27FC236}">
                <a16:creationId xmlns:a16="http://schemas.microsoft.com/office/drawing/2014/main" id="{4D940599-2B77-CE47-91E6-CDB51ADE1840}"/>
              </a:ext>
            </a:extLst>
          </p:cNvPr>
          <p:cNvSpPr>
            <a:spLocks noGrp="1"/>
          </p:cNvSpPr>
          <p:nvPr>
            <p:ph type="body" sz="quarter" idx="17" hasCustomPrompt="1"/>
          </p:nvPr>
        </p:nvSpPr>
        <p:spPr>
          <a:xfrm>
            <a:off x="585787" y="1447064"/>
            <a:ext cx="7617877" cy="537011"/>
          </a:xfrm>
          <a:prstGeom prst="rect">
            <a:avLst/>
          </a:prstGeom>
        </p:spPr>
        <p:txBody>
          <a:bodyPr lIns="0" tIns="0" rIns="0" bIns="0">
            <a:noAutofit/>
          </a:bodyPr>
          <a:lstStyle>
            <a:lvl1pPr marL="0" indent="0">
              <a:buNone/>
              <a:defRPr sz="1600" b="0" i="0">
                <a:solidFill>
                  <a:srgbClr val="0E2D69"/>
                </a:solidFill>
                <a:latin typeface="HSE Sans" panose="02000000000000000000" pitchFamily="2" charset="0"/>
              </a:defRPr>
            </a:lvl1pPr>
            <a:lvl2pPr>
              <a:defRPr sz="1600" b="0" i="0">
                <a:solidFill>
                  <a:srgbClr val="0E2D69"/>
                </a:solidFill>
                <a:latin typeface="HSE Sans" panose="02000000000000000000" pitchFamily="2" charset="0"/>
              </a:defRPr>
            </a:lvl2pPr>
            <a:lvl3pPr>
              <a:defRPr sz="1600" b="0" i="0">
                <a:solidFill>
                  <a:srgbClr val="0E2D69"/>
                </a:solidFill>
                <a:latin typeface="HSE Sans" panose="02000000000000000000" pitchFamily="2" charset="0"/>
              </a:defRPr>
            </a:lvl3pPr>
            <a:lvl4pPr>
              <a:defRPr sz="1600" b="0" i="0">
                <a:solidFill>
                  <a:srgbClr val="0E2D69"/>
                </a:solidFill>
                <a:latin typeface="HSE Sans" panose="02000000000000000000" pitchFamily="2" charset="0"/>
              </a:defRPr>
            </a:lvl4pPr>
            <a:lvl5pPr>
              <a:defRPr sz="1600" b="0" i="0">
                <a:solidFill>
                  <a:srgbClr val="0E2D69"/>
                </a:solidFill>
                <a:latin typeface="HSE Sans" panose="02000000000000000000" pitchFamily="2" charset="0"/>
              </a:defRPr>
            </a:lvl5pPr>
          </a:lstStyle>
          <a:p>
            <a:r>
              <a:rPr lang="en-US" sz="1600" dirty="0">
                <a:solidFill>
                  <a:srgbClr val="102D69"/>
                </a:solidFill>
                <a:latin typeface="HSE Sans" panose="02000000000000000000" pitchFamily="2" charset="0"/>
              </a:rPr>
              <a:t>Name of table</a:t>
            </a:r>
            <a:r>
              <a:rPr lang="ru-RU" sz="1600" dirty="0">
                <a:solidFill>
                  <a:srgbClr val="102D69"/>
                </a:solidFill>
                <a:latin typeface="HSE Sans" panose="02000000000000000000" pitchFamily="2" charset="0"/>
              </a:rPr>
              <a:t>. </a:t>
            </a:r>
            <a:r>
              <a:rPr lang="en-US" sz="1600" dirty="0">
                <a:solidFill>
                  <a:srgbClr val="102D69"/>
                </a:solidFill>
                <a:latin typeface="HSE Sans" panose="02000000000000000000" pitchFamily="2" charset="0"/>
              </a:rPr>
              <a:t>Please note that the name of the table should be smaller than headlines (16 </a:t>
            </a:r>
            <a:r>
              <a:rPr lang="en-US" sz="1600" dirty="0" err="1">
                <a:solidFill>
                  <a:srgbClr val="102D69"/>
                </a:solidFill>
                <a:latin typeface="HSE Sans" panose="02000000000000000000" pitchFamily="2" charset="0"/>
              </a:rPr>
              <a:t>pt</a:t>
            </a:r>
            <a:r>
              <a:rPr lang="en-US" sz="1600" dirty="0">
                <a:solidFill>
                  <a:srgbClr val="102D69"/>
                </a:solidFill>
                <a:latin typeface="HSE Sans" panose="02000000000000000000" pitchFamily="2" charset="0"/>
              </a:rPr>
              <a:t>)</a:t>
            </a:r>
            <a:endParaRPr lang="ru-RU" sz="1600" dirty="0">
              <a:solidFill>
                <a:srgbClr val="102D69"/>
              </a:solidFill>
              <a:latin typeface="HSE Sans" panose="02000000000000000000" pitchFamily="2" charset="0"/>
            </a:endParaRPr>
          </a:p>
        </p:txBody>
      </p:sp>
      <p:sp>
        <p:nvSpPr>
          <p:cNvPr id="19" name="Текст 16">
            <a:extLst>
              <a:ext uri="{FF2B5EF4-FFF2-40B4-BE49-F238E27FC236}">
                <a16:creationId xmlns:a16="http://schemas.microsoft.com/office/drawing/2014/main" id="{A7333712-9DED-4F4B-B209-2F13075EDB3F}"/>
              </a:ext>
            </a:extLst>
          </p:cNvPr>
          <p:cNvSpPr>
            <a:spLocks noGrp="1"/>
          </p:cNvSpPr>
          <p:nvPr>
            <p:ph type="body" sz="quarter" idx="18" hasCustomPrompt="1"/>
          </p:nvPr>
        </p:nvSpPr>
        <p:spPr>
          <a:xfrm>
            <a:off x="585788" y="5739189"/>
            <a:ext cx="6824303" cy="703205"/>
          </a:xfrm>
          <a:prstGeom prst="rect">
            <a:avLst/>
          </a:prstGeom>
        </p:spPr>
        <p:txBody>
          <a:bodyPr lIns="0" tIns="0" rIns="0" bIns="0">
            <a:normAutofit/>
          </a:bodyPr>
          <a:lstStyle>
            <a:lvl1pPr marL="0" marR="0" indent="0" algn="l" defTabSz="914400" rtl="0" eaLnBrk="1" fontAlgn="auto" latinLnBrk="0" hangingPunct="1">
              <a:lnSpc>
                <a:spcPct val="100000"/>
              </a:lnSpc>
              <a:spcBef>
                <a:spcPts val="600"/>
              </a:spcBef>
              <a:spcAft>
                <a:spcPts val="0"/>
              </a:spcAft>
              <a:buClrTx/>
              <a:buSzTx/>
              <a:buFontTx/>
              <a:buNone/>
              <a:tabLst/>
              <a:defRPr sz="1300" b="0" i="0">
                <a:solidFill>
                  <a:srgbClr val="0E2D69"/>
                </a:solidFill>
                <a:latin typeface="HSE Sans" panose="02000000000000000000" pitchFamily="2" charset="0"/>
              </a:defRPr>
            </a:lvl1pPr>
            <a:lvl2pPr>
              <a:defRPr sz="1300" b="0" i="0">
                <a:solidFill>
                  <a:srgbClr val="0E2D69"/>
                </a:solidFill>
                <a:latin typeface="HSE Sans" panose="02000000000000000000" pitchFamily="2" charset="0"/>
              </a:defRPr>
            </a:lvl2pPr>
            <a:lvl3pPr>
              <a:defRPr sz="1300" b="0" i="0">
                <a:solidFill>
                  <a:srgbClr val="0E2D69"/>
                </a:solidFill>
                <a:latin typeface="HSE Sans" panose="02000000000000000000" pitchFamily="2" charset="0"/>
              </a:defRPr>
            </a:lvl3pPr>
            <a:lvl4pPr>
              <a:defRPr sz="1300" b="0" i="0">
                <a:solidFill>
                  <a:srgbClr val="0E2D69"/>
                </a:solidFill>
                <a:latin typeface="HSE Sans" panose="02000000000000000000" pitchFamily="2" charset="0"/>
              </a:defRPr>
            </a:lvl4pPr>
            <a:lvl5pPr>
              <a:defRPr sz="1300" b="0" i="0">
                <a:solidFill>
                  <a:srgbClr val="0E2D69"/>
                </a:solidFill>
                <a:latin typeface="HSE Sans" panose="02000000000000000000" pitchFamily="2" charset="0"/>
              </a:defRPr>
            </a:lvl5p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1300" b="0" dirty="0">
                <a:ln>
                  <a:noFill/>
                </a:ln>
                <a:latin typeface="HSE Sans" panose="02000000000000000000" pitchFamily="2" charset="0"/>
              </a:rPr>
              <a:t>We recommend using bold face with due care; try using bold face for important information. </a:t>
            </a:r>
            <a:r>
              <a:rPr lang="en-US" sz="1300" dirty="0">
                <a:latin typeface="HSE Sans" panose="02000000000000000000" pitchFamily="2" charset="0"/>
              </a:rPr>
              <a:t>Also, try not to use bold face with cell shading; one feature should be sufficient.</a:t>
            </a:r>
            <a:endParaRPr lang="en-RU" sz="1300" b="0" dirty="0">
              <a:ln>
                <a:noFill/>
              </a:ln>
              <a:latin typeface="HSE Sans" panose="02000000000000000000" pitchFamily="2" charset="0"/>
            </a:endParaRPr>
          </a:p>
        </p:txBody>
      </p:sp>
      <p:sp>
        <p:nvSpPr>
          <p:cNvPr id="20" name="Таблица 18">
            <a:extLst>
              <a:ext uri="{FF2B5EF4-FFF2-40B4-BE49-F238E27FC236}">
                <a16:creationId xmlns:a16="http://schemas.microsoft.com/office/drawing/2014/main" id="{DD467C42-8209-B740-8419-DBB6A6F7D5EE}"/>
              </a:ext>
            </a:extLst>
          </p:cNvPr>
          <p:cNvSpPr>
            <a:spLocks noGrp="1"/>
          </p:cNvSpPr>
          <p:nvPr>
            <p:ph type="tbl" sz="quarter" idx="19"/>
          </p:nvPr>
        </p:nvSpPr>
        <p:spPr>
          <a:xfrm>
            <a:off x="585787" y="2208362"/>
            <a:ext cx="7617895" cy="3295290"/>
          </a:xfrm>
          <a:prstGeom prst="rect">
            <a:avLst/>
          </a:prstGeom>
        </p:spPr>
        <p:txBody>
          <a:bodyPr/>
          <a:lstStyle/>
          <a:p>
            <a:endParaRPr lang="ru-RU"/>
          </a:p>
        </p:txBody>
      </p:sp>
      <p:sp>
        <p:nvSpPr>
          <p:cNvPr id="21" name="Текст 35">
            <a:extLst>
              <a:ext uri="{FF2B5EF4-FFF2-40B4-BE49-F238E27FC236}">
                <a16:creationId xmlns:a16="http://schemas.microsoft.com/office/drawing/2014/main" id="{B4309850-76EA-224C-A9E2-B6BBDBF99DE2}"/>
              </a:ext>
            </a:extLst>
          </p:cNvPr>
          <p:cNvSpPr>
            <a:spLocks noGrp="1"/>
          </p:cNvSpPr>
          <p:nvPr>
            <p:ph type="body" sz="quarter" idx="12" hasCustomPrompt="1"/>
          </p:nvPr>
        </p:nvSpPr>
        <p:spPr>
          <a:xfrm>
            <a:off x="8686807" y="2208363"/>
            <a:ext cx="2930666" cy="2570672"/>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GB" sz="1300" dirty="0">
                <a:latin typeface="HSE Sans" panose="02000000000000000000" pitchFamily="2" charset="0"/>
              </a:rPr>
              <a:t>Lorem ipsum </a:t>
            </a:r>
            <a:r>
              <a:rPr lang="en-GB" sz="1300" dirty="0" err="1">
                <a:latin typeface="HSE Sans" panose="02000000000000000000" pitchFamily="2" charset="0"/>
              </a:rPr>
              <a:t>dolor</a:t>
            </a:r>
            <a:r>
              <a:rPr lang="en-GB" sz="1300" dirty="0">
                <a:latin typeface="HSE Sans" panose="02000000000000000000" pitchFamily="2" charset="0"/>
              </a:rPr>
              <a:t> sit </a:t>
            </a:r>
            <a:r>
              <a:rPr lang="en-GB" sz="1300" dirty="0" err="1">
                <a:latin typeface="HSE Sans" panose="02000000000000000000" pitchFamily="2" charset="0"/>
              </a:rPr>
              <a:t>amet</a:t>
            </a:r>
            <a:r>
              <a:rPr lang="en-GB" sz="1300" dirty="0">
                <a:latin typeface="HSE Sans" panose="02000000000000000000" pitchFamily="2" charset="0"/>
              </a:rPr>
              <a:t>, </a:t>
            </a:r>
            <a:r>
              <a:rPr lang="en-GB" sz="1300" dirty="0" err="1">
                <a:latin typeface="HSE Sans" panose="02000000000000000000" pitchFamily="2" charset="0"/>
              </a:rPr>
              <a:t>consectetur</a:t>
            </a:r>
            <a:r>
              <a:rPr lang="en-GB" sz="1300" dirty="0">
                <a:latin typeface="HSE Sans" panose="02000000000000000000" pitchFamily="2" charset="0"/>
              </a:rPr>
              <a:t> </a:t>
            </a:r>
            <a:r>
              <a:rPr lang="en-GB" sz="1300" dirty="0" err="1">
                <a:latin typeface="HSE Sans" panose="02000000000000000000" pitchFamily="2" charset="0"/>
              </a:rPr>
              <a:t>adipiscing</a:t>
            </a:r>
            <a:r>
              <a:rPr lang="en-GB" sz="1300" dirty="0">
                <a:latin typeface="HSE Sans" panose="02000000000000000000" pitchFamily="2" charset="0"/>
              </a:rPr>
              <a:t> </a:t>
            </a:r>
            <a:r>
              <a:rPr lang="en-GB" sz="1300" dirty="0" err="1">
                <a:latin typeface="HSE Sans" panose="02000000000000000000" pitchFamily="2" charset="0"/>
              </a:rPr>
              <a:t>elit</a:t>
            </a:r>
            <a:r>
              <a:rPr lang="en-GB" sz="1300" dirty="0">
                <a:latin typeface="HSE Sans" panose="02000000000000000000" pitchFamily="2" charset="0"/>
              </a:rPr>
              <a:t>, </a:t>
            </a:r>
            <a:r>
              <a:rPr lang="en-GB" sz="1300" dirty="0" err="1">
                <a:latin typeface="HSE Sans" panose="02000000000000000000" pitchFamily="2" charset="0"/>
              </a:rPr>
              <a:t>sed</a:t>
            </a:r>
            <a:r>
              <a:rPr lang="en-GB" sz="1300" dirty="0">
                <a:latin typeface="HSE Sans" panose="02000000000000000000" pitchFamily="2" charset="0"/>
              </a:rPr>
              <a:t> do </a:t>
            </a:r>
            <a:r>
              <a:rPr lang="en-GB" sz="1300" dirty="0" err="1">
                <a:latin typeface="HSE Sans" panose="02000000000000000000" pitchFamily="2" charset="0"/>
              </a:rPr>
              <a:t>eiusmod</a:t>
            </a:r>
            <a:r>
              <a:rPr lang="en-GB" sz="1300" dirty="0">
                <a:latin typeface="HSE Sans" panose="02000000000000000000" pitchFamily="2" charset="0"/>
              </a:rPr>
              <a:t> </a:t>
            </a:r>
            <a:r>
              <a:rPr lang="en-GB" sz="1300" dirty="0" err="1">
                <a:latin typeface="HSE Sans" panose="02000000000000000000" pitchFamily="2" charset="0"/>
              </a:rPr>
              <a:t>tempor</a:t>
            </a:r>
            <a:r>
              <a:rPr lang="en-GB" sz="1300" dirty="0">
                <a:latin typeface="HSE Sans" panose="02000000000000000000" pitchFamily="2" charset="0"/>
              </a:rPr>
              <a:t> </a:t>
            </a:r>
            <a:r>
              <a:rPr lang="en-GB" sz="1300" dirty="0" err="1">
                <a:latin typeface="HSE Sans" panose="02000000000000000000" pitchFamily="2" charset="0"/>
              </a:rPr>
              <a:t>incididunt</a:t>
            </a:r>
            <a:r>
              <a:rPr lang="en-GB" sz="1300" dirty="0">
                <a:latin typeface="HSE Sans" panose="02000000000000000000" pitchFamily="2" charset="0"/>
              </a:rPr>
              <a:t> </a:t>
            </a:r>
            <a:r>
              <a:rPr lang="en-GB" sz="1300" dirty="0" err="1">
                <a:latin typeface="HSE Sans" panose="02000000000000000000" pitchFamily="2" charset="0"/>
              </a:rPr>
              <a:t>ut</a:t>
            </a:r>
            <a:r>
              <a:rPr lang="en-GB" sz="1300" dirty="0">
                <a:latin typeface="HSE Sans" panose="02000000000000000000" pitchFamily="2" charset="0"/>
              </a:rPr>
              <a:t> </a:t>
            </a:r>
            <a:r>
              <a:rPr lang="en-GB" sz="1300" dirty="0" err="1">
                <a:latin typeface="HSE Sans" panose="02000000000000000000" pitchFamily="2" charset="0"/>
              </a:rPr>
              <a:t>labore</a:t>
            </a:r>
            <a:r>
              <a:rPr lang="en-GB" sz="1300" dirty="0">
                <a:latin typeface="HSE Sans" panose="02000000000000000000" pitchFamily="2" charset="0"/>
              </a:rPr>
              <a:t> et dolore magna </a:t>
            </a:r>
            <a:r>
              <a:rPr lang="en-GB" sz="1300" dirty="0" err="1">
                <a:latin typeface="HSE Sans" panose="02000000000000000000" pitchFamily="2" charset="0"/>
              </a:rPr>
              <a:t>aliqua</a:t>
            </a:r>
            <a:r>
              <a:rPr lang="en-GB" sz="1300" dirty="0">
                <a:latin typeface="HSE Sans" panose="02000000000000000000" pitchFamily="2" charset="0"/>
              </a:rPr>
              <a:t>. Ut </a:t>
            </a:r>
            <a:r>
              <a:rPr lang="en-GB" sz="1300" dirty="0" err="1">
                <a:latin typeface="HSE Sans" panose="02000000000000000000" pitchFamily="2" charset="0"/>
              </a:rPr>
              <a:t>enim</a:t>
            </a:r>
            <a:r>
              <a:rPr lang="en-GB" sz="1300" dirty="0">
                <a:latin typeface="HSE Sans" panose="02000000000000000000" pitchFamily="2" charset="0"/>
              </a:rPr>
              <a:t> ad minim </a:t>
            </a:r>
            <a:r>
              <a:rPr lang="en-GB" sz="1300" dirty="0" err="1">
                <a:latin typeface="HSE Sans" panose="02000000000000000000" pitchFamily="2" charset="0"/>
              </a:rPr>
              <a:t>veniam</a:t>
            </a:r>
            <a:r>
              <a:rPr lang="en-GB" sz="1300" dirty="0">
                <a:latin typeface="HSE Sans" panose="02000000000000000000" pitchFamily="2" charset="0"/>
              </a:rPr>
              <a:t>, </a:t>
            </a:r>
            <a:r>
              <a:rPr lang="en-GB" sz="1300" dirty="0" err="1">
                <a:latin typeface="HSE Sans" panose="02000000000000000000" pitchFamily="2" charset="0"/>
              </a:rPr>
              <a:t>quis</a:t>
            </a:r>
            <a:r>
              <a:rPr lang="en-GB" sz="1300" dirty="0">
                <a:latin typeface="HSE Sans" panose="02000000000000000000" pitchFamily="2" charset="0"/>
              </a:rPr>
              <a:t> </a:t>
            </a:r>
            <a:r>
              <a:rPr lang="en-GB" sz="1300" dirty="0" err="1">
                <a:latin typeface="HSE Sans" panose="02000000000000000000" pitchFamily="2" charset="0"/>
              </a:rPr>
              <a:t>nostrud</a:t>
            </a:r>
            <a:r>
              <a:rPr lang="en-GB" sz="1300" dirty="0">
                <a:latin typeface="HSE Sans" panose="02000000000000000000" pitchFamily="2" charset="0"/>
              </a:rPr>
              <a:t> exercitation </a:t>
            </a:r>
            <a:r>
              <a:rPr lang="en-GB" sz="1300" dirty="0" err="1">
                <a:latin typeface="HSE Sans" panose="02000000000000000000" pitchFamily="2" charset="0"/>
              </a:rPr>
              <a:t>ullamco</a:t>
            </a:r>
            <a:r>
              <a:rPr lang="en-GB" sz="1300" dirty="0">
                <a:latin typeface="HSE Sans" panose="02000000000000000000" pitchFamily="2" charset="0"/>
              </a:rPr>
              <a:t> </a:t>
            </a:r>
            <a:r>
              <a:rPr lang="en-GB" sz="1300" dirty="0" err="1">
                <a:latin typeface="HSE Sans" panose="02000000000000000000" pitchFamily="2" charset="0"/>
              </a:rPr>
              <a:t>laboris</a:t>
            </a:r>
            <a:r>
              <a:rPr lang="en-GB" sz="1300" dirty="0">
                <a:latin typeface="HSE Sans" panose="02000000000000000000" pitchFamily="2" charset="0"/>
              </a:rPr>
              <a:t> nisi </a:t>
            </a:r>
            <a:r>
              <a:rPr lang="en-GB" sz="1300" dirty="0" err="1">
                <a:latin typeface="HSE Sans" panose="02000000000000000000" pitchFamily="2" charset="0"/>
              </a:rPr>
              <a:t>ut</a:t>
            </a:r>
            <a:r>
              <a:rPr lang="en-GB" sz="1300" dirty="0">
                <a:latin typeface="HSE Sans" panose="02000000000000000000" pitchFamily="2" charset="0"/>
              </a:rPr>
              <a:t> </a:t>
            </a:r>
            <a:r>
              <a:rPr lang="en-GB" sz="1300" dirty="0" err="1">
                <a:latin typeface="HSE Sans" panose="02000000000000000000" pitchFamily="2" charset="0"/>
              </a:rPr>
              <a:t>aliquip</a:t>
            </a:r>
            <a:r>
              <a:rPr lang="en-GB" sz="1300" dirty="0">
                <a:latin typeface="HSE Sans" panose="02000000000000000000" pitchFamily="2" charset="0"/>
              </a:rPr>
              <a:t> ex </a:t>
            </a:r>
            <a:r>
              <a:rPr lang="en-GB" sz="1300" dirty="0" err="1">
                <a:latin typeface="HSE Sans" panose="02000000000000000000" pitchFamily="2" charset="0"/>
              </a:rPr>
              <a:t>ea</a:t>
            </a:r>
            <a:r>
              <a:rPr lang="en-GB" sz="1300" dirty="0">
                <a:latin typeface="HSE Sans" panose="02000000000000000000" pitchFamily="2" charset="0"/>
              </a:rPr>
              <a:t> </a:t>
            </a:r>
            <a:r>
              <a:rPr lang="en-GB" sz="1300" dirty="0" err="1">
                <a:latin typeface="HSE Sans" panose="02000000000000000000" pitchFamily="2" charset="0"/>
              </a:rPr>
              <a:t>commodo</a:t>
            </a:r>
            <a:r>
              <a:rPr lang="en-GB" sz="1300" dirty="0">
                <a:latin typeface="HSE Sans" panose="02000000000000000000" pitchFamily="2" charset="0"/>
              </a:rPr>
              <a:t> </a:t>
            </a:r>
            <a:r>
              <a:rPr lang="en-GB" sz="1300" dirty="0" err="1">
                <a:latin typeface="HSE Sans" panose="02000000000000000000" pitchFamily="2" charset="0"/>
              </a:rPr>
              <a:t>consequat</a:t>
            </a:r>
            <a:r>
              <a:rPr lang="en-GB" sz="1300" dirty="0">
                <a:latin typeface="HSE Sans" panose="02000000000000000000" pitchFamily="2" charset="0"/>
              </a:rPr>
              <a:t>. Duis </a:t>
            </a:r>
            <a:r>
              <a:rPr lang="en-GB" sz="1300" dirty="0" err="1">
                <a:latin typeface="HSE Sans" panose="02000000000000000000" pitchFamily="2" charset="0"/>
              </a:rPr>
              <a:t>aute</a:t>
            </a:r>
            <a:r>
              <a:rPr lang="en-GB" sz="1300" dirty="0">
                <a:latin typeface="HSE Sans" panose="02000000000000000000" pitchFamily="2" charset="0"/>
              </a:rPr>
              <a:t> </a:t>
            </a:r>
            <a:r>
              <a:rPr lang="en-GB" sz="1300" dirty="0" err="1">
                <a:latin typeface="HSE Sans" panose="02000000000000000000" pitchFamily="2" charset="0"/>
              </a:rPr>
              <a:t>irure</a:t>
            </a:r>
            <a:r>
              <a:rPr lang="en-GB" sz="1300" dirty="0">
                <a:latin typeface="HSE Sans" panose="02000000000000000000" pitchFamily="2" charset="0"/>
              </a:rPr>
              <a:t> </a:t>
            </a:r>
            <a:r>
              <a:rPr lang="en-GB" sz="1300" dirty="0" err="1">
                <a:latin typeface="HSE Sans" panose="02000000000000000000" pitchFamily="2" charset="0"/>
              </a:rPr>
              <a:t>dolor</a:t>
            </a:r>
            <a:r>
              <a:rPr lang="en-GB" sz="1300" dirty="0">
                <a:latin typeface="HSE Sans" panose="02000000000000000000" pitchFamily="2" charset="0"/>
              </a:rPr>
              <a:t> in </a:t>
            </a:r>
            <a:r>
              <a:rPr lang="en-GB" sz="1300" dirty="0" err="1">
                <a:latin typeface="HSE Sans" panose="02000000000000000000" pitchFamily="2" charset="0"/>
              </a:rPr>
              <a:t>reprehenderit</a:t>
            </a:r>
            <a:r>
              <a:rPr lang="en-GB" sz="1300" dirty="0">
                <a:latin typeface="HSE Sans" panose="02000000000000000000" pitchFamily="2" charset="0"/>
              </a:rPr>
              <a:t> in </a:t>
            </a:r>
            <a:r>
              <a:rPr lang="en-GB" sz="1300" dirty="0" err="1">
                <a:latin typeface="HSE Sans" panose="02000000000000000000" pitchFamily="2" charset="0"/>
              </a:rPr>
              <a:t>voluptate</a:t>
            </a:r>
            <a:r>
              <a:rPr lang="en-GB" sz="1300" dirty="0">
                <a:latin typeface="HSE Sans" panose="02000000000000000000" pitchFamily="2" charset="0"/>
              </a:rPr>
              <a:t> </a:t>
            </a:r>
            <a:r>
              <a:rPr lang="en-GB" sz="1300" dirty="0" err="1">
                <a:latin typeface="HSE Sans" panose="02000000000000000000" pitchFamily="2" charset="0"/>
              </a:rPr>
              <a:t>velit</a:t>
            </a:r>
            <a:r>
              <a:rPr lang="en-GB" sz="1300" dirty="0">
                <a:latin typeface="HSE Sans" panose="02000000000000000000" pitchFamily="2" charset="0"/>
              </a:rPr>
              <a:t> </a:t>
            </a:r>
            <a:r>
              <a:rPr lang="en-GB" sz="1300" dirty="0" err="1">
                <a:latin typeface="HSE Sans" panose="02000000000000000000" pitchFamily="2" charset="0"/>
              </a:rPr>
              <a:t>esse</a:t>
            </a:r>
            <a:r>
              <a:rPr lang="en-GB" sz="1300" dirty="0">
                <a:latin typeface="HSE Sans" panose="02000000000000000000" pitchFamily="2" charset="0"/>
              </a:rPr>
              <a:t> </a:t>
            </a:r>
            <a:r>
              <a:rPr lang="en-GB" sz="1300" dirty="0" err="1">
                <a:latin typeface="HSE Sans" panose="02000000000000000000" pitchFamily="2" charset="0"/>
              </a:rPr>
              <a:t>cillum</a:t>
            </a:r>
            <a:r>
              <a:rPr lang="en-GB" sz="1300" dirty="0">
                <a:latin typeface="HSE Sans" panose="02000000000000000000" pitchFamily="2" charset="0"/>
              </a:rPr>
              <a:t> dolore </a:t>
            </a:r>
            <a:r>
              <a:rPr lang="en-GB" sz="1300" dirty="0" err="1">
                <a:latin typeface="HSE Sans" panose="02000000000000000000" pitchFamily="2" charset="0"/>
              </a:rPr>
              <a:t>eu</a:t>
            </a:r>
            <a:r>
              <a:rPr lang="en-GB" sz="1300" dirty="0">
                <a:latin typeface="HSE Sans" panose="02000000000000000000" pitchFamily="2" charset="0"/>
              </a:rPr>
              <a:t> </a:t>
            </a:r>
            <a:r>
              <a:rPr lang="en-GB" sz="1300" dirty="0" err="1">
                <a:latin typeface="HSE Sans" panose="02000000000000000000" pitchFamily="2" charset="0"/>
              </a:rPr>
              <a:t>fugiat</a:t>
            </a:r>
            <a:r>
              <a:rPr lang="en-GB" sz="1300" dirty="0">
                <a:latin typeface="HSE Sans" panose="02000000000000000000" pitchFamily="2" charset="0"/>
              </a:rPr>
              <a:t> </a:t>
            </a:r>
            <a:r>
              <a:rPr lang="en-GB" sz="1300" dirty="0" err="1">
                <a:latin typeface="HSE Sans" panose="02000000000000000000" pitchFamily="2" charset="0"/>
              </a:rPr>
              <a:t>nulla</a:t>
            </a:r>
            <a:r>
              <a:rPr lang="en-GB" sz="1300" dirty="0">
                <a:latin typeface="HSE Sans" panose="02000000000000000000" pitchFamily="2" charset="0"/>
              </a:rPr>
              <a:t> </a:t>
            </a:r>
            <a:r>
              <a:rPr lang="en-GB" sz="1300" dirty="0" err="1">
                <a:latin typeface="HSE Sans" panose="02000000000000000000" pitchFamily="2" charset="0"/>
              </a:rPr>
              <a:t>pariatur</a:t>
            </a:r>
            <a:r>
              <a:rPr lang="en-GB" sz="1300" dirty="0">
                <a:latin typeface="HSE Sans" panose="02000000000000000000" pitchFamily="2" charset="0"/>
              </a:rPr>
              <a:t>. </a:t>
            </a:r>
            <a:r>
              <a:rPr lang="en-GB" sz="1300" dirty="0" err="1">
                <a:latin typeface="HSE Sans" panose="02000000000000000000" pitchFamily="2" charset="0"/>
              </a:rPr>
              <a:t>Excepteur</a:t>
            </a:r>
            <a:r>
              <a:rPr lang="en-GB" sz="1300" dirty="0">
                <a:latin typeface="HSE Sans" panose="02000000000000000000" pitchFamily="2" charset="0"/>
              </a:rPr>
              <a:t> </a:t>
            </a:r>
            <a:r>
              <a:rPr lang="en-GB" sz="1300" dirty="0" err="1">
                <a:latin typeface="HSE Sans" panose="02000000000000000000" pitchFamily="2" charset="0"/>
              </a:rPr>
              <a:t>sint</a:t>
            </a:r>
            <a:r>
              <a:rPr lang="en-GB" sz="1300" dirty="0">
                <a:latin typeface="HSE Sans" panose="02000000000000000000" pitchFamily="2" charset="0"/>
              </a:rPr>
              <a:t> </a:t>
            </a:r>
            <a:r>
              <a:rPr lang="en-GB" sz="1300" dirty="0" err="1">
                <a:latin typeface="HSE Sans" panose="02000000000000000000" pitchFamily="2" charset="0"/>
              </a:rPr>
              <a:t>occaecat</a:t>
            </a:r>
            <a:r>
              <a:rPr lang="en-GB" sz="1300" dirty="0">
                <a:latin typeface="HSE Sans" panose="02000000000000000000" pitchFamily="2" charset="0"/>
              </a:rPr>
              <a:t> </a:t>
            </a:r>
            <a:r>
              <a:rPr lang="en-GB" sz="1300" dirty="0" err="1">
                <a:latin typeface="HSE Sans" panose="02000000000000000000" pitchFamily="2" charset="0"/>
              </a:rPr>
              <a:t>cupidatat</a:t>
            </a:r>
            <a:r>
              <a:rPr lang="en-GB" sz="1300" dirty="0">
                <a:latin typeface="HSE Sans" panose="02000000000000000000" pitchFamily="2" charset="0"/>
              </a:rPr>
              <a:t> non </a:t>
            </a:r>
            <a:r>
              <a:rPr lang="en-GB" sz="1300" dirty="0" err="1">
                <a:latin typeface="HSE Sans" panose="02000000000000000000" pitchFamily="2" charset="0"/>
              </a:rPr>
              <a:t>proident</a:t>
            </a:r>
            <a:r>
              <a:rPr lang="en-GB" sz="1300" dirty="0">
                <a:latin typeface="HSE Sans" panose="02000000000000000000" pitchFamily="2" charset="0"/>
              </a:rPr>
              <a:t>, sunt in culpa qui </a:t>
            </a:r>
            <a:r>
              <a:rPr lang="en-GB" sz="1300" dirty="0" err="1">
                <a:latin typeface="HSE Sans" panose="02000000000000000000" pitchFamily="2" charset="0"/>
              </a:rPr>
              <a:t>officia</a:t>
            </a:r>
            <a:r>
              <a:rPr lang="en-GB" sz="1300" dirty="0">
                <a:latin typeface="HSE Sans" panose="02000000000000000000" pitchFamily="2" charset="0"/>
              </a:rPr>
              <a:t> </a:t>
            </a:r>
            <a:r>
              <a:rPr lang="en-GB" sz="1300" dirty="0" err="1">
                <a:latin typeface="HSE Sans" panose="02000000000000000000" pitchFamily="2" charset="0"/>
              </a:rPr>
              <a:t>deserunt</a:t>
            </a:r>
            <a:r>
              <a:rPr lang="en-GB" sz="1300" dirty="0">
                <a:latin typeface="HSE Sans" panose="02000000000000000000" pitchFamily="2" charset="0"/>
              </a:rPr>
              <a:t> </a:t>
            </a:r>
            <a:r>
              <a:rPr lang="en-GB" sz="1300" dirty="0" err="1">
                <a:latin typeface="HSE Sans" panose="02000000000000000000" pitchFamily="2" charset="0"/>
              </a:rPr>
              <a:t>mollit</a:t>
            </a:r>
            <a:r>
              <a:rPr lang="en-GB" sz="1300" dirty="0">
                <a:latin typeface="HSE Sans" panose="02000000000000000000" pitchFamily="2" charset="0"/>
              </a:rPr>
              <a:t> </a:t>
            </a:r>
            <a:r>
              <a:rPr lang="en-GB" sz="1300" dirty="0" err="1">
                <a:latin typeface="HSE Sans" panose="02000000000000000000" pitchFamily="2" charset="0"/>
              </a:rPr>
              <a:t>anim</a:t>
            </a:r>
            <a:r>
              <a:rPr lang="en-GB" sz="1300" dirty="0">
                <a:latin typeface="HSE Sans" panose="02000000000000000000" pitchFamily="2" charset="0"/>
              </a:rPr>
              <a:t> id </a:t>
            </a:r>
            <a:r>
              <a:rPr lang="en-GB" sz="1300" dirty="0" err="1">
                <a:latin typeface="HSE Sans" panose="02000000000000000000" pitchFamily="2" charset="0"/>
              </a:rPr>
              <a:t>est</a:t>
            </a:r>
            <a:r>
              <a:rPr lang="en-GB" sz="1300" dirty="0">
                <a:latin typeface="HSE Sans" panose="02000000000000000000" pitchFamily="2" charset="0"/>
              </a:rPr>
              <a:t> </a:t>
            </a:r>
            <a:r>
              <a:rPr lang="en-GB" sz="1300" dirty="0" err="1">
                <a:latin typeface="HSE Sans" panose="02000000000000000000" pitchFamily="2" charset="0"/>
              </a:rPr>
              <a:t>laborum</a:t>
            </a:r>
            <a:r>
              <a:rPr lang="en-GB" sz="1300" dirty="0">
                <a:latin typeface="HSE Sans" panose="02000000000000000000" pitchFamily="2" charset="0"/>
              </a:rPr>
              <a:t>.</a:t>
            </a:r>
            <a:endParaRPr lang="ru-RU" sz="1300" dirty="0">
              <a:latin typeface="HSE Sans" panose="02000000000000000000" pitchFamily="2" charset="0"/>
            </a:endParaRPr>
          </a:p>
        </p:txBody>
      </p:sp>
      <p:sp>
        <p:nvSpPr>
          <p:cNvPr id="16" name="Текст 37">
            <a:extLst>
              <a:ext uri="{FF2B5EF4-FFF2-40B4-BE49-F238E27FC236}">
                <a16:creationId xmlns:a16="http://schemas.microsoft.com/office/drawing/2014/main" id="{6809E15B-CD0E-2F47-B500-B457A9CCBB37}"/>
              </a:ext>
            </a:extLst>
          </p:cNvPr>
          <p:cNvSpPr>
            <a:spLocks noGrp="1"/>
          </p:cNvSpPr>
          <p:nvPr>
            <p:ph type="body" sz="quarter" idx="13" hasCustomPrompt="1"/>
          </p:nvPr>
        </p:nvSpPr>
        <p:spPr>
          <a:xfrm>
            <a:off x="1143689" y="540904"/>
            <a:ext cx="2174546"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p>
          <a:p>
            <a:endParaRPr lang="ru-RU" sz="1000" dirty="0">
              <a:latin typeface="HSE Sans" panose="02000000000000000000" pitchFamily="2" charset="0"/>
            </a:endParaRPr>
          </a:p>
        </p:txBody>
      </p:sp>
      <p:sp>
        <p:nvSpPr>
          <p:cNvPr id="2" name="TextBox 1">
            <a:extLst>
              <a:ext uri="{FF2B5EF4-FFF2-40B4-BE49-F238E27FC236}">
                <a16:creationId xmlns:a16="http://schemas.microsoft.com/office/drawing/2014/main" id="{6E5BA2AA-1728-31CB-C0F3-2AFE560EE042}"/>
              </a:ext>
            </a:extLst>
          </p:cNvPr>
          <p:cNvSpPr txBox="1"/>
          <p:nvPr userDrawn="1"/>
        </p:nvSpPr>
        <p:spPr>
          <a:xfrm>
            <a:off x="10985700" y="476240"/>
            <a:ext cx="671977" cy="307777"/>
          </a:xfrm>
          <a:prstGeom prst="rect">
            <a:avLst/>
          </a:prstGeom>
          <a:noFill/>
        </p:spPr>
        <p:txBody>
          <a:bodyPr wrap="square" lIns="0" tIns="0" rIns="0" bIns="0" rtlCol="0">
            <a:spAutoFit/>
          </a:bodyPr>
          <a:lstStyle/>
          <a:p>
            <a:pPr algn="r"/>
            <a:fld id="{32AF94B5-93D7-5247-B727-C7089232F508}" type="slidenum">
              <a:rPr lang="ru-RU" sz="2000" smtClean="0">
                <a:solidFill>
                  <a:srgbClr val="102D69"/>
                </a:solidFill>
                <a:latin typeface="HSE Sans" panose="02000000000000000000" pitchFamily="2" charset="0"/>
              </a:rPr>
              <a:pPr algn="r"/>
              <a:t>‹#›</a:t>
            </a:fld>
            <a:endParaRPr lang="ru-RU" sz="2000" dirty="0">
              <a:solidFill>
                <a:srgbClr val="102D69"/>
              </a:solidFill>
              <a:latin typeface="HSE Sans" panose="02000000000000000000" pitchFamily="2" charset="0"/>
            </a:endParaRPr>
          </a:p>
        </p:txBody>
      </p:sp>
    </p:spTree>
    <p:extLst>
      <p:ext uri="{BB962C8B-B14F-4D97-AF65-F5344CB8AC3E}">
        <p14:creationId xmlns:p14="http://schemas.microsoft.com/office/powerpoint/2010/main" val="323677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lors">
    <p:spTree>
      <p:nvGrpSpPr>
        <p:cNvPr id="1" name=""/>
        <p:cNvGrpSpPr/>
        <p:nvPr/>
      </p:nvGrpSpPr>
      <p:grpSpPr>
        <a:xfrm>
          <a:off x="0" y="0"/>
          <a:ext cx="0" cy="0"/>
          <a:chOff x="0" y="0"/>
          <a:chExt cx="0" cy="0"/>
        </a:xfrm>
      </p:grpSpPr>
      <p:pic>
        <p:nvPicPr>
          <p:cNvPr id="7" name="Picture 4" descr="Icon&#10;&#10;Description automatically generated">
            <a:extLst>
              <a:ext uri="{FF2B5EF4-FFF2-40B4-BE49-F238E27FC236}">
                <a16:creationId xmlns:a16="http://schemas.microsoft.com/office/drawing/2014/main" id="{9328428E-0D3D-6E4B-BAC0-3F63BAF7DB74}"/>
              </a:ext>
            </a:extLst>
          </p:cNvPr>
          <p:cNvPicPr>
            <a:picLocks noChangeAspect="1"/>
          </p:cNvPicPr>
          <p:nvPr userDrawn="1"/>
        </p:nvPicPr>
        <p:blipFill>
          <a:blip r:embed="rId2"/>
          <a:stretch>
            <a:fillRect/>
          </a:stretch>
        </p:blipFill>
        <p:spPr>
          <a:xfrm>
            <a:off x="517199" y="464363"/>
            <a:ext cx="448276" cy="448276"/>
          </a:xfrm>
          <a:prstGeom prst="rect">
            <a:avLst/>
          </a:prstGeom>
        </p:spPr>
      </p:pic>
      <p:sp>
        <p:nvSpPr>
          <p:cNvPr id="19" name="Заголовок 31">
            <a:extLst>
              <a:ext uri="{FF2B5EF4-FFF2-40B4-BE49-F238E27FC236}">
                <a16:creationId xmlns:a16="http://schemas.microsoft.com/office/drawing/2014/main" id="{1C20890C-BC1C-0745-9AF3-46700BA27C4A}"/>
              </a:ext>
            </a:extLst>
          </p:cNvPr>
          <p:cNvSpPr>
            <a:spLocks noGrp="1"/>
          </p:cNvSpPr>
          <p:nvPr>
            <p:ph type="title" hasCustomPrompt="1"/>
          </p:nvPr>
        </p:nvSpPr>
        <p:spPr>
          <a:xfrm>
            <a:off x="585899" y="1447790"/>
            <a:ext cx="4322530" cy="777025"/>
          </a:xfrm>
          <a:prstGeom prst="rect">
            <a:avLst/>
          </a:prstGeom>
        </p:spPr>
        <p:txBody>
          <a:bodyPr lIns="0" tIns="0" rIns="0" bIns="0" anchor="t">
            <a:normAutofit/>
          </a:bodyPr>
          <a:lstStyle>
            <a:lvl1pPr>
              <a:lnSpc>
                <a:spcPct val="100000"/>
              </a:lnSpc>
              <a:defRPr sz="2400" b="0" i="0">
                <a:latin typeface="HSE Sans" panose="02000000000000000000" pitchFamily="2" charset="0"/>
              </a:defRPr>
            </a:lvl1pPr>
          </a:lstStyle>
          <a:p>
            <a:r>
              <a:rPr lang="en-US" sz="2400" dirty="0">
                <a:solidFill>
                  <a:srgbClr val="102D69"/>
                </a:solidFill>
                <a:latin typeface="HSE Sans" panose="02000000000000000000" pitchFamily="2" charset="0"/>
              </a:rPr>
              <a:t>More colors: palette</a:t>
            </a:r>
            <a:endParaRPr lang="ru-RU" sz="2400" dirty="0">
              <a:solidFill>
                <a:srgbClr val="102D69"/>
              </a:solidFill>
              <a:latin typeface="HSE Sans" panose="02000000000000000000" pitchFamily="2" charset="0"/>
            </a:endParaRPr>
          </a:p>
        </p:txBody>
      </p:sp>
      <p:sp>
        <p:nvSpPr>
          <p:cNvPr id="20" name="Текст 35">
            <a:extLst>
              <a:ext uri="{FF2B5EF4-FFF2-40B4-BE49-F238E27FC236}">
                <a16:creationId xmlns:a16="http://schemas.microsoft.com/office/drawing/2014/main" id="{CA2589F7-4500-024F-8E07-D726629A599C}"/>
              </a:ext>
            </a:extLst>
          </p:cNvPr>
          <p:cNvSpPr>
            <a:spLocks noGrp="1"/>
          </p:cNvSpPr>
          <p:nvPr>
            <p:ph type="body" sz="quarter" idx="12" hasCustomPrompt="1"/>
          </p:nvPr>
        </p:nvSpPr>
        <p:spPr>
          <a:xfrm>
            <a:off x="585898" y="2379663"/>
            <a:ext cx="4322531" cy="2399371"/>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US" sz="1300" dirty="0">
                <a:latin typeface="HSE Sans" panose="02000000000000000000" pitchFamily="2" charset="0"/>
              </a:rPr>
              <a:t>For tables, graphs , charts and diagrams, you may need to use additional colors; you may correctly ask what colors can be used and where to find them. We advise using HSE University’s official color scheme for such purposes.</a:t>
            </a:r>
            <a:endParaRPr lang="ru-RU" sz="1300" dirty="0">
              <a:latin typeface="HSE Sans" panose="02000000000000000000" pitchFamily="2" charset="0"/>
            </a:endParaRPr>
          </a:p>
        </p:txBody>
      </p:sp>
      <p:sp>
        <p:nvSpPr>
          <p:cNvPr id="21" name="Oval 5">
            <a:extLst>
              <a:ext uri="{FF2B5EF4-FFF2-40B4-BE49-F238E27FC236}">
                <a16:creationId xmlns:a16="http://schemas.microsoft.com/office/drawing/2014/main" id="{D2CA403A-98E7-6C42-8F44-30AB6622C802}"/>
              </a:ext>
            </a:extLst>
          </p:cNvPr>
          <p:cNvSpPr/>
          <p:nvPr userDrawn="1"/>
        </p:nvSpPr>
        <p:spPr>
          <a:xfrm>
            <a:off x="5392982" y="1447790"/>
            <a:ext cx="830997" cy="830997"/>
          </a:xfrm>
          <a:prstGeom prst="ellipse">
            <a:avLst/>
          </a:prstGeom>
          <a:solidFill>
            <a:srgbClr val="0E2D69"/>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2" name="Oval 20">
            <a:extLst>
              <a:ext uri="{FF2B5EF4-FFF2-40B4-BE49-F238E27FC236}">
                <a16:creationId xmlns:a16="http://schemas.microsoft.com/office/drawing/2014/main" id="{42ABAA5D-E7AB-6E48-9D43-A48178C9BDD4}"/>
              </a:ext>
            </a:extLst>
          </p:cNvPr>
          <p:cNvSpPr/>
          <p:nvPr userDrawn="1"/>
        </p:nvSpPr>
        <p:spPr>
          <a:xfrm>
            <a:off x="6742925" y="1447790"/>
            <a:ext cx="830997" cy="830997"/>
          </a:xfrm>
          <a:prstGeom prst="ellipse">
            <a:avLst/>
          </a:prstGeom>
          <a:solidFill>
            <a:srgbClr val="234A9B"/>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3" name="Oval 22">
            <a:extLst>
              <a:ext uri="{FF2B5EF4-FFF2-40B4-BE49-F238E27FC236}">
                <a16:creationId xmlns:a16="http://schemas.microsoft.com/office/drawing/2014/main" id="{209F185A-8F67-9C42-A7C5-87E483F4FC19}"/>
              </a:ext>
            </a:extLst>
          </p:cNvPr>
          <p:cNvSpPr/>
          <p:nvPr userDrawn="1"/>
        </p:nvSpPr>
        <p:spPr>
          <a:xfrm>
            <a:off x="8092868" y="1447790"/>
            <a:ext cx="830997" cy="830997"/>
          </a:xfrm>
          <a:prstGeom prst="ellipse">
            <a:avLst/>
          </a:prstGeom>
          <a:solidFill>
            <a:srgbClr val="11A0D7"/>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4" name="Oval 23">
            <a:extLst>
              <a:ext uri="{FF2B5EF4-FFF2-40B4-BE49-F238E27FC236}">
                <a16:creationId xmlns:a16="http://schemas.microsoft.com/office/drawing/2014/main" id="{279AE0F6-4E37-6C4D-AF45-824EEE489A15}"/>
              </a:ext>
            </a:extLst>
          </p:cNvPr>
          <p:cNvSpPr/>
          <p:nvPr userDrawn="1"/>
        </p:nvSpPr>
        <p:spPr>
          <a:xfrm>
            <a:off x="9442811" y="1447790"/>
            <a:ext cx="830997" cy="830997"/>
          </a:xfrm>
          <a:prstGeom prst="ellipse">
            <a:avLst/>
          </a:prstGeom>
          <a:solidFill>
            <a:srgbClr val="029C63"/>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5" name="Oval 26">
            <a:extLst>
              <a:ext uri="{FF2B5EF4-FFF2-40B4-BE49-F238E27FC236}">
                <a16:creationId xmlns:a16="http://schemas.microsoft.com/office/drawing/2014/main" id="{330C0EA4-7FD1-CE4D-AC95-8C484C5AC790}"/>
              </a:ext>
            </a:extLst>
          </p:cNvPr>
          <p:cNvSpPr/>
          <p:nvPr userDrawn="1"/>
        </p:nvSpPr>
        <p:spPr>
          <a:xfrm>
            <a:off x="10792754" y="1447790"/>
            <a:ext cx="830997" cy="830997"/>
          </a:xfrm>
          <a:prstGeom prst="ellipse">
            <a:avLst/>
          </a:prstGeom>
          <a:solidFill>
            <a:srgbClr val="EB681F"/>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6" name="Oval 29">
            <a:extLst>
              <a:ext uri="{FF2B5EF4-FFF2-40B4-BE49-F238E27FC236}">
                <a16:creationId xmlns:a16="http://schemas.microsoft.com/office/drawing/2014/main" id="{4C53CF3D-7EFB-DF4F-8EA6-5644574E9AFB}"/>
              </a:ext>
            </a:extLst>
          </p:cNvPr>
          <p:cNvSpPr/>
          <p:nvPr userDrawn="1"/>
        </p:nvSpPr>
        <p:spPr>
          <a:xfrm>
            <a:off x="5392982" y="2708699"/>
            <a:ext cx="830997" cy="830997"/>
          </a:xfrm>
          <a:prstGeom prst="ellipse">
            <a:avLst/>
          </a:prstGeom>
          <a:solidFill>
            <a:srgbClr val="7D4EB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7" name="Oval 33">
            <a:extLst>
              <a:ext uri="{FF2B5EF4-FFF2-40B4-BE49-F238E27FC236}">
                <a16:creationId xmlns:a16="http://schemas.microsoft.com/office/drawing/2014/main" id="{B42CE88A-E9A3-2A4E-BD50-EB37311F39EC}"/>
              </a:ext>
            </a:extLst>
          </p:cNvPr>
          <p:cNvSpPr/>
          <p:nvPr userDrawn="1"/>
        </p:nvSpPr>
        <p:spPr>
          <a:xfrm>
            <a:off x="6742925" y="2708699"/>
            <a:ext cx="830997" cy="830997"/>
          </a:xfrm>
          <a:prstGeom prst="ellipse">
            <a:avLst/>
          </a:prstGeom>
          <a:solidFill>
            <a:srgbClr val="E61F3D"/>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8" name="Oval 34">
            <a:extLst>
              <a:ext uri="{FF2B5EF4-FFF2-40B4-BE49-F238E27FC236}">
                <a16:creationId xmlns:a16="http://schemas.microsoft.com/office/drawing/2014/main" id="{B699EFDF-DB9D-3C4F-9D1F-461508017BDA}"/>
              </a:ext>
            </a:extLst>
          </p:cNvPr>
          <p:cNvSpPr/>
          <p:nvPr userDrawn="1"/>
        </p:nvSpPr>
        <p:spPr>
          <a:xfrm>
            <a:off x="8092868" y="2708699"/>
            <a:ext cx="830997" cy="830997"/>
          </a:xfrm>
          <a:prstGeom prst="ellipse">
            <a:avLst/>
          </a:prstGeom>
          <a:solidFill>
            <a:srgbClr val="FBBA0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29" name="Oval 35">
            <a:extLst>
              <a:ext uri="{FF2B5EF4-FFF2-40B4-BE49-F238E27FC236}">
                <a16:creationId xmlns:a16="http://schemas.microsoft.com/office/drawing/2014/main" id="{5DF3131C-EEA1-5446-B567-C9DA0A2A1AFF}"/>
              </a:ext>
            </a:extLst>
          </p:cNvPr>
          <p:cNvSpPr/>
          <p:nvPr userDrawn="1"/>
        </p:nvSpPr>
        <p:spPr>
          <a:xfrm>
            <a:off x="9442811" y="2708699"/>
            <a:ext cx="830997" cy="830997"/>
          </a:xfrm>
          <a:prstGeom prst="ellipse">
            <a:avLst/>
          </a:prstGeom>
          <a:solidFill>
            <a:srgbClr val="7DA0D3"/>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0" name="Oval 36">
            <a:extLst>
              <a:ext uri="{FF2B5EF4-FFF2-40B4-BE49-F238E27FC236}">
                <a16:creationId xmlns:a16="http://schemas.microsoft.com/office/drawing/2014/main" id="{6D03B317-B61D-2945-8C0A-A6EBD87ACD07}"/>
              </a:ext>
            </a:extLst>
          </p:cNvPr>
          <p:cNvSpPr/>
          <p:nvPr userDrawn="1"/>
        </p:nvSpPr>
        <p:spPr>
          <a:xfrm>
            <a:off x="10792754" y="2708699"/>
            <a:ext cx="830997" cy="830997"/>
          </a:xfrm>
          <a:prstGeom prst="ellipse">
            <a:avLst/>
          </a:prstGeom>
          <a:solidFill>
            <a:srgbClr val="47A0A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1" name="Oval 37">
            <a:extLst>
              <a:ext uri="{FF2B5EF4-FFF2-40B4-BE49-F238E27FC236}">
                <a16:creationId xmlns:a16="http://schemas.microsoft.com/office/drawing/2014/main" id="{9C0266F1-C0B7-624A-A873-5F2C8801E766}"/>
              </a:ext>
            </a:extLst>
          </p:cNvPr>
          <p:cNvSpPr/>
          <p:nvPr userDrawn="1"/>
        </p:nvSpPr>
        <p:spPr>
          <a:xfrm>
            <a:off x="5392982" y="3969609"/>
            <a:ext cx="830997" cy="830997"/>
          </a:xfrm>
          <a:prstGeom prst="ellipse">
            <a:avLst/>
          </a:prstGeom>
          <a:solidFill>
            <a:srgbClr val="EB8C3C"/>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2" name="Oval 38">
            <a:extLst>
              <a:ext uri="{FF2B5EF4-FFF2-40B4-BE49-F238E27FC236}">
                <a16:creationId xmlns:a16="http://schemas.microsoft.com/office/drawing/2014/main" id="{30C0C10E-388C-9843-8270-19D471BD3756}"/>
              </a:ext>
            </a:extLst>
          </p:cNvPr>
          <p:cNvSpPr/>
          <p:nvPr userDrawn="1"/>
        </p:nvSpPr>
        <p:spPr>
          <a:xfrm>
            <a:off x="6742925" y="3969609"/>
            <a:ext cx="830997" cy="830997"/>
          </a:xfrm>
          <a:prstGeom prst="ellipse">
            <a:avLst/>
          </a:prstGeom>
          <a:solidFill>
            <a:srgbClr val="96628C"/>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3" name="Oval 39">
            <a:extLst>
              <a:ext uri="{FF2B5EF4-FFF2-40B4-BE49-F238E27FC236}">
                <a16:creationId xmlns:a16="http://schemas.microsoft.com/office/drawing/2014/main" id="{87047EA3-79D2-8644-A568-E64AA1D7D370}"/>
              </a:ext>
            </a:extLst>
          </p:cNvPr>
          <p:cNvSpPr/>
          <p:nvPr userDrawn="1"/>
        </p:nvSpPr>
        <p:spPr>
          <a:xfrm>
            <a:off x="8092868" y="3969609"/>
            <a:ext cx="830997" cy="830997"/>
          </a:xfrm>
          <a:prstGeom prst="ellipse">
            <a:avLst/>
          </a:prstGeom>
          <a:solidFill>
            <a:srgbClr val="CD5A5A"/>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4" name="Oval 40">
            <a:extLst>
              <a:ext uri="{FF2B5EF4-FFF2-40B4-BE49-F238E27FC236}">
                <a16:creationId xmlns:a16="http://schemas.microsoft.com/office/drawing/2014/main" id="{7F5D1C6B-4E6B-0346-A5DC-C511DB14EFD6}"/>
              </a:ext>
            </a:extLst>
          </p:cNvPr>
          <p:cNvSpPr/>
          <p:nvPr userDrawn="1"/>
        </p:nvSpPr>
        <p:spPr>
          <a:xfrm>
            <a:off x="9442811" y="3969609"/>
            <a:ext cx="830997" cy="830997"/>
          </a:xfrm>
          <a:prstGeom prst="ellipse">
            <a:avLst/>
          </a:prstGeom>
          <a:solidFill>
            <a:srgbClr val="FFD746"/>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5" name="Oval 41">
            <a:extLst>
              <a:ext uri="{FF2B5EF4-FFF2-40B4-BE49-F238E27FC236}">
                <a16:creationId xmlns:a16="http://schemas.microsoft.com/office/drawing/2014/main" id="{EB421DBA-35DE-2C4F-A89E-27F0998EF4E8}"/>
              </a:ext>
            </a:extLst>
          </p:cNvPr>
          <p:cNvSpPr/>
          <p:nvPr userDrawn="1"/>
        </p:nvSpPr>
        <p:spPr>
          <a:xfrm>
            <a:off x="10792754" y="3969609"/>
            <a:ext cx="830997" cy="830997"/>
          </a:xfrm>
          <a:prstGeom prst="ellipse">
            <a:avLst/>
          </a:prstGeom>
          <a:solidFill>
            <a:srgbClr val="CDDDF0"/>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6" name="Oval 42">
            <a:extLst>
              <a:ext uri="{FF2B5EF4-FFF2-40B4-BE49-F238E27FC236}">
                <a16:creationId xmlns:a16="http://schemas.microsoft.com/office/drawing/2014/main" id="{081BD842-A9A1-5B44-81ED-A97BA390032B}"/>
              </a:ext>
            </a:extLst>
          </p:cNvPr>
          <p:cNvSpPr/>
          <p:nvPr userDrawn="1"/>
        </p:nvSpPr>
        <p:spPr>
          <a:xfrm>
            <a:off x="5392982" y="5249769"/>
            <a:ext cx="830997" cy="830997"/>
          </a:xfrm>
          <a:prstGeom prst="ellipse">
            <a:avLst/>
          </a:prstGeom>
          <a:solidFill>
            <a:srgbClr val="D7EBB4"/>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7" name="Oval 43">
            <a:extLst>
              <a:ext uri="{FF2B5EF4-FFF2-40B4-BE49-F238E27FC236}">
                <a16:creationId xmlns:a16="http://schemas.microsoft.com/office/drawing/2014/main" id="{036EE7D2-A33A-434C-B272-C82E2CDD4D4D}"/>
              </a:ext>
            </a:extLst>
          </p:cNvPr>
          <p:cNvSpPr/>
          <p:nvPr userDrawn="1"/>
        </p:nvSpPr>
        <p:spPr>
          <a:xfrm>
            <a:off x="6742925" y="5249769"/>
            <a:ext cx="830997" cy="830997"/>
          </a:xfrm>
          <a:prstGeom prst="ellipse">
            <a:avLst/>
          </a:prstGeom>
          <a:solidFill>
            <a:srgbClr val="FFDC9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8" name="Oval 44">
            <a:extLst>
              <a:ext uri="{FF2B5EF4-FFF2-40B4-BE49-F238E27FC236}">
                <a16:creationId xmlns:a16="http://schemas.microsoft.com/office/drawing/2014/main" id="{7DD65DA4-F076-C242-813E-8C17DCABCCFB}"/>
              </a:ext>
            </a:extLst>
          </p:cNvPr>
          <p:cNvSpPr/>
          <p:nvPr userDrawn="1"/>
        </p:nvSpPr>
        <p:spPr>
          <a:xfrm>
            <a:off x="8092868" y="5249769"/>
            <a:ext cx="830997" cy="830997"/>
          </a:xfrm>
          <a:prstGeom prst="ellipse">
            <a:avLst/>
          </a:prstGeom>
          <a:solidFill>
            <a:srgbClr val="D7C3F1"/>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9" name="Oval 45">
            <a:extLst>
              <a:ext uri="{FF2B5EF4-FFF2-40B4-BE49-F238E27FC236}">
                <a16:creationId xmlns:a16="http://schemas.microsoft.com/office/drawing/2014/main" id="{8A44D99D-BF66-2848-B460-F59D8ECF5690}"/>
              </a:ext>
            </a:extLst>
          </p:cNvPr>
          <p:cNvSpPr/>
          <p:nvPr userDrawn="1"/>
        </p:nvSpPr>
        <p:spPr>
          <a:xfrm>
            <a:off x="9442811" y="5249769"/>
            <a:ext cx="830997" cy="830997"/>
          </a:xfrm>
          <a:prstGeom prst="ellipse">
            <a:avLst/>
          </a:prstGeom>
          <a:solidFill>
            <a:srgbClr val="F6C3C3"/>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0" name="Oval 46">
            <a:extLst>
              <a:ext uri="{FF2B5EF4-FFF2-40B4-BE49-F238E27FC236}">
                <a16:creationId xmlns:a16="http://schemas.microsoft.com/office/drawing/2014/main" id="{9B130CEB-3D74-B647-BA6B-32F7D70FD354}"/>
              </a:ext>
            </a:extLst>
          </p:cNvPr>
          <p:cNvSpPr/>
          <p:nvPr userDrawn="1"/>
        </p:nvSpPr>
        <p:spPr>
          <a:xfrm>
            <a:off x="10792754" y="5249769"/>
            <a:ext cx="830997" cy="830997"/>
          </a:xfrm>
          <a:prstGeom prst="ellipse">
            <a:avLst/>
          </a:prstGeom>
          <a:solidFill>
            <a:srgbClr val="FFF07D"/>
          </a:soli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1" name="Текст 37">
            <a:extLst>
              <a:ext uri="{FF2B5EF4-FFF2-40B4-BE49-F238E27FC236}">
                <a16:creationId xmlns:a16="http://schemas.microsoft.com/office/drawing/2014/main" id="{800F6957-CEFF-924E-B258-5B51A5196DEB}"/>
              </a:ext>
            </a:extLst>
          </p:cNvPr>
          <p:cNvSpPr>
            <a:spLocks noGrp="1"/>
          </p:cNvSpPr>
          <p:nvPr>
            <p:ph type="body" sz="quarter" idx="13" hasCustomPrompt="1"/>
          </p:nvPr>
        </p:nvSpPr>
        <p:spPr>
          <a:xfrm>
            <a:off x="1143689" y="540904"/>
            <a:ext cx="2174546"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 name="TextBox 1">
            <a:extLst>
              <a:ext uri="{FF2B5EF4-FFF2-40B4-BE49-F238E27FC236}">
                <a16:creationId xmlns:a16="http://schemas.microsoft.com/office/drawing/2014/main" id="{3248AC60-C055-4FC2-9350-970DB9C40049}"/>
              </a:ext>
            </a:extLst>
          </p:cNvPr>
          <p:cNvSpPr txBox="1"/>
          <p:nvPr userDrawn="1"/>
        </p:nvSpPr>
        <p:spPr>
          <a:xfrm>
            <a:off x="10985700" y="476240"/>
            <a:ext cx="671977" cy="307777"/>
          </a:xfrm>
          <a:prstGeom prst="rect">
            <a:avLst/>
          </a:prstGeom>
          <a:noFill/>
        </p:spPr>
        <p:txBody>
          <a:bodyPr wrap="square" lIns="0" tIns="0" rIns="0" bIns="0" rtlCol="0">
            <a:spAutoFit/>
          </a:bodyPr>
          <a:lstStyle/>
          <a:p>
            <a:pPr algn="r"/>
            <a:fld id="{32AF94B5-93D7-5247-B727-C7089232F508}" type="slidenum">
              <a:rPr lang="ru-RU" sz="2000" smtClean="0">
                <a:solidFill>
                  <a:srgbClr val="102D69"/>
                </a:solidFill>
                <a:latin typeface="HSE Sans" panose="02000000000000000000" pitchFamily="2" charset="0"/>
              </a:rPr>
              <a:pPr algn="r"/>
              <a:t>‹#›</a:t>
            </a:fld>
            <a:endParaRPr lang="ru-RU" sz="2000" dirty="0">
              <a:solidFill>
                <a:srgbClr val="102D69"/>
              </a:solidFill>
              <a:latin typeface="HSE Sans" panose="02000000000000000000" pitchFamily="2" charset="0"/>
            </a:endParaRPr>
          </a:p>
        </p:txBody>
      </p:sp>
    </p:spTree>
    <p:extLst>
      <p:ext uri="{BB962C8B-B14F-4D97-AF65-F5344CB8AC3E}">
        <p14:creationId xmlns:p14="http://schemas.microsoft.com/office/powerpoint/2010/main" val="3867054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ean">
    <p:spTree>
      <p:nvGrpSpPr>
        <p:cNvPr id="1" name=""/>
        <p:cNvGrpSpPr/>
        <p:nvPr/>
      </p:nvGrpSpPr>
      <p:grpSpPr>
        <a:xfrm>
          <a:off x="0" y="0"/>
          <a:ext cx="0" cy="0"/>
          <a:chOff x="0" y="0"/>
          <a:chExt cx="0" cy="0"/>
        </a:xfrm>
      </p:grpSpPr>
      <p:pic>
        <p:nvPicPr>
          <p:cNvPr id="8" name="Picture 4" descr="Icon&#10;&#10;Description automatically generated">
            <a:extLst>
              <a:ext uri="{FF2B5EF4-FFF2-40B4-BE49-F238E27FC236}">
                <a16:creationId xmlns:a16="http://schemas.microsoft.com/office/drawing/2014/main" id="{A7FA04E4-3213-8F41-B068-4DC281441422}"/>
              </a:ext>
            </a:extLst>
          </p:cNvPr>
          <p:cNvPicPr>
            <a:picLocks noChangeAspect="1"/>
          </p:cNvPicPr>
          <p:nvPr userDrawn="1"/>
        </p:nvPicPr>
        <p:blipFill>
          <a:blip r:embed="rId2"/>
          <a:stretch>
            <a:fillRect/>
          </a:stretch>
        </p:blipFill>
        <p:spPr>
          <a:xfrm>
            <a:off x="517199" y="464363"/>
            <a:ext cx="448276" cy="448276"/>
          </a:xfrm>
          <a:prstGeom prst="rect">
            <a:avLst/>
          </a:prstGeom>
        </p:spPr>
      </p:pic>
      <p:sp>
        <p:nvSpPr>
          <p:cNvPr id="20" name="Текст 37">
            <a:extLst>
              <a:ext uri="{FF2B5EF4-FFF2-40B4-BE49-F238E27FC236}">
                <a16:creationId xmlns:a16="http://schemas.microsoft.com/office/drawing/2014/main" id="{C0A1CB46-D6D6-5E48-B4F7-CCED4525C46F}"/>
              </a:ext>
            </a:extLst>
          </p:cNvPr>
          <p:cNvSpPr>
            <a:spLocks noGrp="1"/>
          </p:cNvSpPr>
          <p:nvPr>
            <p:ph type="body" sz="quarter" idx="13" hasCustomPrompt="1"/>
          </p:nvPr>
        </p:nvSpPr>
        <p:spPr>
          <a:xfrm>
            <a:off x="1143689" y="540904"/>
            <a:ext cx="2174546"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p>
        </p:txBody>
      </p:sp>
      <p:sp>
        <p:nvSpPr>
          <p:cNvPr id="2" name="TextBox 1">
            <a:extLst>
              <a:ext uri="{FF2B5EF4-FFF2-40B4-BE49-F238E27FC236}">
                <a16:creationId xmlns:a16="http://schemas.microsoft.com/office/drawing/2014/main" id="{E96B08B3-6777-47E7-1006-BC9A7F8847C5}"/>
              </a:ext>
            </a:extLst>
          </p:cNvPr>
          <p:cNvSpPr txBox="1"/>
          <p:nvPr userDrawn="1"/>
        </p:nvSpPr>
        <p:spPr>
          <a:xfrm>
            <a:off x="10985700" y="476240"/>
            <a:ext cx="671977" cy="307777"/>
          </a:xfrm>
          <a:prstGeom prst="rect">
            <a:avLst/>
          </a:prstGeom>
          <a:noFill/>
        </p:spPr>
        <p:txBody>
          <a:bodyPr wrap="square" lIns="0" tIns="0" rIns="0" bIns="0" rtlCol="0">
            <a:spAutoFit/>
          </a:bodyPr>
          <a:lstStyle/>
          <a:p>
            <a:pPr algn="r"/>
            <a:fld id="{32AF94B5-93D7-5247-B727-C7089232F508}" type="slidenum">
              <a:rPr lang="ru-RU" sz="2000" smtClean="0">
                <a:solidFill>
                  <a:srgbClr val="102D69"/>
                </a:solidFill>
                <a:latin typeface="HSE Sans" panose="02000000000000000000" pitchFamily="2" charset="0"/>
              </a:rPr>
              <a:pPr algn="r"/>
              <a:t>‹#›</a:t>
            </a:fld>
            <a:endParaRPr lang="ru-RU" sz="2000" dirty="0">
              <a:solidFill>
                <a:srgbClr val="102D69"/>
              </a:solidFill>
              <a:latin typeface="HSE Sans" panose="02000000000000000000" pitchFamily="2" charset="0"/>
            </a:endParaRPr>
          </a:p>
        </p:txBody>
      </p:sp>
    </p:spTree>
    <p:extLst>
      <p:ext uri="{BB962C8B-B14F-4D97-AF65-F5344CB8AC3E}">
        <p14:creationId xmlns:p14="http://schemas.microsoft.com/office/powerpoint/2010/main" val="319520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inal_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FF90A89-AE54-2663-0379-23A682FEA283}"/>
              </a:ext>
            </a:extLst>
          </p:cNvPr>
          <p:cNvPicPr>
            <a:picLocks noChangeAspect="1"/>
          </p:cNvPicPr>
          <p:nvPr userDrawn="1"/>
        </p:nvPicPr>
        <p:blipFill>
          <a:blip r:embed="rId2"/>
          <a:srcRect/>
          <a:stretch/>
        </p:blipFill>
        <p:spPr>
          <a:xfrm>
            <a:off x="5196000" y="2529000"/>
            <a:ext cx="1800000" cy="1800000"/>
          </a:xfrm>
          <a:prstGeom prst="rect">
            <a:avLst/>
          </a:prstGeom>
        </p:spPr>
      </p:pic>
    </p:spTree>
    <p:extLst>
      <p:ext uri="{BB962C8B-B14F-4D97-AF65-F5344CB8AC3E}">
        <p14:creationId xmlns:p14="http://schemas.microsoft.com/office/powerpoint/2010/main" val="13870642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inal_2">
    <p:bg>
      <p:bgPr>
        <a:solidFill>
          <a:srgbClr val="0E2D69"/>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C6B7009-4F48-82D8-5D35-176EF384F0A2}"/>
              </a:ext>
            </a:extLst>
          </p:cNvPr>
          <p:cNvPicPr>
            <a:picLocks noChangeAspect="1"/>
          </p:cNvPicPr>
          <p:nvPr userDrawn="1"/>
        </p:nvPicPr>
        <p:blipFill>
          <a:blip r:embed="rId2"/>
          <a:srcRect/>
          <a:stretch/>
        </p:blipFill>
        <p:spPr>
          <a:xfrm>
            <a:off x="5196000" y="2529000"/>
            <a:ext cx="1800000" cy="1800000"/>
          </a:xfrm>
          <a:prstGeom prst="rect">
            <a:avLst/>
          </a:prstGeom>
        </p:spPr>
      </p:pic>
    </p:spTree>
    <p:extLst>
      <p:ext uri="{BB962C8B-B14F-4D97-AF65-F5344CB8AC3E}">
        <p14:creationId xmlns:p14="http://schemas.microsoft.com/office/powerpoint/2010/main" val="177576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28">
            <a:extLst>
              <a:ext uri="{FF2B5EF4-FFF2-40B4-BE49-F238E27FC236}">
                <a16:creationId xmlns:a16="http://schemas.microsoft.com/office/drawing/2014/main" id="{BA292C80-0DA8-194A-9A66-279048FA2A54}"/>
              </a:ext>
            </a:extLst>
          </p:cNvPr>
          <p:cNvPicPr>
            <a:picLocks noChangeAspect="1"/>
          </p:cNvPicPr>
          <p:nvPr userDrawn="1"/>
        </p:nvPicPr>
        <p:blipFill>
          <a:blip r:embed="rId3"/>
          <a:srcRect/>
          <a:stretch/>
        </p:blipFill>
        <p:spPr>
          <a:xfrm>
            <a:off x="1013859" y="962173"/>
            <a:ext cx="886499" cy="886499"/>
          </a:xfrm>
          <a:prstGeom prst="rect">
            <a:avLst/>
          </a:prstGeom>
        </p:spPr>
      </p:pic>
      <p:sp>
        <p:nvSpPr>
          <p:cNvPr id="16" name="Заголовок 15">
            <a:extLst>
              <a:ext uri="{FF2B5EF4-FFF2-40B4-BE49-F238E27FC236}">
                <a16:creationId xmlns:a16="http://schemas.microsoft.com/office/drawing/2014/main" id="{6007C52F-2E27-E24A-B9DC-AAAB052DBD59}"/>
              </a:ext>
            </a:extLst>
          </p:cNvPr>
          <p:cNvSpPr>
            <a:spLocks noGrp="1"/>
          </p:cNvSpPr>
          <p:nvPr>
            <p:ph type="title" hasCustomPrompt="1"/>
          </p:nvPr>
        </p:nvSpPr>
        <p:spPr>
          <a:xfrm>
            <a:off x="1027967" y="2404670"/>
            <a:ext cx="7634059" cy="1978323"/>
          </a:xfrm>
          <a:prstGeom prst="rect">
            <a:avLst/>
          </a:prstGeom>
        </p:spPr>
        <p:txBody>
          <a:bodyPr lIns="0" tIns="0" rIns="0" bIns="0" anchor="t">
            <a:normAutofit/>
          </a:bodyPr>
          <a:lstStyle>
            <a:lvl1pPr>
              <a:lnSpc>
                <a:spcPct val="100000"/>
              </a:lnSpc>
              <a:defRPr sz="4300" b="0" i="0" baseline="0">
                <a:solidFill>
                  <a:schemeClr val="bg1"/>
                </a:solidFill>
                <a:latin typeface="HSE Sans" panose="02000000000000000000" pitchFamily="2" charset="0"/>
              </a:defRPr>
            </a:lvl1pPr>
          </a:lstStyle>
          <a:p>
            <a:r>
              <a:rPr lang="en-US" sz="4400" dirty="0">
                <a:solidFill>
                  <a:srgbClr val="102D69"/>
                </a:solidFill>
                <a:latin typeface="HSE Sans" panose="02000000000000000000" pitchFamily="2" charset="0"/>
              </a:rPr>
              <a:t>Name of presentation can be specified in two or three lines </a:t>
            </a:r>
            <a:r>
              <a:rPr lang="ru-RU" sz="4400" dirty="0">
                <a:solidFill>
                  <a:srgbClr val="102D69"/>
                </a:solidFill>
                <a:latin typeface="HSE Sans" panose="02000000000000000000" pitchFamily="2" charset="0"/>
              </a:rPr>
              <a:t> (43 </a:t>
            </a:r>
            <a:r>
              <a:rPr lang="en-GB" sz="4400" dirty="0" err="1">
                <a:solidFill>
                  <a:srgbClr val="102D69"/>
                </a:solidFill>
                <a:latin typeface="HSE Sans" panose="02000000000000000000" pitchFamily="2" charset="0"/>
              </a:rPr>
              <a:t>pt</a:t>
            </a:r>
            <a:r>
              <a:rPr lang="en-GB" sz="4400" dirty="0">
                <a:solidFill>
                  <a:srgbClr val="102D69"/>
                </a:solidFill>
                <a:latin typeface="HSE Sans" panose="02000000000000000000" pitchFamily="2" charset="0"/>
              </a:rPr>
              <a:t>)</a:t>
            </a:r>
            <a:endParaRPr lang="ru-RU" sz="4400" dirty="0">
              <a:solidFill>
                <a:srgbClr val="102D69"/>
              </a:solidFill>
              <a:latin typeface="HSE Sans" panose="02000000000000000000" pitchFamily="2" charset="0"/>
            </a:endParaRPr>
          </a:p>
        </p:txBody>
      </p:sp>
      <p:sp>
        <p:nvSpPr>
          <p:cNvPr id="20" name="Текст 19">
            <a:extLst>
              <a:ext uri="{FF2B5EF4-FFF2-40B4-BE49-F238E27FC236}">
                <a16:creationId xmlns:a16="http://schemas.microsoft.com/office/drawing/2014/main" id="{18109844-C2E7-354F-9C01-8834E4DCE373}"/>
              </a:ext>
            </a:extLst>
          </p:cNvPr>
          <p:cNvSpPr>
            <a:spLocks noGrp="1"/>
          </p:cNvSpPr>
          <p:nvPr>
            <p:ph type="body" sz="quarter" idx="10" hasCustomPrompt="1"/>
          </p:nvPr>
        </p:nvSpPr>
        <p:spPr>
          <a:xfrm>
            <a:off x="2074947" y="1187841"/>
            <a:ext cx="3848717" cy="435163"/>
          </a:xfrm>
          <a:prstGeom prst="rect">
            <a:avLst/>
          </a:prstGeom>
        </p:spPr>
        <p:txBody>
          <a:bodyPr lIns="0" tIns="0" rIns="0" bIns="0" anchor="t">
            <a:noAutofit/>
          </a:bodyPr>
          <a:lstStyle>
            <a:lvl1pPr marL="0" indent="0" algn="l">
              <a:lnSpc>
                <a:spcPct val="100000"/>
              </a:lnSpc>
              <a:spcBef>
                <a:spcPts val="0"/>
              </a:spcBef>
              <a:buNone/>
              <a:defRPr sz="1600" b="0" i="0">
                <a:solidFill>
                  <a:schemeClr val="bg1"/>
                </a:solidFill>
                <a:latin typeface="HSE Sans" panose="02000000000000000000" pitchFamily="2" charset="0"/>
              </a:defRPr>
            </a:lvl1pPr>
            <a:lvl2pPr marL="457200" indent="0" algn="l">
              <a:buNone/>
              <a:defRPr sz="1600" b="0" i="0">
                <a:latin typeface="HSE Sans" panose="02000000000000000000" pitchFamily="2" charset="0"/>
              </a:defRPr>
            </a:lvl2pPr>
            <a:lvl3pPr marL="914400" indent="0" algn="l">
              <a:buNone/>
              <a:defRPr sz="1600" b="0" i="0">
                <a:latin typeface="HSE Sans" panose="02000000000000000000" pitchFamily="2" charset="0"/>
              </a:defRPr>
            </a:lvl3pPr>
            <a:lvl4pPr marL="1371600" indent="0" algn="l">
              <a:buNone/>
              <a:defRPr sz="1600" b="0" i="0">
                <a:latin typeface="HSE Sans" panose="02000000000000000000" pitchFamily="2" charset="0"/>
              </a:defRPr>
            </a:lvl4pPr>
            <a:lvl5pPr marL="1828800" indent="0" algn="l">
              <a:buNone/>
              <a:defRPr sz="1600" b="0" i="0">
                <a:latin typeface="HSE Sans" panose="02000000000000000000" pitchFamily="2" charset="0"/>
              </a:defRPr>
            </a:lvl5pPr>
          </a:lstStyle>
          <a:p>
            <a:r>
              <a:rPr lang="en-GB" sz="1600" dirty="0">
                <a:latin typeface="HSE Sans" panose="02000000000000000000" pitchFamily="2" charset="0"/>
              </a:rPr>
              <a:t>Name of faculty in two lines (16 </a:t>
            </a:r>
            <a:r>
              <a:rPr lang="en-GB" sz="1600" dirty="0" err="1">
                <a:latin typeface="HSE Sans" panose="02000000000000000000" pitchFamily="2" charset="0"/>
              </a:rPr>
              <a:t>pt</a:t>
            </a:r>
            <a:r>
              <a:rPr lang="en-GB" sz="1600" dirty="0">
                <a:latin typeface="HSE Sans" panose="02000000000000000000" pitchFamily="2" charset="0"/>
              </a:rPr>
              <a:t>)</a:t>
            </a:r>
            <a:endParaRPr lang="ru-RU" sz="1600" dirty="0">
              <a:latin typeface="HSE Sans" panose="02000000000000000000" pitchFamily="2" charset="0"/>
            </a:endParaRPr>
          </a:p>
        </p:txBody>
      </p:sp>
      <p:sp>
        <p:nvSpPr>
          <p:cNvPr id="25" name="Текст 24">
            <a:extLst>
              <a:ext uri="{FF2B5EF4-FFF2-40B4-BE49-F238E27FC236}">
                <a16:creationId xmlns:a16="http://schemas.microsoft.com/office/drawing/2014/main" id="{40A04329-C800-BB42-BFE0-7E3C68848DA7}"/>
              </a:ext>
            </a:extLst>
          </p:cNvPr>
          <p:cNvSpPr>
            <a:spLocks noGrp="1"/>
          </p:cNvSpPr>
          <p:nvPr>
            <p:ph type="body" sz="quarter" idx="11" hasCustomPrompt="1"/>
          </p:nvPr>
        </p:nvSpPr>
        <p:spPr>
          <a:xfrm>
            <a:off x="6259420" y="1173829"/>
            <a:ext cx="2278063" cy="463186"/>
          </a:xfrm>
          <a:prstGeom prst="rect">
            <a:avLst/>
          </a:prstGeom>
        </p:spPr>
        <p:txBody>
          <a:bodyPr lIns="0" tIns="0" rIns="0" bIns="0" anchor="t">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0" i="0">
                <a:solidFill>
                  <a:schemeClr val="bg1"/>
                </a:solidFill>
                <a:latin typeface="HSE Sans" panose="02000000000000000000" pitchFamily="2" charset="0"/>
              </a:defRPr>
            </a:lvl1pPr>
          </a:lstStyle>
          <a:p>
            <a:r>
              <a:rPr lang="en-GB" sz="1200" dirty="0">
                <a:latin typeface="HSE Sans" panose="02000000000000000000" pitchFamily="2" charset="0"/>
              </a:rPr>
              <a:t>Name of subdivision in two or three lines (12 </a:t>
            </a:r>
            <a:r>
              <a:rPr lang="en-GB" sz="1200" dirty="0" err="1">
                <a:latin typeface="HSE Sans" panose="02000000000000000000" pitchFamily="2" charset="0"/>
              </a:rPr>
              <a:t>pt</a:t>
            </a:r>
            <a:r>
              <a:rPr lang="en-GB" sz="1200" dirty="0">
                <a:latin typeface="HSE Sans" panose="02000000000000000000" pitchFamily="2" charset="0"/>
              </a:rPr>
              <a:t>)</a:t>
            </a:r>
            <a:endParaRPr lang="ru-RU" sz="1200" dirty="0">
              <a:latin typeface="HSE Sans" panose="02000000000000000000" pitchFamily="2" charset="0"/>
            </a:endParaRPr>
          </a:p>
        </p:txBody>
      </p:sp>
      <p:sp>
        <p:nvSpPr>
          <p:cNvPr id="27" name="Текст 26">
            <a:extLst>
              <a:ext uri="{FF2B5EF4-FFF2-40B4-BE49-F238E27FC236}">
                <a16:creationId xmlns:a16="http://schemas.microsoft.com/office/drawing/2014/main" id="{98337931-3EC2-F348-99EA-860F4FFDC188}"/>
              </a:ext>
            </a:extLst>
          </p:cNvPr>
          <p:cNvSpPr>
            <a:spLocks noGrp="1"/>
          </p:cNvSpPr>
          <p:nvPr>
            <p:ph type="body" idx="12" hasCustomPrompt="1"/>
          </p:nvPr>
        </p:nvSpPr>
        <p:spPr>
          <a:xfrm>
            <a:off x="1027967" y="6189042"/>
            <a:ext cx="2217738" cy="230046"/>
          </a:xfrm>
          <a:prstGeom prst="rect">
            <a:avLst/>
          </a:prstGeom>
        </p:spPr>
        <p:txBody>
          <a:bodyPr lIns="0" tIns="0" rIns="0" bIns="0" anchor="t">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200" b="0" i="0">
                <a:solidFill>
                  <a:schemeClr val="bg1"/>
                </a:solidFill>
                <a:latin typeface="HSE Sans" panose="02000000000000000000" pitchFamily="2" charset="0"/>
              </a:defRPr>
            </a:lvl1pPr>
          </a:lstStyle>
          <a:p>
            <a:r>
              <a:rPr lang="en-US" sz="1200" dirty="0">
                <a:latin typeface="HSE Sans" panose="02000000000000000000" pitchFamily="2" charset="0"/>
              </a:rPr>
              <a:t>Moscow </a:t>
            </a:r>
            <a:r>
              <a:rPr lang="ru-RU" sz="1200" dirty="0">
                <a:latin typeface="HSE Sans" panose="02000000000000000000" pitchFamily="2" charset="0"/>
              </a:rPr>
              <a:t>2022</a:t>
            </a:r>
            <a:r>
              <a:rPr lang="en-GB" sz="1200" dirty="0">
                <a:latin typeface="HSE Sans" panose="02000000000000000000" pitchFamily="2" charset="0"/>
              </a:rPr>
              <a:t> (12 </a:t>
            </a:r>
            <a:r>
              <a:rPr lang="en-GB" sz="1200" dirty="0" err="1">
                <a:latin typeface="HSE Sans" panose="02000000000000000000" pitchFamily="2" charset="0"/>
              </a:rPr>
              <a:t>pt</a:t>
            </a:r>
            <a:r>
              <a:rPr lang="en-GB" sz="1200" dirty="0">
                <a:latin typeface="HSE Sans" panose="02000000000000000000" pitchFamily="2" charset="0"/>
              </a:rPr>
              <a:t>)</a:t>
            </a:r>
            <a:endParaRPr lang="ru-RU" sz="1200" dirty="0">
              <a:latin typeface="HSE Sans" panose="02000000000000000000" pitchFamily="2" charset="0"/>
            </a:endParaRPr>
          </a:p>
        </p:txBody>
      </p:sp>
      <p:sp>
        <p:nvSpPr>
          <p:cNvPr id="29" name="Текст 28">
            <a:extLst>
              <a:ext uri="{FF2B5EF4-FFF2-40B4-BE49-F238E27FC236}">
                <a16:creationId xmlns:a16="http://schemas.microsoft.com/office/drawing/2014/main" id="{EEA7A79B-D410-B44F-BF32-C3EAEFC20A6E}"/>
              </a:ext>
            </a:extLst>
          </p:cNvPr>
          <p:cNvSpPr>
            <a:spLocks noGrp="1"/>
          </p:cNvSpPr>
          <p:nvPr>
            <p:ph type="body" sz="quarter" idx="13" hasCustomPrompt="1"/>
          </p:nvPr>
        </p:nvSpPr>
        <p:spPr>
          <a:xfrm>
            <a:off x="1027967" y="4824914"/>
            <a:ext cx="7625267" cy="652860"/>
          </a:xfrm>
          <a:prstGeom prst="rect">
            <a:avLst/>
          </a:prstGeom>
        </p:spPr>
        <p:txBody>
          <a:bodyPr lIns="0" tIns="0" rIns="0" bIns="0">
            <a:norm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600" b="0" i="0">
                <a:solidFill>
                  <a:schemeClr val="bg1"/>
                </a:solidFill>
                <a:latin typeface="HSE Sans" panose="02000000000000000000" pitchFamily="2" charset="0"/>
              </a:defRPr>
            </a:lvl1pPr>
          </a:lstStyle>
          <a:p>
            <a:r>
              <a:rPr lang="en-US" sz="1600" dirty="0">
                <a:latin typeface="HSE Sans" panose="02000000000000000000" pitchFamily="2" charset="0"/>
              </a:rPr>
              <a:t>If you need more space, please use a subheading (16 </a:t>
            </a:r>
            <a:r>
              <a:rPr lang="en-US" sz="1600" dirty="0" err="1">
                <a:latin typeface="HSE Sans" panose="02000000000000000000" pitchFamily="2" charset="0"/>
              </a:rPr>
              <a:t>pt</a:t>
            </a:r>
            <a:r>
              <a:rPr lang="en-US" sz="1600" dirty="0">
                <a:latin typeface="HSE Sans" panose="02000000000000000000" pitchFamily="2" charset="0"/>
              </a:rPr>
              <a:t>)</a:t>
            </a:r>
            <a:endParaRPr lang="ru-RU" sz="1600" dirty="0">
              <a:latin typeface="HSE Sans" panose="02000000000000000000" pitchFamily="2" charset="0"/>
            </a:endParaRPr>
          </a:p>
        </p:txBody>
      </p:sp>
    </p:spTree>
    <p:extLst>
      <p:ext uri="{BB962C8B-B14F-4D97-AF65-F5344CB8AC3E}">
        <p14:creationId xmlns:p14="http://schemas.microsoft.com/office/powerpoint/2010/main" val="4182895918"/>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_1">
    <p:spTree>
      <p:nvGrpSpPr>
        <p:cNvPr id="1" name=""/>
        <p:cNvGrpSpPr/>
        <p:nvPr/>
      </p:nvGrpSpPr>
      <p:grpSpPr>
        <a:xfrm>
          <a:off x="0" y="0"/>
          <a:ext cx="0" cy="0"/>
          <a:chOff x="0" y="0"/>
          <a:chExt cx="0" cy="0"/>
        </a:xfrm>
      </p:grpSpPr>
      <p:pic>
        <p:nvPicPr>
          <p:cNvPr id="10" name="Picture 4" descr="Icon&#10;&#10;Description automatically generated">
            <a:extLst>
              <a:ext uri="{FF2B5EF4-FFF2-40B4-BE49-F238E27FC236}">
                <a16:creationId xmlns:a16="http://schemas.microsoft.com/office/drawing/2014/main" id="{4A1436AC-5F96-2A4F-BFC7-B3442083EBE4}"/>
              </a:ext>
            </a:extLst>
          </p:cNvPr>
          <p:cNvPicPr>
            <a:picLocks noChangeAspect="1"/>
          </p:cNvPicPr>
          <p:nvPr userDrawn="1"/>
        </p:nvPicPr>
        <p:blipFill>
          <a:blip r:embed="rId2"/>
          <a:stretch>
            <a:fillRect/>
          </a:stretch>
        </p:blipFill>
        <p:spPr>
          <a:xfrm>
            <a:off x="517199" y="464363"/>
            <a:ext cx="448276" cy="448276"/>
          </a:xfrm>
          <a:prstGeom prst="rect">
            <a:avLst/>
          </a:prstGeom>
        </p:spPr>
      </p:pic>
      <p:sp>
        <p:nvSpPr>
          <p:cNvPr id="17" name="TextBox 16">
            <a:extLst>
              <a:ext uri="{FF2B5EF4-FFF2-40B4-BE49-F238E27FC236}">
                <a16:creationId xmlns:a16="http://schemas.microsoft.com/office/drawing/2014/main" id="{24D3A12E-0E10-C441-81D2-C3C1EB6A0537}"/>
              </a:ext>
            </a:extLst>
          </p:cNvPr>
          <p:cNvSpPr txBox="1"/>
          <p:nvPr userDrawn="1"/>
        </p:nvSpPr>
        <p:spPr>
          <a:xfrm>
            <a:off x="10985700" y="476240"/>
            <a:ext cx="671977" cy="307777"/>
          </a:xfrm>
          <a:prstGeom prst="rect">
            <a:avLst/>
          </a:prstGeom>
          <a:noFill/>
        </p:spPr>
        <p:txBody>
          <a:bodyPr wrap="square" lIns="0" tIns="0" rIns="0" bIns="0" rtlCol="0">
            <a:spAutoFit/>
          </a:bodyPr>
          <a:lstStyle/>
          <a:p>
            <a:pPr algn="r"/>
            <a:fld id="{32AF94B5-93D7-5247-B727-C7089232F508}" type="slidenum">
              <a:rPr lang="ru-RU" sz="2000" smtClean="0">
                <a:solidFill>
                  <a:srgbClr val="102D69"/>
                </a:solidFill>
                <a:latin typeface="HSE Sans" panose="02000000000000000000" pitchFamily="2" charset="0"/>
              </a:rPr>
              <a:pPr algn="r"/>
              <a:t>‹#›</a:t>
            </a:fld>
            <a:endParaRPr lang="ru-RU" sz="2000" dirty="0">
              <a:solidFill>
                <a:srgbClr val="102D69"/>
              </a:solidFill>
              <a:latin typeface="HSE Sans" panose="02000000000000000000" pitchFamily="2" charset="0"/>
            </a:endParaRPr>
          </a:p>
        </p:txBody>
      </p:sp>
      <p:sp>
        <p:nvSpPr>
          <p:cNvPr id="24" name="Рисунок 23">
            <a:extLst>
              <a:ext uri="{FF2B5EF4-FFF2-40B4-BE49-F238E27FC236}">
                <a16:creationId xmlns:a16="http://schemas.microsoft.com/office/drawing/2014/main" id="{61115A7A-23E5-E442-9551-F72F1CDA57B9}"/>
              </a:ext>
            </a:extLst>
          </p:cNvPr>
          <p:cNvSpPr>
            <a:spLocks noGrp="1"/>
          </p:cNvSpPr>
          <p:nvPr>
            <p:ph type="pic" sz="quarter" idx="10" hasCustomPrompt="1"/>
          </p:nvPr>
        </p:nvSpPr>
        <p:spPr>
          <a:xfrm>
            <a:off x="6684653" y="1447790"/>
            <a:ext cx="4325167" cy="4325107"/>
          </a:xfrm>
          <a:prstGeom prst="rect">
            <a:avLst/>
          </a:prstGeom>
          <a:solidFill>
            <a:srgbClr val="D9D9D9"/>
          </a:solidFill>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solidFill>
                  <a:schemeClr val="bg2">
                    <a:lumMod val="10000"/>
                  </a:schemeClr>
                </a:solidFill>
              </a:defRPr>
            </a:lvl1pPr>
          </a:lstStyle>
          <a:p>
            <a:pPr algn="ctr"/>
            <a:r>
              <a:rPr lang="en-US" sz="2800" dirty="0">
                <a:solidFill>
                  <a:schemeClr val="tx1"/>
                </a:solidFill>
                <a:latin typeface="HSE Sans" panose="02000000000000000000" pitchFamily="2" charset="0"/>
              </a:rPr>
              <a:t>You can place an illustration or photograph here so that your slide doesn’t look empty</a:t>
            </a:r>
            <a:endParaRPr lang="en-RU" sz="2800" dirty="0">
              <a:solidFill>
                <a:schemeClr val="tx1"/>
              </a:solidFill>
              <a:latin typeface="HSE Sans" panose="02000000000000000000" pitchFamily="2" charset="0"/>
            </a:endParaRPr>
          </a:p>
        </p:txBody>
      </p:sp>
      <p:sp>
        <p:nvSpPr>
          <p:cNvPr id="32" name="Заголовок 31">
            <a:extLst>
              <a:ext uri="{FF2B5EF4-FFF2-40B4-BE49-F238E27FC236}">
                <a16:creationId xmlns:a16="http://schemas.microsoft.com/office/drawing/2014/main" id="{9ED7AA97-D972-DF4F-B662-A65F2A544CC5}"/>
              </a:ext>
            </a:extLst>
          </p:cNvPr>
          <p:cNvSpPr>
            <a:spLocks noGrp="1"/>
          </p:cNvSpPr>
          <p:nvPr>
            <p:ph type="title" hasCustomPrompt="1"/>
          </p:nvPr>
        </p:nvSpPr>
        <p:spPr>
          <a:xfrm>
            <a:off x="585898" y="1447790"/>
            <a:ext cx="5245560" cy="777025"/>
          </a:xfrm>
          <a:prstGeom prst="rect">
            <a:avLst/>
          </a:prstGeom>
        </p:spPr>
        <p:txBody>
          <a:bodyPr lIns="0" tIns="0" rIns="0" bIns="0" anchor="t">
            <a:normAutofit/>
          </a:bodyPr>
          <a:lstStyle>
            <a:lvl1pPr>
              <a:lnSpc>
                <a:spcPct val="100000"/>
              </a:lnSpc>
              <a:defRPr sz="2400" b="0" i="0">
                <a:latin typeface="HSE Sans" panose="02000000000000000000" pitchFamily="2" charset="0"/>
              </a:defRPr>
            </a:lvl1pPr>
          </a:lstStyle>
          <a:p>
            <a:r>
              <a:rPr lang="en-US" sz="2400" dirty="0">
                <a:solidFill>
                  <a:srgbClr val="102D69"/>
                </a:solidFill>
                <a:latin typeface="HSE Sans" panose="02000000000000000000" pitchFamily="2" charset="0"/>
              </a:rPr>
              <a:t>Headline may have two or three lines (24 </a:t>
            </a:r>
            <a:r>
              <a:rPr lang="en-US" sz="2400" dirty="0" err="1">
                <a:solidFill>
                  <a:srgbClr val="102D69"/>
                </a:solidFill>
                <a:latin typeface="HSE Sans" panose="02000000000000000000" pitchFamily="2" charset="0"/>
              </a:rPr>
              <a:t>pt</a:t>
            </a:r>
            <a:r>
              <a:rPr lang="en-US" sz="2400" dirty="0">
                <a:solidFill>
                  <a:srgbClr val="102D69"/>
                </a:solidFill>
                <a:latin typeface="HSE Sans" panose="02000000000000000000" pitchFamily="2" charset="0"/>
              </a:rPr>
              <a:t>)</a:t>
            </a:r>
            <a:endParaRPr lang="ru-RU" sz="2400" dirty="0">
              <a:solidFill>
                <a:srgbClr val="102D69"/>
              </a:solidFill>
              <a:latin typeface="HSE Sans" panose="02000000000000000000" pitchFamily="2" charset="0"/>
            </a:endParaRPr>
          </a:p>
        </p:txBody>
      </p:sp>
      <p:sp>
        <p:nvSpPr>
          <p:cNvPr id="36" name="Текст 35">
            <a:extLst>
              <a:ext uri="{FF2B5EF4-FFF2-40B4-BE49-F238E27FC236}">
                <a16:creationId xmlns:a16="http://schemas.microsoft.com/office/drawing/2014/main" id="{69E35E54-2B19-7441-876F-1C6A84F4F156}"/>
              </a:ext>
            </a:extLst>
          </p:cNvPr>
          <p:cNvSpPr>
            <a:spLocks noGrp="1"/>
          </p:cNvSpPr>
          <p:nvPr>
            <p:ph type="body" sz="quarter" idx="12" hasCustomPrompt="1"/>
          </p:nvPr>
        </p:nvSpPr>
        <p:spPr>
          <a:xfrm>
            <a:off x="585897" y="2379663"/>
            <a:ext cx="5245561" cy="3393234"/>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pPr>
              <a:spcBef>
                <a:spcPts val="1200"/>
              </a:spcBef>
            </a:pPr>
            <a:r>
              <a:rPr lang="en-US" sz="1300" dirty="0">
                <a:latin typeface="HSE Sans" panose="02000000000000000000" pitchFamily="2" charset="0"/>
              </a:rPr>
              <a:t>Moderately sized bits of text can be presented in a single column, but they shouldn’t take up the whole screen. A text that is arranged in a long line might be too hard to read; always bear in mind the perspective of those who will be viewing your presentation. Try to limit each line to seven to 10 words. More than that might put your audience to sleep. </a:t>
            </a:r>
            <a:r>
              <a:rPr lang="en-US" sz="1300" i="1" dirty="0">
                <a:latin typeface="HSE Sans" panose="02000000000000000000" pitchFamily="2" charset="0"/>
              </a:rPr>
              <a:t>If you have space left and wish to make your slide more visual, you can include a small image nearby, which should illustrate or supplement your text.</a:t>
            </a:r>
            <a:endParaRPr lang="ru-RU" sz="1300" i="1" dirty="0">
              <a:latin typeface="HSE Sans" panose="02000000000000000000" pitchFamily="2" charset="0"/>
            </a:endParaRPr>
          </a:p>
        </p:txBody>
      </p:sp>
      <p:sp>
        <p:nvSpPr>
          <p:cNvPr id="38" name="Текст 37">
            <a:extLst>
              <a:ext uri="{FF2B5EF4-FFF2-40B4-BE49-F238E27FC236}">
                <a16:creationId xmlns:a16="http://schemas.microsoft.com/office/drawing/2014/main" id="{7FB4A275-856E-364D-8AA4-2071AADC6AAA}"/>
              </a:ext>
            </a:extLst>
          </p:cNvPr>
          <p:cNvSpPr>
            <a:spLocks noGrp="1"/>
          </p:cNvSpPr>
          <p:nvPr>
            <p:ph type="body" sz="quarter" idx="13" hasCustomPrompt="1"/>
          </p:nvPr>
        </p:nvSpPr>
        <p:spPr>
          <a:xfrm>
            <a:off x="1143688" y="540904"/>
            <a:ext cx="2174547"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Tree>
    <p:extLst>
      <p:ext uri="{BB962C8B-B14F-4D97-AF65-F5344CB8AC3E}">
        <p14:creationId xmlns:p14="http://schemas.microsoft.com/office/powerpoint/2010/main" val="1341287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_2">
    <p:spTree>
      <p:nvGrpSpPr>
        <p:cNvPr id="1" name=""/>
        <p:cNvGrpSpPr/>
        <p:nvPr/>
      </p:nvGrpSpPr>
      <p:grpSpPr>
        <a:xfrm>
          <a:off x="0" y="0"/>
          <a:ext cx="0" cy="0"/>
          <a:chOff x="0" y="0"/>
          <a:chExt cx="0" cy="0"/>
        </a:xfrm>
      </p:grpSpPr>
      <p:pic>
        <p:nvPicPr>
          <p:cNvPr id="7" name="Picture 4" descr="Icon&#10;&#10;Description automatically generated">
            <a:extLst>
              <a:ext uri="{FF2B5EF4-FFF2-40B4-BE49-F238E27FC236}">
                <a16:creationId xmlns:a16="http://schemas.microsoft.com/office/drawing/2014/main" id="{FDC66DB8-29BC-5940-A721-40F10021456A}"/>
              </a:ext>
            </a:extLst>
          </p:cNvPr>
          <p:cNvPicPr>
            <a:picLocks noChangeAspect="1"/>
          </p:cNvPicPr>
          <p:nvPr userDrawn="1"/>
        </p:nvPicPr>
        <p:blipFill>
          <a:blip r:embed="rId2"/>
          <a:stretch>
            <a:fillRect/>
          </a:stretch>
        </p:blipFill>
        <p:spPr>
          <a:xfrm>
            <a:off x="517199" y="464363"/>
            <a:ext cx="448276" cy="448276"/>
          </a:xfrm>
          <a:prstGeom prst="rect">
            <a:avLst/>
          </a:prstGeom>
        </p:spPr>
      </p:pic>
      <p:sp>
        <p:nvSpPr>
          <p:cNvPr id="16" name="Заголовок 31">
            <a:extLst>
              <a:ext uri="{FF2B5EF4-FFF2-40B4-BE49-F238E27FC236}">
                <a16:creationId xmlns:a16="http://schemas.microsoft.com/office/drawing/2014/main" id="{76942483-EB13-0A4B-8060-DB65024C294E}"/>
              </a:ext>
            </a:extLst>
          </p:cNvPr>
          <p:cNvSpPr>
            <a:spLocks noGrp="1"/>
          </p:cNvSpPr>
          <p:nvPr>
            <p:ph type="title" hasCustomPrompt="1"/>
          </p:nvPr>
        </p:nvSpPr>
        <p:spPr>
          <a:xfrm>
            <a:off x="585897" y="1447790"/>
            <a:ext cx="11057955" cy="777025"/>
          </a:xfrm>
          <a:prstGeom prst="rect">
            <a:avLst/>
          </a:prstGeom>
        </p:spPr>
        <p:txBody>
          <a:bodyPr lIns="0" tIns="0" rIns="0" bIns="0" anchor="t">
            <a:normAutofit/>
          </a:bodyPr>
          <a:lstStyle>
            <a:lvl1pPr>
              <a:lnSpc>
                <a:spcPct val="100000"/>
              </a:lnSpc>
              <a:defRPr sz="2400" b="0" i="0">
                <a:latin typeface="HSE Sans" panose="02000000000000000000" pitchFamily="2" charset="0"/>
              </a:defRPr>
            </a:lvl1pPr>
          </a:lstStyle>
          <a:p>
            <a:r>
              <a:rPr lang="en-US" sz="2400" dirty="0">
                <a:solidFill>
                  <a:srgbClr val="102D69"/>
                </a:solidFill>
                <a:latin typeface="HSE Sans" panose="02000000000000000000" pitchFamily="2" charset="0"/>
              </a:rPr>
              <a:t>Headline may have two or three lines (24 </a:t>
            </a:r>
            <a:r>
              <a:rPr lang="en-US" sz="2400" dirty="0" err="1">
                <a:solidFill>
                  <a:srgbClr val="102D69"/>
                </a:solidFill>
                <a:latin typeface="HSE Sans" panose="02000000000000000000" pitchFamily="2" charset="0"/>
              </a:rPr>
              <a:t>pt</a:t>
            </a:r>
            <a:r>
              <a:rPr lang="en-US" sz="2400" dirty="0">
                <a:solidFill>
                  <a:srgbClr val="102D69"/>
                </a:solidFill>
                <a:latin typeface="HSE Sans" panose="02000000000000000000" pitchFamily="2" charset="0"/>
              </a:rPr>
              <a:t>)</a:t>
            </a:r>
            <a:endParaRPr lang="ru-RU" sz="2400" dirty="0">
              <a:solidFill>
                <a:srgbClr val="102D69"/>
              </a:solidFill>
              <a:latin typeface="HSE Sans" panose="02000000000000000000" pitchFamily="2" charset="0"/>
            </a:endParaRPr>
          </a:p>
        </p:txBody>
      </p:sp>
      <p:sp>
        <p:nvSpPr>
          <p:cNvPr id="17" name="Текст 35">
            <a:extLst>
              <a:ext uri="{FF2B5EF4-FFF2-40B4-BE49-F238E27FC236}">
                <a16:creationId xmlns:a16="http://schemas.microsoft.com/office/drawing/2014/main" id="{66FAD63B-F743-0F47-BBE3-D7731766705A}"/>
              </a:ext>
            </a:extLst>
          </p:cNvPr>
          <p:cNvSpPr>
            <a:spLocks noGrp="1"/>
          </p:cNvSpPr>
          <p:nvPr>
            <p:ph type="body" sz="quarter" idx="12" hasCustomPrompt="1"/>
          </p:nvPr>
        </p:nvSpPr>
        <p:spPr>
          <a:xfrm>
            <a:off x="585897" y="2379663"/>
            <a:ext cx="11057971" cy="3745092"/>
          </a:xfrm>
          <a:prstGeom prst="rect">
            <a:avLst/>
          </a:prstGeom>
        </p:spPr>
        <p:txBody>
          <a:bodyPr lIns="0" tIns="0" rIns="0" numCol="3" spcCol="252000">
            <a:noAutofit/>
          </a:bodyP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pPr>
              <a:spcBef>
                <a:spcPts val="1200"/>
              </a:spcBef>
            </a:pPr>
            <a:r>
              <a:rPr lang="en-US" sz="1300" dirty="0">
                <a:latin typeface="HSE Sans" panose="02000000000000000000" pitchFamily="2" charset="0"/>
              </a:rPr>
              <a:t>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 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 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 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 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 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 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 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 If you have a lot of text, we recommend putting it into two or three columns, Texts placed in long lines are hard to read; always bear in mind the audience, who will be viewing your presentation. Try to limit each line to seven to nine words. More than that might put your audience to sleep.</a:t>
            </a:r>
            <a:endParaRPr lang="ru-RU" sz="1300" dirty="0">
              <a:latin typeface="HSE Sans" panose="02000000000000000000" pitchFamily="2" charset="0"/>
            </a:endParaRPr>
          </a:p>
        </p:txBody>
      </p:sp>
      <p:sp>
        <p:nvSpPr>
          <p:cNvPr id="21" name="Текст 37">
            <a:extLst>
              <a:ext uri="{FF2B5EF4-FFF2-40B4-BE49-F238E27FC236}">
                <a16:creationId xmlns:a16="http://schemas.microsoft.com/office/drawing/2014/main" id="{45421580-30B9-AE44-9576-3890C98F5E85}"/>
              </a:ext>
            </a:extLst>
          </p:cNvPr>
          <p:cNvSpPr>
            <a:spLocks noGrp="1"/>
          </p:cNvSpPr>
          <p:nvPr>
            <p:ph type="body" sz="quarter" idx="13" hasCustomPrompt="1"/>
          </p:nvPr>
        </p:nvSpPr>
        <p:spPr>
          <a:xfrm>
            <a:off x="1143689" y="540904"/>
            <a:ext cx="2174546"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 name="TextBox 1">
            <a:extLst>
              <a:ext uri="{FF2B5EF4-FFF2-40B4-BE49-F238E27FC236}">
                <a16:creationId xmlns:a16="http://schemas.microsoft.com/office/drawing/2014/main" id="{6173299C-58DF-E6BF-78E7-242FB7710AFB}"/>
              </a:ext>
            </a:extLst>
          </p:cNvPr>
          <p:cNvSpPr txBox="1"/>
          <p:nvPr userDrawn="1"/>
        </p:nvSpPr>
        <p:spPr>
          <a:xfrm>
            <a:off x="10985700" y="476240"/>
            <a:ext cx="671977" cy="307777"/>
          </a:xfrm>
          <a:prstGeom prst="rect">
            <a:avLst/>
          </a:prstGeom>
          <a:noFill/>
        </p:spPr>
        <p:txBody>
          <a:bodyPr wrap="square" lIns="0" tIns="0" rIns="0" bIns="0" rtlCol="0">
            <a:spAutoFit/>
          </a:bodyPr>
          <a:lstStyle/>
          <a:p>
            <a:pPr algn="r"/>
            <a:fld id="{32AF94B5-93D7-5247-B727-C7089232F508}" type="slidenum">
              <a:rPr lang="ru-RU" sz="2000" smtClean="0">
                <a:solidFill>
                  <a:srgbClr val="102D69"/>
                </a:solidFill>
                <a:latin typeface="HSE Sans" panose="02000000000000000000" pitchFamily="2" charset="0"/>
              </a:rPr>
              <a:pPr algn="r"/>
              <a:t>‹#›</a:t>
            </a:fld>
            <a:endParaRPr lang="ru-RU" sz="2000" dirty="0">
              <a:solidFill>
                <a:srgbClr val="102D69"/>
              </a:solidFill>
              <a:latin typeface="HSE Sans" panose="02000000000000000000" pitchFamily="2" charset="0"/>
            </a:endParaRPr>
          </a:p>
        </p:txBody>
      </p:sp>
    </p:spTree>
    <p:extLst>
      <p:ext uri="{BB962C8B-B14F-4D97-AF65-F5344CB8AC3E}">
        <p14:creationId xmlns:p14="http://schemas.microsoft.com/office/powerpoint/2010/main" val="3527183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3">
    <p:spTree>
      <p:nvGrpSpPr>
        <p:cNvPr id="1" name=""/>
        <p:cNvGrpSpPr/>
        <p:nvPr/>
      </p:nvGrpSpPr>
      <p:grpSpPr>
        <a:xfrm>
          <a:off x="0" y="0"/>
          <a:ext cx="0" cy="0"/>
          <a:chOff x="0" y="0"/>
          <a:chExt cx="0" cy="0"/>
        </a:xfrm>
      </p:grpSpPr>
      <p:pic>
        <p:nvPicPr>
          <p:cNvPr id="7" name="Picture 4" descr="Icon&#10;&#10;Description automatically generated">
            <a:extLst>
              <a:ext uri="{FF2B5EF4-FFF2-40B4-BE49-F238E27FC236}">
                <a16:creationId xmlns:a16="http://schemas.microsoft.com/office/drawing/2014/main" id="{0E78CA68-7A0C-CF41-9AC6-A547FB9EC3B0}"/>
              </a:ext>
            </a:extLst>
          </p:cNvPr>
          <p:cNvPicPr>
            <a:picLocks noChangeAspect="1"/>
          </p:cNvPicPr>
          <p:nvPr userDrawn="1"/>
        </p:nvPicPr>
        <p:blipFill>
          <a:blip r:embed="rId2"/>
          <a:stretch>
            <a:fillRect/>
          </a:stretch>
        </p:blipFill>
        <p:spPr>
          <a:xfrm>
            <a:off x="517199" y="464363"/>
            <a:ext cx="448276" cy="448276"/>
          </a:xfrm>
          <a:prstGeom prst="rect">
            <a:avLst/>
          </a:prstGeom>
        </p:spPr>
      </p:pic>
      <p:sp>
        <p:nvSpPr>
          <p:cNvPr id="17" name="Текст 35">
            <a:extLst>
              <a:ext uri="{FF2B5EF4-FFF2-40B4-BE49-F238E27FC236}">
                <a16:creationId xmlns:a16="http://schemas.microsoft.com/office/drawing/2014/main" id="{5163BE0A-A745-414A-AF21-D968BD69D2DA}"/>
              </a:ext>
            </a:extLst>
          </p:cNvPr>
          <p:cNvSpPr>
            <a:spLocks noGrp="1"/>
          </p:cNvSpPr>
          <p:nvPr>
            <p:ph type="body" sz="quarter" idx="12" hasCustomPrompt="1"/>
          </p:nvPr>
        </p:nvSpPr>
        <p:spPr>
          <a:xfrm>
            <a:off x="585898" y="2379663"/>
            <a:ext cx="4322531" cy="2399371"/>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pPr>
              <a:spcBef>
                <a:spcPts val="1300"/>
              </a:spcBef>
            </a:pPr>
            <a:r>
              <a:rPr lang="en-US" sz="1300" dirty="0">
                <a:latin typeface="HSE Sans" panose="02000000000000000000" pitchFamily="2" charset="0"/>
              </a:rPr>
              <a:t>Here I am, a regular text as seen on the right; you can take me anywhere in the same size (13 </a:t>
            </a:r>
            <a:r>
              <a:rPr lang="en-US" sz="1300" dirty="0" err="1">
                <a:latin typeface="HSE Sans" panose="02000000000000000000" pitchFamily="2" charset="0"/>
              </a:rPr>
              <a:t>pt</a:t>
            </a:r>
            <a:r>
              <a:rPr lang="en-US" sz="1300" dirty="0">
                <a:latin typeface="HSE Sans" panose="02000000000000000000" pitchFamily="2" charset="0"/>
              </a:rPr>
              <a:t>), so I am readable on both the screen and in print-outs of slides. Don’t increase my size if you don’t need to, since you have the full screen option at your fingertips. Here I am, a regular text as described on the right; you can take me anywhere in the same size (13 </a:t>
            </a:r>
            <a:r>
              <a:rPr lang="en-US" sz="1300" dirty="0" err="1">
                <a:latin typeface="HSE Sans" panose="02000000000000000000" pitchFamily="2" charset="0"/>
              </a:rPr>
              <a:t>pt</a:t>
            </a:r>
            <a:r>
              <a:rPr lang="en-US" sz="1300" dirty="0">
                <a:latin typeface="HSE Sans" panose="02000000000000000000" pitchFamily="2" charset="0"/>
              </a:rPr>
              <a:t>), so I am readable on both the screen and in print-outs of slides. Don’t increase my size if you don’t need to, since you have the full screen option at your fingertips.</a:t>
            </a:r>
            <a:endParaRPr lang="ru-RU" sz="1300" dirty="0">
              <a:latin typeface="HSE Sans" panose="02000000000000000000" pitchFamily="2" charset="0"/>
            </a:endParaRPr>
          </a:p>
        </p:txBody>
      </p:sp>
      <p:sp>
        <p:nvSpPr>
          <p:cNvPr id="20" name="Текст 35">
            <a:extLst>
              <a:ext uri="{FF2B5EF4-FFF2-40B4-BE49-F238E27FC236}">
                <a16:creationId xmlns:a16="http://schemas.microsoft.com/office/drawing/2014/main" id="{B3D47CF6-5FC1-2346-8894-A7CC39063DE3}"/>
              </a:ext>
            </a:extLst>
          </p:cNvPr>
          <p:cNvSpPr>
            <a:spLocks noGrp="1"/>
          </p:cNvSpPr>
          <p:nvPr>
            <p:ph type="body" sz="quarter" idx="16" hasCustomPrompt="1"/>
          </p:nvPr>
        </p:nvSpPr>
        <p:spPr>
          <a:xfrm>
            <a:off x="585897" y="5183249"/>
            <a:ext cx="3934345" cy="553998"/>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US" sz="1000" dirty="0">
                <a:latin typeface="HSE Sans" panose="02000000000000000000" pitchFamily="2" charset="0"/>
              </a:rPr>
              <a:t>Notes, other clarifications or additional information should be presented in a smaller size (10 </a:t>
            </a:r>
            <a:r>
              <a:rPr lang="en-US" sz="1000" dirty="0" err="1">
                <a:latin typeface="HSE Sans" panose="02000000000000000000" pitchFamily="2" charset="0"/>
              </a:rPr>
              <a:t>pt</a:t>
            </a:r>
            <a:r>
              <a:rPr lang="en-US" sz="1000" dirty="0">
                <a:latin typeface="HSE Sans" panose="02000000000000000000" pitchFamily="2" charset="0"/>
              </a:rPr>
              <a:t>)</a:t>
            </a:r>
            <a:endParaRPr lang="ru-RU" sz="1000" dirty="0">
              <a:latin typeface="HSE Sans" panose="02000000000000000000" pitchFamily="2" charset="0"/>
            </a:endParaRPr>
          </a:p>
        </p:txBody>
      </p:sp>
      <p:sp>
        <p:nvSpPr>
          <p:cNvPr id="23" name="Текст 22">
            <a:extLst>
              <a:ext uri="{FF2B5EF4-FFF2-40B4-BE49-F238E27FC236}">
                <a16:creationId xmlns:a16="http://schemas.microsoft.com/office/drawing/2014/main" id="{CD14B8F3-89C2-9F45-809E-D1EAF85AC566}"/>
              </a:ext>
            </a:extLst>
          </p:cNvPr>
          <p:cNvSpPr>
            <a:spLocks noGrp="1"/>
          </p:cNvSpPr>
          <p:nvPr>
            <p:ph type="body" sz="quarter" idx="18" hasCustomPrompt="1"/>
          </p:nvPr>
        </p:nvSpPr>
        <p:spPr>
          <a:xfrm>
            <a:off x="6259892" y="2379663"/>
            <a:ext cx="5383968" cy="3451794"/>
          </a:xfrm>
          <a:prstGeom prst="rect">
            <a:avLst/>
          </a:prstGeom>
        </p:spPr>
        <p:txBody>
          <a:bodyPr lIns="0" tIns="0" rIns="0" bIns="0">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b="0" i="0">
                <a:solidFill>
                  <a:srgbClr val="0E2D69"/>
                </a:solidFill>
                <a:latin typeface="HSE Sans" panose="02000000000000000000" pitchFamily="2" charset="0"/>
              </a:defRPr>
            </a:lvl1pPr>
          </a:lstStyle>
          <a:p>
            <a:r>
              <a:rPr lang="en-US" sz="3200" dirty="0">
                <a:solidFill>
                  <a:srgbClr val="102D69"/>
                </a:solidFill>
                <a:latin typeface="HSE Sans" panose="02000000000000000000" pitchFamily="2" charset="0"/>
              </a:rPr>
              <a:t>Short phrase with important information can have a larger font size than normal, but we don’t recommend doing this often.</a:t>
            </a:r>
            <a:endParaRPr lang="ru-RU" sz="3200" dirty="0">
              <a:solidFill>
                <a:srgbClr val="102D69"/>
              </a:solidFill>
              <a:latin typeface="HSE Sans" panose="02000000000000000000" pitchFamily="2" charset="0"/>
            </a:endParaRPr>
          </a:p>
        </p:txBody>
      </p:sp>
      <p:sp>
        <p:nvSpPr>
          <p:cNvPr id="25" name="Заголовок 31">
            <a:extLst>
              <a:ext uri="{FF2B5EF4-FFF2-40B4-BE49-F238E27FC236}">
                <a16:creationId xmlns:a16="http://schemas.microsoft.com/office/drawing/2014/main" id="{B32DC3D4-97A5-3E4F-A29B-422D5E3129B7}"/>
              </a:ext>
            </a:extLst>
          </p:cNvPr>
          <p:cNvSpPr>
            <a:spLocks noGrp="1"/>
          </p:cNvSpPr>
          <p:nvPr>
            <p:ph type="title" hasCustomPrompt="1"/>
          </p:nvPr>
        </p:nvSpPr>
        <p:spPr>
          <a:xfrm>
            <a:off x="585897" y="1447790"/>
            <a:ext cx="11057955" cy="777025"/>
          </a:xfrm>
          <a:prstGeom prst="rect">
            <a:avLst/>
          </a:prstGeom>
        </p:spPr>
        <p:txBody>
          <a:bodyPr lIns="0" tIns="0" rIns="0" bIns="0" anchor="t">
            <a:normAutofit/>
          </a:bodyPr>
          <a:lstStyle>
            <a:lvl1pPr>
              <a:lnSpc>
                <a:spcPct val="100000"/>
              </a:lnSpc>
              <a:defRPr sz="2400" b="0" i="0">
                <a:latin typeface="HSE Sans" panose="02000000000000000000" pitchFamily="2" charset="0"/>
              </a:defRPr>
            </a:lvl1pPr>
          </a:lstStyle>
          <a:p>
            <a:r>
              <a:rPr lang="en-US" sz="2400" dirty="0">
                <a:solidFill>
                  <a:srgbClr val="102D69"/>
                </a:solidFill>
                <a:latin typeface="HSE Sans" panose="02000000000000000000" pitchFamily="2" charset="0"/>
              </a:rPr>
              <a:t>Headline may have two or three lines (24 </a:t>
            </a:r>
            <a:r>
              <a:rPr lang="en-US" sz="2400" dirty="0" err="1">
                <a:solidFill>
                  <a:srgbClr val="102D69"/>
                </a:solidFill>
                <a:latin typeface="HSE Sans" panose="02000000000000000000" pitchFamily="2" charset="0"/>
              </a:rPr>
              <a:t>pt</a:t>
            </a:r>
            <a:r>
              <a:rPr lang="en-US" sz="2400" dirty="0">
                <a:solidFill>
                  <a:srgbClr val="102D69"/>
                </a:solidFill>
                <a:latin typeface="HSE Sans" panose="02000000000000000000" pitchFamily="2" charset="0"/>
              </a:rPr>
              <a:t>)</a:t>
            </a:r>
            <a:endParaRPr lang="ru-RU" sz="2400" dirty="0">
              <a:solidFill>
                <a:srgbClr val="102D69"/>
              </a:solidFill>
              <a:latin typeface="HSE Sans" panose="02000000000000000000" pitchFamily="2" charset="0"/>
            </a:endParaRPr>
          </a:p>
        </p:txBody>
      </p:sp>
      <p:sp>
        <p:nvSpPr>
          <p:cNvPr id="15" name="Текст 37">
            <a:extLst>
              <a:ext uri="{FF2B5EF4-FFF2-40B4-BE49-F238E27FC236}">
                <a16:creationId xmlns:a16="http://schemas.microsoft.com/office/drawing/2014/main" id="{87E14987-3496-B241-A4C9-88FACDD837F5}"/>
              </a:ext>
            </a:extLst>
          </p:cNvPr>
          <p:cNvSpPr>
            <a:spLocks noGrp="1"/>
          </p:cNvSpPr>
          <p:nvPr>
            <p:ph type="body" sz="quarter" idx="13" hasCustomPrompt="1"/>
          </p:nvPr>
        </p:nvSpPr>
        <p:spPr>
          <a:xfrm>
            <a:off x="1143689" y="540904"/>
            <a:ext cx="2174546"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 name="TextBox 1">
            <a:extLst>
              <a:ext uri="{FF2B5EF4-FFF2-40B4-BE49-F238E27FC236}">
                <a16:creationId xmlns:a16="http://schemas.microsoft.com/office/drawing/2014/main" id="{303076C2-6778-96FB-B780-FEF515930096}"/>
              </a:ext>
            </a:extLst>
          </p:cNvPr>
          <p:cNvSpPr txBox="1"/>
          <p:nvPr userDrawn="1"/>
        </p:nvSpPr>
        <p:spPr>
          <a:xfrm>
            <a:off x="10985700" y="476240"/>
            <a:ext cx="671977" cy="307777"/>
          </a:xfrm>
          <a:prstGeom prst="rect">
            <a:avLst/>
          </a:prstGeom>
          <a:noFill/>
        </p:spPr>
        <p:txBody>
          <a:bodyPr wrap="square" lIns="0" tIns="0" rIns="0" bIns="0" rtlCol="0">
            <a:spAutoFit/>
          </a:bodyPr>
          <a:lstStyle/>
          <a:p>
            <a:pPr algn="r"/>
            <a:fld id="{32AF94B5-93D7-5247-B727-C7089232F508}" type="slidenum">
              <a:rPr lang="ru-RU" sz="2000" smtClean="0">
                <a:solidFill>
                  <a:srgbClr val="102D69"/>
                </a:solidFill>
                <a:latin typeface="HSE Sans" panose="02000000000000000000" pitchFamily="2" charset="0"/>
              </a:rPr>
              <a:pPr algn="r"/>
              <a:t>‹#›</a:t>
            </a:fld>
            <a:endParaRPr lang="ru-RU" sz="2000" dirty="0">
              <a:solidFill>
                <a:srgbClr val="102D69"/>
              </a:solidFill>
              <a:latin typeface="HSE Sans" panose="02000000000000000000" pitchFamily="2" charset="0"/>
            </a:endParaRPr>
          </a:p>
        </p:txBody>
      </p:sp>
    </p:spTree>
    <p:extLst>
      <p:ext uri="{BB962C8B-B14F-4D97-AF65-F5344CB8AC3E}">
        <p14:creationId xmlns:p14="http://schemas.microsoft.com/office/powerpoint/2010/main" val="663795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Сhart_1">
    <p:spTree>
      <p:nvGrpSpPr>
        <p:cNvPr id="1" name=""/>
        <p:cNvGrpSpPr/>
        <p:nvPr/>
      </p:nvGrpSpPr>
      <p:grpSpPr>
        <a:xfrm>
          <a:off x="0" y="0"/>
          <a:ext cx="0" cy="0"/>
          <a:chOff x="0" y="0"/>
          <a:chExt cx="0" cy="0"/>
        </a:xfrm>
      </p:grpSpPr>
      <p:pic>
        <p:nvPicPr>
          <p:cNvPr id="7" name="Picture 4" descr="Icon&#10;&#10;Description automatically generated">
            <a:extLst>
              <a:ext uri="{FF2B5EF4-FFF2-40B4-BE49-F238E27FC236}">
                <a16:creationId xmlns:a16="http://schemas.microsoft.com/office/drawing/2014/main" id="{9E89D752-CAC6-0943-9A3D-4C52DBF50CE2}"/>
              </a:ext>
            </a:extLst>
          </p:cNvPr>
          <p:cNvPicPr>
            <a:picLocks noChangeAspect="1"/>
          </p:cNvPicPr>
          <p:nvPr userDrawn="1"/>
        </p:nvPicPr>
        <p:blipFill>
          <a:blip r:embed="rId2"/>
          <a:stretch>
            <a:fillRect/>
          </a:stretch>
        </p:blipFill>
        <p:spPr>
          <a:xfrm>
            <a:off x="517199" y="464363"/>
            <a:ext cx="448276" cy="448276"/>
          </a:xfrm>
          <a:prstGeom prst="rect">
            <a:avLst/>
          </a:prstGeom>
        </p:spPr>
      </p:pic>
      <p:sp>
        <p:nvSpPr>
          <p:cNvPr id="17" name="Заголовок 31">
            <a:extLst>
              <a:ext uri="{FF2B5EF4-FFF2-40B4-BE49-F238E27FC236}">
                <a16:creationId xmlns:a16="http://schemas.microsoft.com/office/drawing/2014/main" id="{B3F16318-C9C3-B948-A508-4BC53D0B7716}"/>
              </a:ext>
            </a:extLst>
          </p:cNvPr>
          <p:cNvSpPr>
            <a:spLocks noGrp="1"/>
          </p:cNvSpPr>
          <p:nvPr>
            <p:ph type="title" hasCustomPrompt="1"/>
          </p:nvPr>
        </p:nvSpPr>
        <p:spPr>
          <a:xfrm>
            <a:off x="585899" y="1447790"/>
            <a:ext cx="4322530" cy="777025"/>
          </a:xfrm>
          <a:prstGeom prst="rect">
            <a:avLst/>
          </a:prstGeom>
        </p:spPr>
        <p:txBody>
          <a:bodyPr lIns="0" tIns="0" rIns="0" bIns="0" anchor="t">
            <a:normAutofit/>
          </a:bodyPr>
          <a:lstStyle>
            <a:lvl1pPr>
              <a:lnSpc>
                <a:spcPct val="100000"/>
              </a:lnSpc>
              <a:defRPr sz="2400" b="0" i="0">
                <a:latin typeface="HSE Sans" panose="02000000000000000000" pitchFamily="2" charset="0"/>
              </a:defRPr>
            </a:lvl1pPr>
          </a:lstStyle>
          <a:p>
            <a:r>
              <a:rPr lang="en-US" sz="2400" dirty="0">
                <a:solidFill>
                  <a:srgbClr val="102D69"/>
                </a:solidFill>
                <a:latin typeface="HSE Sans" panose="02000000000000000000" pitchFamily="2" charset="0"/>
              </a:rPr>
              <a:t>Headline may have two or three lines (24 </a:t>
            </a:r>
            <a:r>
              <a:rPr lang="en-US" sz="2400" dirty="0" err="1">
                <a:solidFill>
                  <a:srgbClr val="102D69"/>
                </a:solidFill>
                <a:latin typeface="HSE Sans" panose="02000000000000000000" pitchFamily="2" charset="0"/>
              </a:rPr>
              <a:t>pt</a:t>
            </a:r>
            <a:r>
              <a:rPr lang="en-US" sz="2400" dirty="0">
                <a:solidFill>
                  <a:srgbClr val="102D69"/>
                </a:solidFill>
                <a:latin typeface="HSE Sans" panose="02000000000000000000" pitchFamily="2" charset="0"/>
              </a:rPr>
              <a:t>)</a:t>
            </a:r>
            <a:endParaRPr lang="ru-RU" sz="2400" dirty="0">
              <a:solidFill>
                <a:srgbClr val="102D69"/>
              </a:solidFill>
              <a:latin typeface="HSE Sans" panose="02000000000000000000" pitchFamily="2" charset="0"/>
            </a:endParaRPr>
          </a:p>
        </p:txBody>
      </p:sp>
      <p:sp>
        <p:nvSpPr>
          <p:cNvPr id="18" name="Текст 35">
            <a:extLst>
              <a:ext uri="{FF2B5EF4-FFF2-40B4-BE49-F238E27FC236}">
                <a16:creationId xmlns:a16="http://schemas.microsoft.com/office/drawing/2014/main" id="{23B3E5FB-BBCE-4149-AD9A-8CAB06CC9FCF}"/>
              </a:ext>
            </a:extLst>
          </p:cNvPr>
          <p:cNvSpPr>
            <a:spLocks noGrp="1"/>
          </p:cNvSpPr>
          <p:nvPr>
            <p:ph type="body" sz="quarter" idx="12" hasCustomPrompt="1"/>
          </p:nvPr>
        </p:nvSpPr>
        <p:spPr>
          <a:xfrm>
            <a:off x="585898" y="2379663"/>
            <a:ext cx="4322531" cy="2399371"/>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GB" sz="1300" dirty="0">
                <a:latin typeface="HSE Sans" panose="02000000000000000000" pitchFamily="2" charset="0"/>
              </a:rPr>
              <a:t>Lorem ipsum </a:t>
            </a:r>
            <a:r>
              <a:rPr lang="en-GB" sz="1300" dirty="0" err="1">
                <a:latin typeface="HSE Sans" panose="02000000000000000000" pitchFamily="2" charset="0"/>
              </a:rPr>
              <a:t>dolor</a:t>
            </a:r>
            <a:r>
              <a:rPr lang="en-GB" sz="1300" dirty="0">
                <a:latin typeface="HSE Sans" panose="02000000000000000000" pitchFamily="2" charset="0"/>
              </a:rPr>
              <a:t> sit </a:t>
            </a:r>
            <a:r>
              <a:rPr lang="en-GB" sz="1300" dirty="0" err="1">
                <a:latin typeface="HSE Sans" panose="02000000000000000000" pitchFamily="2" charset="0"/>
              </a:rPr>
              <a:t>amet</a:t>
            </a:r>
            <a:r>
              <a:rPr lang="en-GB" sz="1300" dirty="0">
                <a:latin typeface="HSE Sans" panose="02000000000000000000" pitchFamily="2" charset="0"/>
              </a:rPr>
              <a:t>, </a:t>
            </a:r>
            <a:r>
              <a:rPr lang="en-GB" sz="1300" dirty="0" err="1">
                <a:latin typeface="HSE Sans" panose="02000000000000000000" pitchFamily="2" charset="0"/>
              </a:rPr>
              <a:t>consectetur</a:t>
            </a:r>
            <a:r>
              <a:rPr lang="en-GB" sz="1300" dirty="0">
                <a:latin typeface="HSE Sans" panose="02000000000000000000" pitchFamily="2" charset="0"/>
              </a:rPr>
              <a:t> </a:t>
            </a:r>
            <a:r>
              <a:rPr lang="en-GB" sz="1300" dirty="0" err="1">
                <a:latin typeface="HSE Sans" panose="02000000000000000000" pitchFamily="2" charset="0"/>
              </a:rPr>
              <a:t>adipiscing</a:t>
            </a:r>
            <a:r>
              <a:rPr lang="en-GB" sz="1300" dirty="0">
                <a:latin typeface="HSE Sans" panose="02000000000000000000" pitchFamily="2" charset="0"/>
              </a:rPr>
              <a:t> </a:t>
            </a:r>
            <a:r>
              <a:rPr lang="en-GB" sz="1300" dirty="0" err="1">
                <a:latin typeface="HSE Sans" panose="02000000000000000000" pitchFamily="2" charset="0"/>
              </a:rPr>
              <a:t>elit</a:t>
            </a:r>
            <a:r>
              <a:rPr lang="en-GB" sz="1300" dirty="0">
                <a:latin typeface="HSE Sans" panose="02000000000000000000" pitchFamily="2" charset="0"/>
              </a:rPr>
              <a:t>, </a:t>
            </a:r>
            <a:r>
              <a:rPr lang="en-GB" sz="1300" dirty="0" err="1">
                <a:latin typeface="HSE Sans" panose="02000000000000000000" pitchFamily="2" charset="0"/>
              </a:rPr>
              <a:t>sed</a:t>
            </a:r>
            <a:r>
              <a:rPr lang="en-GB" sz="1300" dirty="0">
                <a:latin typeface="HSE Sans" panose="02000000000000000000" pitchFamily="2" charset="0"/>
              </a:rPr>
              <a:t> do </a:t>
            </a:r>
            <a:r>
              <a:rPr lang="en-GB" sz="1300" dirty="0" err="1">
                <a:latin typeface="HSE Sans" panose="02000000000000000000" pitchFamily="2" charset="0"/>
              </a:rPr>
              <a:t>eiusmod</a:t>
            </a:r>
            <a:r>
              <a:rPr lang="en-GB" sz="1300" dirty="0">
                <a:latin typeface="HSE Sans" panose="02000000000000000000" pitchFamily="2" charset="0"/>
              </a:rPr>
              <a:t> </a:t>
            </a:r>
            <a:r>
              <a:rPr lang="en-GB" sz="1300" dirty="0" err="1">
                <a:latin typeface="HSE Sans" panose="02000000000000000000" pitchFamily="2" charset="0"/>
              </a:rPr>
              <a:t>tempor</a:t>
            </a:r>
            <a:r>
              <a:rPr lang="en-GB" sz="1300" dirty="0">
                <a:latin typeface="HSE Sans" panose="02000000000000000000" pitchFamily="2" charset="0"/>
              </a:rPr>
              <a:t> </a:t>
            </a:r>
            <a:r>
              <a:rPr lang="en-GB" sz="1300" dirty="0" err="1">
                <a:latin typeface="HSE Sans" panose="02000000000000000000" pitchFamily="2" charset="0"/>
              </a:rPr>
              <a:t>incididunt</a:t>
            </a:r>
            <a:r>
              <a:rPr lang="en-GB" sz="1300" dirty="0">
                <a:latin typeface="HSE Sans" panose="02000000000000000000" pitchFamily="2" charset="0"/>
              </a:rPr>
              <a:t> </a:t>
            </a:r>
            <a:r>
              <a:rPr lang="en-GB" sz="1300" dirty="0" err="1">
                <a:latin typeface="HSE Sans" panose="02000000000000000000" pitchFamily="2" charset="0"/>
              </a:rPr>
              <a:t>ut</a:t>
            </a:r>
            <a:r>
              <a:rPr lang="en-GB" sz="1300" dirty="0">
                <a:latin typeface="HSE Sans" panose="02000000000000000000" pitchFamily="2" charset="0"/>
              </a:rPr>
              <a:t> </a:t>
            </a:r>
            <a:r>
              <a:rPr lang="en-GB" sz="1300" dirty="0" err="1">
                <a:latin typeface="HSE Sans" panose="02000000000000000000" pitchFamily="2" charset="0"/>
              </a:rPr>
              <a:t>labore</a:t>
            </a:r>
            <a:r>
              <a:rPr lang="en-GB" sz="1300" dirty="0">
                <a:latin typeface="HSE Sans" panose="02000000000000000000" pitchFamily="2" charset="0"/>
              </a:rPr>
              <a:t> et dolore magna </a:t>
            </a:r>
            <a:r>
              <a:rPr lang="en-GB" sz="1300" dirty="0" err="1">
                <a:latin typeface="HSE Sans" panose="02000000000000000000" pitchFamily="2" charset="0"/>
              </a:rPr>
              <a:t>aliqua</a:t>
            </a:r>
            <a:r>
              <a:rPr lang="en-GB" sz="1300" dirty="0">
                <a:latin typeface="HSE Sans" panose="02000000000000000000" pitchFamily="2" charset="0"/>
              </a:rPr>
              <a:t>. Ut </a:t>
            </a:r>
            <a:r>
              <a:rPr lang="en-GB" sz="1300" dirty="0" err="1">
                <a:latin typeface="HSE Sans" panose="02000000000000000000" pitchFamily="2" charset="0"/>
              </a:rPr>
              <a:t>enim</a:t>
            </a:r>
            <a:r>
              <a:rPr lang="en-GB" sz="1300" dirty="0">
                <a:latin typeface="HSE Sans" panose="02000000000000000000" pitchFamily="2" charset="0"/>
              </a:rPr>
              <a:t> ad minim </a:t>
            </a:r>
            <a:r>
              <a:rPr lang="en-GB" sz="1300" dirty="0" err="1">
                <a:latin typeface="HSE Sans" panose="02000000000000000000" pitchFamily="2" charset="0"/>
              </a:rPr>
              <a:t>veniam</a:t>
            </a:r>
            <a:r>
              <a:rPr lang="en-GB" sz="1300" dirty="0">
                <a:latin typeface="HSE Sans" panose="02000000000000000000" pitchFamily="2" charset="0"/>
              </a:rPr>
              <a:t>, </a:t>
            </a:r>
            <a:r>
              <a:rPr lang="en-GB" sz="1300" dirty="0" err="1">
                <a:latin typeface="HSE Sans" panose="02000000000000000000" pitchFamily="2" charset="0"/>
              </a:rPr>
              <a:t>quis</a:t>
            </a:r>
            <a:r>
              <a:rPr lang="en-GB" sz="1300" dirty="0">
                <a:latin typeface="HSE Sans" panose="02000000000000000000" pitchFamily="2" charset="0"/>
              </a:rPr>
              <a:t> </a:t>
            </a:r>
            <a:r>
              <a:rPr lang="en-GB" sz="1300" dirty="0" err="1">
                <a:latin typeface="HSE Sans" panose="02000000000000000000" pitchFamily="2" charset="0"/>
              </a:rPr>
              <a:t>nostrud</a:t>
            </a:r>
            <a:r>
              <a:rPr lang="en-GB" sz="1300" dirty="0">
                <a:latin typeface="HSE Sans" panose="02000000000000000000" pitchFamily="2" charset="0"/>
              </a:rPr>
              <a:t> exercitation </a:t>
            </a:r>
            <a:r>
              <a:rPr lang="en-GB" sz="1300" dirty="0" err="1">
                <a:latin typeface="HSE Sans" panose="02000000000000000000" pitchFamily="2" charset="0"/>
              </a:rPr>
              <a:t>ullamco</a:t>
            </a:r>
            <a:r>
              <a:rPr lang="en-GB" sz="1300" dirty="0">
                <a:latin typeface="HSE Sans" panose="02000000000000000000" pitchFamily="2" charset="0"/>
              </a:rPr>
              <a:t> </a:t>
            </a:r>
            <a:r>
              <a:rPr lang="en-GB" sz="1300" dirty="0" err="1">
                <a:latin typeface="HSE Sans" panose="02000000000000000000" pitchFamily="2" charset="0"/>
              </a:rPr>
              <a:t>laboris</a:t>
            </a:r>
            <a:r>
              <a:rPr lang="en-GB" sz="1300" dirty="0">
                <a:latin typeface="HSE Sans" panose="02000000000000000000" pitchFamily="2" charset="0"/>
              </a:rPr>
              <a:t> nisi </a:t>
            </a:r>
            <a:r>
              <a:rPr lang="en-GB" sz="1300" dirty="0" err="1">
                <a:latin typeface="HSE Sans" panose="02000000000000000000" pitchFamily="2" charset="0"/>
              </a:rPr>
              <a:t>ut</a:t>
            </a:r>
            <a:r>
              <a:rPr lang="en-GB" sz="1300" dirty="0">
                <a:latin typeface="HSE Sans" panose="02000000000000000000" pitchFamily="2" charset="0"/>
              </a:rPr>
              <a:t> </a:t>
            </a:r>
            <a:r>
              <a:rPr lang="en-GB" sz="1300" dirty="0" err="1">
                <a:latin typeface="HSE Sans" panose="02000000000000000000" pitchFamily="2" charset="0"/>
              </a:rPr>
              <a:t>aliquip</a:t>
            </a:r>
            <a:r>
              <a:rPr lang="en-GB" sz="1300" dirty="0">
                <a:latin typeface="HSE Sans" panose="02000000000000000000" pitchFamily="2" charset="0"/>
              </a:rPr>
              <a:t> ex </a:t>
            </a:r>
            <a:r>
              <a:rPr lang="en-GB" sz="1300" dirty="0" err="1">
                <a:latin typeface="HSE Sans" panose="02000000000000000000" pitchFamily="2" charset="0"/>
              </a:rPr>
              <a:t>ea</a:t>
            </a:r>
            <a:r>
              <a:rPr lang="en-GB" sz="1300" dirty="0">
                <a:latin typeface="HSE Sans" panose="02000000000000000000" pitchFamily="2" charset="0"/>
              </a:rPr>
              <a:t> </a:t>
            </a:r>
            <a:r>
              <a:rPr lang="en-GB" sz="1300" dirty="0" err="1">
                <a:latin typeface="HSE Sans" panose="02000000000000000000" pitchFamily="2" charset="0"/>
              </a:rPr>
              <a:t>commodo</a:t>
            </a:r>
            <a:r>
              <a:rPr lang="en-GB" sz="1300" dirty="0">
                <a:latin typeface="HSE Sans" panose="02000000000000000000" pitchFamily="2" charset="0"/>
              </a:rPr>
              <a:t> </a:t>
            </a:r>
            <a:r>
              <a:rPr lang="en-GB" sz="1300" dirty="0" err="1">
                <a:latin typeface="HSE Sans" panose="02000000000000000000" pitchFamily="2" charset="0"/>
              </a:rPr>
              <a:t>consequat</a:t>
            </a:r>
            <a:r>
              <a:rPr lang="en-GB" sz="1300" dirty="0">
                <a:latin typeface="HSE Sans" panose="02000000000000000000" pitchFamily="2" charset="0"/>
              </a:rPr>
              <a:t>. Duis </a:t>
            </a:r>
            <a:r>
              <a:rPr lang="en-GB" sz="1300" dirty="0" err="1">
                <a:latin typeface="HSE Sans" panose="02000000000000000000" pitchFamily="2" charset="0"/>
              </a:rPr>
              <a:t>aute</a:t>
            </a:r>
            <a:r>
              <a:rPr lang="en-GB" sz="1300" dirty="0">
                <a:latin typeface="HSE Sans" panose="02000000000000000000" pitchFamily="2" charset="0"/>
              </a:rPr>
              <a:t> </a:t>
            </a:r>
            <a:r>
              <a:rPr lang="en-GB" sz="1300" dirty="0" err="1">
                <a:latin typeface="HSE Sans" panose="02000000000000000000" pitchFamily="2" charset="0"/>
              </a:rPr>
              <a:t>irure</a:t>
            </a:r>
            <a:r>
              <a:rPr lang="en-GB" sz="1300" dirty="0">
                <a:latin typeface="HSE Sans" panose="02000000000000000000" pitchFamily="2" charset="0"/>
              </a:rPr>
              <a:t> </a:t>
            </a:r>
            <a:r>
              <a:rPr lang="en-GB" sz="1300" dirty="0" err="1">
                <a:latin typeface="HSE Sans" panose="02000000000000000000" pitchFamily="2" charset="0"/>
              </a:rPr>
              <a:t>dolor</a:t>
            </a:r>
            <a:r>
              <a:rPr lang="en-GB" sz="1300" dirty="0">
                <a:latin typeface="HSE Sans" panose="02000000000000000000" pitchFamily="2" charset="0"/>
              </a:rPr>
              <a:t> in </a:t>
            </a:r>
            <a:r>
              <a:rPr lang="en-GB" sz="1300" dirty="0" err="1">
                <a:latin typeface="HSE Sans" panose="02000000000000000000" pitchFamily="2" charset="0"/>
              </a:rPr>
              <a:t>reprehenderit</a:t>
            </a:r>
            <a:r>
              <a:rPr lang="en-GB" sz="1300" dirty="0">
                <a:latin typeface="HSE Sans" panose="02000000000000000000" pitchFamily="2" charset="0"/>
              </a:rPr>
              <a:t> in </a:t>
            </a:r>
            <a:r>
              <a:rPr lang="en-GB" sz="1300" dirty="0" err="1">
                <a:latin typeface="HSE Sans" panose="02000000000000000000" pitchFamily="2" charset="0"/>
              </a:rPr>
              <a:t>voluptate</a:t>
            </a:r>
            <a:r>
              <a:rPr lang="en-GB" sz="1300" dirty="0">
                <a:latin typeface="HSE Sans" panose="02000000000000000000" pitchFamily="2" charset="0"/>
              </a:rPr>
              <a:t> </a:t>
            </a:r>
            <a:r>
              <a:rPr lang="en-GB" sz="1300" dirty="0" err="1">
                <a:latin typeface="HSE Sans" panose="02000000000000000000" pitchFamily="2" charset="0"/>
              </a:rPr>
              <a:t>velit</a:t>
            </a:r>
            <a:r>
              <a:rPr lang="en-GB" sz="1300" dirty="0">
                <a:latin typeface="HSE Sans" panose="02000000000000000000" pitchFamily="2" charset="0"/>
              </a:rPr>
              <a:t> </a:t>
            </a:r>
            <a:r>
              <a:rPr lang="en-GB" sz="1300" dirty="0" err="1">
                <a:latin typeface="HSE Sans" panose="02000000000000000000" pitchFamily="2" charset="0"/>
              </a:rPr>
              <a:t>esse</a:t>
            </a:r>
            <a:r>
              <a:rPr lang="en-GB" sz="1300" dirty="0">
                <a:latin typeface="HSE Sans" panose="02000000000000000000" pitchFamily="2" charset="0"/>
              </a:rPr>
              <a:t> </a:t>
            </a:r>
            <a:r>
              <a:rPr lang="en-GB" sz="1300" dirty="0" err="1">
                <a:latin typeface="HSE Sans" panose="02000000000000000000" pitchFamily="2" charset="0"/>
              </a:rPr>
              <a:t>cillum</a:t>
            </a:r>
            <a:r>
              <a:rPr lang="en-GB" sz="1300" dirty="0">
                <a:latin typeface="HSE Sans" panose="02000000000000000000" pitchFamily="2" charset="0"/>
              </a:rPr>
              <a:t> dolore </a:t>
            </a:r>
            <a:r>
              <a:rPr lang="en-GB" sz="1300" dirty="0" err="1">
                <a:latin typeface="HSE Sans" panose="02000000000000000000" pitchFamily="2" charset="0"/>
              </a:rPr>
              <a:t>eu</a:t>
            </a:r>
            <a:r>
              <a:rPr lang="en-GB" sz="1300" dirty="0">
                <a:latin typeface="HSE Sans" panose="02000000000000000000" pitchFamily="2" charset="0"/>
              </a:rPr>
              <a:t> </a:t>
            </a:r>
            <a:r>
              <a:rPr lang="en-GB" sz="1300" dirty="0" err="1">
                <a:latin typeface="HSE Sans" panose="02000000000000000000" pitchFamily="2" charset="0"/>
              </a:rPr>
              <a:t>fugiat</a:t>
            </a:r>
            <a:r>
              <a:rPr lang="en-GB" sz="1300" dirty="0">
                <a:latin typeface="HSE Sans" panose="02000000000000000000" pitchFamily="2" charset="0"/>
              </a:rPr>
              <a:t> </a:t>
            </a:r>
            <a:r>
              <a:rPr lang="en-GB" sz="1300" dirty="0" err="1">
                <a:latin typeface="HSE Sans" panose="02000000000000000000" pitchFamily="2" charset="0"/>
              </a:rPr>
              <a:t>nulla</a:t>
            </a:r>
            <a:r>
              <a:rPr lang="en-GB" sz="1300" dirty="0">
                <a:latin typeface="HSE Sans" panose="02000000000000000000" pitchFamily="2" charset="0"/>
              </a:rPr>
              <a:t> </a:t>
            </a:r>
            <a:r>
              <a:rPr lang="en-GB" sz="1300" dirty="0" err="1">
                <a:latin typeface="HSE Sans" panose="02000000000000000000" pitchFamily="2" charset="0"/>
              </a:rPr>
              <a:t>pariatur</a:t>
            </a:r>
            <a:r>
              <a:rPr lang="en-GB" sz="1300" dirty="0">
                <a:latin typeface="HSE Sans" panose="02000000000000000000" pitchFamily="2" charset="0"/>
              </a:rPr>
              <a:t>. </a:t>
            </a:r>
            <a:r>
              <a:rPr lang="en-GB" sz="1300" dirty="0" err="1">
                <a:latin typeface="HSE Sans" panose="02000000000000000000" pitchFamily="2" charset="0"/>
              </a:rPr>
              <a:t>Excepteur</a:t>
            </a:r>
            <a:r>
              <a:rPr lang="en-GB" sz="1300" dirty="0">
                <a:latin typeface="HSE Sans" panose="02000000000000000000" pitchFamily="2" charset="0"/>
              </a:rPr>
              <a:t> </a:t>
            </a:r>
            <a:r>
              <a:rPr lang="en-GB" sz="1300" dirty="0" err="1">
                <a:latin typeface="HSE Sans" panose="02000000000000000000" pitchFamily="2" charset="0"/>
              </a:rPr>
              <a:t>sint</a:t>
            </a:r>
            <a:r>
              <a:rPr lang="en-GB" sz="1300" dirty="0">
                <a:latin typeface="HSE Sans" panose="02000000000000000000" pitchFamily="2" charset="0"/>
              </a:rPr>
              <a:t> </a:t>
            </a:r>
            <a:r>
              <a:rPr lang="en-GB" sz="1300" dirty="0" err="1">
                <a:latin typeface="HSE Sans" panose="02000000000000000000" pitchFamily="2" charset="0"/>
              </a:rPr>
              <a:t>occaecat</a:t>
            </a:r>
            <a:r>
              <a:rPr lang="en-GB" sz="1300" dirty="0">
                <a:latin typeface="HSE Sans" panose="02000000000000000000" pitchFamily="2" charset="0"/>
              </a:rPr>
              <a:t> </a:t>
            </a:r>
            <a:r>
              <a:rPr lang="en-GB" sz="1300" dirty="0" err="1">
                <a:latin typeface="HSE Sans" panose="02000000000000000000" pitchFamily="2" charset="0"/>
              </a:rPr>
              <a:t>cupidatat</a:t>
            </a:r>
            <a:r>
              <a:rPr lang="en-GB" sz="1300" dirty="0">
                <a:latin typeface="HSE Sans" panose="02000000000000000000" pitchFamily="2" charset="0"/>
              </a:rPr>
              <a:t> non </a:t>
            </a:r>
            <a:r>
              <a:rPr lang="en-GB" sz="1300" dirty="0" err="1">
                <a:latin typeface="HSE Sans" panose="02000000000000000000" pitchFamily="2" charset="0"/>
              </a:rPr>
              <a:t>proident</a:t>
            </a:r>
            <a:r>
              <a:rPr lang="en-GB" sz="1300" dirty="0">
                <a:latin typeface="HSE Sans" panose="02000000000000000000" pitchFamily="2" charset="0"/>
              </a:rPr>
              <a:t>, sunt in culpa qui </a:t>
            </a:r>
            <a:r>
              <a:rPr lang="en-GB" sz="1300" dirty="0" err="1">
                <a:latin typeface="HSE Sans" panose="02000000000000000000" pitchFamily="2" charset="0"/>
              </a:rPr>
              <a:t>officia</a:t>
            </a:r>
            <a:r>
              <a:rPr lang="en-GB" sz="1300" dirty="0">
                <a:latin typeface="HSE Sans" panose="02000000000000000000" pitchFamily="2" charset="0"/>
              </a:rPr>
              <a:t> </a:t>
            </a:r>
            <a:r>
              <a:rPr lang="en-GB" sz="1300" dirty="0" err="1">
                <a:latin typeface="HSE Sans" panose="02000000000000000000" pitchFamily="2" charset="0"/>
              </a:rPr>
              <a:t>deserunt</a:t>
            </a:r>
            <a:r>
              <a:rPr lang="en-GB" sz="1300" dirty="0">
                <a:latin typeface="HSE Sans" panose="02000000000000000000" pitchFamily="2" charset="0"/>
              </a:rPr>
              <a:t> </a:t>
            </a:r>
            <a:r>
              <a:rPr lang="en-GB" sz="1300" dirty="0" err="1">
                <a:latin typeface="HSE Sans" panose="02000000000000000000" pitchFamily="2" charset="0"/>
              </a:rPr>
              <a:t>mollit</a:t>
            </a:r>
            <a:r>
              <a:rPr lang="en-GB" sz="1300" dirty="0">
                <a:latin typeface="HSE Sans" panose="02000000000000000000" pitchFamily="2" charset="0"/>
              </a:rPr>
              <a:t> </a:t>
            </a:r>
            <a:r>
              <a:rPr lang="en-GB" sz="1300" dirty="0" err="1">
                <a:latin typeface="HSE Sans" panose="02000000000000000000" pitchFamily="2" charset="0"/>
              </a:rPr>
              <a:t>anim</a:t>
            </a:r>
            <a:r>
              <a:rPr lang="en-GB" sz="1300" dirty="0">
                <a:latin typeface="HSE Sans" panose="02000000000000000000" pitchFamily="2" charset="0"/>
              </a:rPr>
              <a:t> id </a:t>
            </a:r>
            <a:r>
              <a:rPr lang="en-GB" sz="1300" dirty="0" err="1">
                <a:latin typeface="HSE Sans" panose="02000000000000000000" pitchFamily="2" charset="0"/>
              </a:rPr>
              <a:t>est</a:t>
            </a:r>
            <a:r>
              <a:rPr lang="en-GB" sz="1300" dirty="0">
                <a:latin typeface="HSE Sans" panose="02000000000000000000" pitchFamily="2" charset="0"/>
              </a:rPr>
              <a:t> </a:t>
            </a:r>
            <a:r>
              <a:rPr lang="en-GB" sz="1300" dirty="0" err="1">
                <a:latin typeface="HSE Sans" panose="02000000000000000000" pitchFamily="2" charset="0"/>
              </a:rPr>
              <a:t>laborum</a:t>
            </a:r>
            <a:r>
              <a:rPr lang="en-GB" sz="1300" dirty="0">
                <a:latin typeface="HSE Sans" panose="02000000000000000000" pitchFamily="2" charset="0"/>
              </a:rPr>
              <a:t>.</a:t>
            </a:r>
            <a:endParaRPr lang="ru-RU" sz="1300" dirty="0">
              <a:latin typeface="HSE Sans" panose="02000000000000000000" pitchFamily="2" charset="0"/>
            </a:endParaRPr>
          </a:p>
        </p:txBody>
      </p:sp>
      <p:sp>
        <p:nvSpPr>
          <p:cNvPr id="19" name="Текст 35">
            <a:extLst>
              <a:ext uri="{FF2B5EF4-FFF2-40B4-BE49-F238E27FC236}">
                <a16:creationId xmlns:a16="http://schemas.microsoft.com/office/drawing/2014/main" id="{658542D3-7E45-6E46-8039-27C4C43DD617}"/>
              </a:ext>
            </a:extLst>
          </p:cNvPr>
          <p:cNvSpPr>
            <a:spLocks noGrp="1"/>
          </p:cNvSpPr>
          <p:nvPr>
            <p:ph type="body" sz="quarter" idx="16" hasCustomPrompt="1"/>
          </p:nvPr>
        </p:nvSpPr>
        <p:spPr>
          <a:xfrm>
            <a:off x="585897" y="5183249"/>
            <a:ext cx="3934345" cy="553998"/>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US" sz="1000" dirty="0">
                <a:latin typeface="HSE Sans" panose="02000000000000000000" pitchFamily="2" charset="0"/>
              </a:rPr>
              <a:t>Notes, other clarifications or additional information should be presented in a smaller size (10 </a:t>
            </a:r>
            <a:r>
              <a:rPr lang="en-US" sz="1000" dirty="0" err="1">
                <a:latin typeface="HSE Sans" panose="02000000000000000000" pitchFamily="2" charset="0"/>
              </a:rPr>
              <a:t>pt</a:t>
            </a:r>
            <a:r>
              <a:rPr lang="en-US" sz="1000" dirty="0">
                <a:latin typeface="HSE Sans" panose="02000000000000000000" pitchFamily="2" charset="0"/>
              </a:rPr>
              <a:t>)</a:t>
            </a:r>
            <a:endParaRPr lang="ru-RU" sz="1000" dirty="0">
              <a:latin typeface="HSE Sans" panose="02000000000000000000" pitchFamily="2" charset="0"/>
            </a:endParaRPr>
          </a:p>
        </p:txBody>
      </p:sp>
      <p:sp>
        <p:nvSpPr>
          <p:cNvPr id="21" name="Диаграмма 7">
            <a:extLst>
              <a:ext uri="{FF2B5EF4-FFF2-40B4-BE49-F238E27FC236}">
                <a16:creationId xmlns:a16="http://schemas.microsoft.com/office/drawing/2014/main" id="{57965DCA-4776-7546-97FD-A69317A34CF2}"/>
              </a:ext>
            </a:extLst>
          </p:cNvPr>
          <p:cNvSpPr>
            <a:spLocks noGrp="1"/>
          </p:cNvSpPr>
          <p:nvPr>
            <p:ph type="chart" sz="quarter" idx="10"/>
          </p:nvPr>
        </p:nvSpPr>
        <p:spPr>
          <a:xfrm>
            <a:off x="5272097" y="1447790"/>
            <a:ext cx="6371768" cy="4289457"/>
          </a:xfrm>
          <a:prstGeom prst="rect">
            <a:avLst/>
          </a:prstGeom>
        </p:spPr>
        <p:txBody>
          <a:bodyPr/>
          <a:lstStyle/>
          <a:p>
            <a:endParaRPr lang="ru-RU"/>
          </a:p>
        </p:txBody>
      </p:sp>
      <p:sp>
        <p:nvSpPr>
          <p:cNvPr id="15" name="Текст 37">
            <a:extLst>
              <a:ext uri="{FF2B5EF4-FFF2-40B4-BE49-F238E27FC236}">
                <a16:creationId xmlns:a16="http://schemas.microsoft.com/office/drawing/2014/main" id="{F0037DB7-9A83-3348-8DAE-CC70560E4099}"/>
              </a:ext>
            </a:extLst>
          </p:cNvPr>
          <p:cNvSpPr>
            <a:spLocks noGrp="1"/>
          </p:cNvSpPr>
          <p:nvPr>
            <p:ph type="body" sz="quarter" idx="13" hasCustomPrompt="1"/>
          </p:nvPr>
        </p:nvSpPr>
        <p:spPr>
          <a:xfrm>
            <a:off x="1143688" y="540904"/>
            <a:ext cx="2174547"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 name="TextBox 1">
            <a:extLst>
              <a:ext uri="{FF2B5EF4-FFF2-40B4-BE49-F238E27FC236}">
                <a16:creationId xmlns:a16="http://schemas.microsoft.com/office/drawing/2014/main" id="{819F2188-296C-D6E4-A87F-7FEBCF5365B3}"/>
              </a:ext>
            </a:extLst>
          </p:cNvPr>
          <p:cNvSpPr txBox="1"/>
          <p:nvPr userDrawn="1"/>
        </p:nvSpPr>
        <p:spPr>
          <a:xfrm>
            <a:off x="10985700" y="476240"/>
            <a:ext cx="671977" cy="307777"/>
          </a:xfrm>
          <a:prstGeom prst="rect">
            <a:avLst/>
          </a:prstGeom>
          <a:noFill/>
        </p:spPr>
        <p:txBody>
          <a:bodyPr wrap="square" lIns="0" tIns="0" rIns="0" bIns="0" rtlCol="0">
            <a:spAutoFit/>
          </a:bodyPr>
          <a:lstStyle/>
          <a:p>
            <a:pPr algn="r"/>
            <a:fld id="{32AF94B5-93D7-5247-B727-C7089232F508}" type="slidenum">
              <a:rPr lang="ru-RU" sz="2000" smtClean="0">
                <a:solidFill>
                  <a:srgbClr val="102D69"/>
                </a:solidFill>
                <a:latin typeface="HSE Sans" panose="02000000000000000000" pitchFamily="2" charset="0"/>
              </a:rPr>
              <a:pPr algn="r"/>
              <a:t>‹#›</a:t>
            </a:fld>
            <a:endParaRPr lang="ru-RU" sz="2000" dirty="0">
              <a:solidFill>
                <a:srgbClr val="102D69"/>
              </a:solidFill>
              <a:latin typeface="HSE Sans" panose="02000000000000000000" pitchFamily="2" charset="0"/>
            </a:endParaRPr>
          </a:p>
        </p:txBody>
      </p:sp>
    </p:spTree>
    <p:extLst>
      <p:ext uri="{BB962C8B-B14F-4D97-AF65-F5344CB8AC3E}">
        <p14:creationId xmlns:p14="http://schemas.microsoft.com/office/powerpoint/2010/main" val="2507113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Сhart_2">
    <p:spTree>
      <p:nvGrpSpPr>
        <p:cNvPr id="1" name=""/>
        <p:cNvGrpSpPr/>
        <p:nvPr/>
      </p:nvGrpSpPr>
      <p:grpSpPr>
        <a:xfrm>
          <a:off x="0" y="0"/>
          <a:ext cx="0" cy="0"/>
          <a:chOff x="0" y="0"/>
          <a:chExt cx="0" cy="0"/>
        </a:xfrm>
      </p:grpSpPr>
      <p:pic>
        <p:nvPicPr>
          <p:cNvPr id="8" name="Picture 4" descr="Icon&#10;&#10;Description automatically generated">
            <a:extLst>
              <a:ext uri="{FF2B5EF4-FFF2-40B4-BE49-F238E27FC236}">
                <a16:creationId xmlns:a16="http://schemas.microsoft.com/office/drawing/2014/main" id="{11D7C3EB-CCEB-E142-9753-8B2D75A0A80D}"/>
              </a:ext>
            </a:extLst>
          </p:cNvPr>
          <p:cNvPicPr>
            <a:picLocks noChangeAspect="1"/>
          </p:cNvPicPr>
          <p:nvPr userDrawn="1"/>
        </p:nvPicPr>
        <p:blipFill>
          <a:blip r:embed="rId2"/>
          <a:stretch>
            <a:fillRect/>
          </a:stretch>
        </p:blipFill>
        <p:spPr>
          <a:xfrm>
            <a:off x="517199" y="464363"/>
            <a:ext cx="448276" cy="448276"/>
          </a:xfrm>
          <a:prstGeom prst="rect">
            <a:avLst/>
          </a:prstGeom>
        </p:spPr>
      </p:pic>
      <p:sp>
        <p:nvSpPr>
          <p:cNvPr id="20" name="Текст 35">
            <a:extLst>
              <a:ext uri="{FF2B5EF4-FFF2-40B4-BE49-F238E27FC236}">
                <a16:creationId xmlns:a16="http://schemas.microsoft.com/office/drawing/2014/main" id="{5812BF3C-1D24-3640-84D2-BFFCA525AE5F}"/>
              </a:ext>
            </a:extLst>
          </p:cNvPr>
          <p:cNvSpPr>
            <a:spLocks noGrp="1"/>
          </p:cNvSpPr>
          <p:nvPr>
            <p:ph type="body" sz="quarter" idx="16" hasCustomPrompt="1"/>
          </p:nvPr>
        </p:nvSpPr>
        <p:spPr>
          <a:xfrm>
            <a:off x="585897" y="5183249"/>
            <a:ext cx="3934345" cy="553998"/>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0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US" sz="1000" dirty="0">
                <a:latin typeface="HSE Sans" panose="02000000000000000000" pitchFamily="2" charset="0"/>
              </a:rPr>
              <a:t>Notes, other clarifications or additional information should be presented in a smaller size (10 </a:t>
            </a:r>
            <a:r>
              <a:rPr lang="en-US" sz="1000" dirty="0" err="1">
                <a:latin typeface="HSE Sans" panose="02000000000000000000" pitchFamily="2" charset="0"/>
              </a:rPr>
              <a:t>pt</a:t>
            </a:r>
            <a:r>
              <a:rPr lang="en-US" sz="1000" dirty="0">
                <a:latin typeface="HSE Sans" panose="02000000000000000000" pitchFamily="2" charset="0"/>
              </a:rPr>
              <a:t>)</a:t>
            </a:r>
            <a:endParaRPr lang="ru-RU" sz="1000" dirty="0">
              <a:latin typeface="HSE Sans" panose="02000000000000000000" pitchFamily="2" charset="0"/>
            </a:endParaRPr>
          </a:p>
        </p:txBody>
      </p:sp>
      <p:sp>
        <p:nvSpPr>
          <p:cNvPr id="21" name="Диаграмма 7">
            <a:extLst>
              <a:ext uri="{FF2B5EF4-FFF2-40B4-BE49-F238E27FC236}">
                <a16:creationId xmlns:a16="http://schemas.microsoft.com/office/drawing/2014/main" id="{BCBBDD44-9DC9-F74E-979F-120A7BBD4EE1}"/>
              </a:ext>
            </a:extLst>
          </p:cNvPr>
          <p:cNvSpPr>
            <a:spLocks noGrp="1"/>
          </p:cNvSpPr>
          <p:nvPr>
            <p:ph type="chart" sz="quarter" idx="10"/>
          </p:nvPr>
        </p:nvSpPr>
        <p:spPr>
          <a:xfrm>
            <a:off x="5272097" y="1447790"/>
            <a:ext cx="6371768" cy="4289457"/>
          </a:xfrm>
          <a:prstGeom prst="rect">
            <a:avLst/>
          </a:prstGeom>
        </p:spPr>
        <p:txBody>
          <a:bodyPr/>
          <a:lstStyle/>
          <a:p>
            <a:endParaRPr lang="ru-RU"/>
          </a:p>
        </p:txBody>
      </p:sp>
      <p:sp>
        <p:nvSpPr>
          <p:cNvPr id="23" name="Текст 22">
            <a:extLst>
              <a:ext uri="{FF2B5EF4-FFF2-40B4-BE49-F238E27FC236}">
                <a16:creationId xmlns:a16="http://schemas.microsoft.com/office/drawing/2014/main" id="{7C68DF7B-E804-E44B-83DF-5DC36AF76F43}"/>
              </a:ext>
            </a:extLst>
          </p:cNvPr>
          <p:cNvSpPr>
            <a:spLocks noGrp="1"/>
          </p:cNvSpPr>
          <p:nvPr>
            <p:ph type="body" sz="quarter" idx="17" hasCustomPrompt="1"/>
          </p:nvPr>
        </p:nvSpPr>
        <p:spPr>
          <a:xfrm>
            <a:off x="585788" y="1447064"/>
            <a:ext cx="4322762" cy="703205"/>
          </a:xfrm>
          <a:prstGeom prst="rect">
            <a:avLst/>
          </a:prstGeom>
        </p:spPr>
        <p:txBody>
          <a:bodyPr>
            <a:noAutofit/>
          </a:bodyPr>
          <a:lstStyle>
            <a:lvl1pPr marL="0" indent="0">
              <a:buNone/>
              <a:defRPr sz="1600" b="0" i="0">
                <a:solidFill>
                  <a:srgbClr val="0E2D69"/>
                </a:solidFill>
                <a:latin typeface="HSE Sans" panose="02000000000000000000" pitchFamily="2" charset="0"/>
              </a:defRPr>
            </a:lvl1pPr>
            <a:lvl2pPr>
              <a:defRPr sz="1600" b="0" i="0">
                <a:solidFill>
                  <a:srgbClr val="0E2D69"/>
                </a:solidFill>
                <a:latin typeface="HSE Sans" panose="02000000000000000000" pitchFamily="2" charset="0"/>
              </a:defRPr>
            </a:lvl2pPr>
            <a:lvl3pPr>
              <a:defRPr sz="1600" b="0" i="0">
                <a:solidFill>
                  <a:srgbClr val="0E2D69"/>
                </a:solidFill>
                <a:latin typeface="HSE Sans" panose="02000000000000000000" pitchFamily="2" charset="0"/>
              </a:defRPr>
            </a:lvl3pPr>
            <a:lvl4pPr>
              <a:defRPr sz="1600" b="0" i="0">
                <a:solidFill>
                  <a:srgbClr val="0E2D69"/>
                </a:solidFill>
                <a:latin typeface="HSE Sans" panose="02000000000000000000" pitchFamily="2" charset="0"/>
              </a:defRPr>
            </a:lvl4pPr>
            <a:lvl5pPr>
              <a:defRPr sz="1600" b="0" i="0">
                <a:solidFill>
                  <a:srgbClr val="0E2D69"/>
                </a:solidFill>
                <a:latin typeface="HSE Sans" panose="02000000000000000000" pitchFamily="2" charset="0"/>
              </a:defRPr>
            </a:lvl5pPr>
          </a:lstStyle>
          <a:p>
            <a:r>
              <a:rPr lang="en-GB" sz="1600" dirty="0">
                <a:solidFill>
                  <a:srgbClr val="102D69"/>
                </a:solidFill>
                <a:latin typeface="HSE Sans" panose="02000000000000000000" pitchFamily="2" charset="0"/>
              </a:rPr>
              <a:t>Name of graph. Please note that table titles should be smaller than headlines (16 </a:t>
            </a:r>
            <a:r>
              <a:rPr lang="en-GB" sz="1600" dirty="0" err="1">
                <a:solidFill>
                  <a:srgbClr val="102D69"/>
                </a:solidFill>
                <a:latin typeface="HSE Sans" panose="02000000000000000000" pitchFamily="2" charset="0"/>
              </a:rPr>
              <a:t>pt</a:t>
            </a:r>
            <a:r>
              <a:rPr lang="en-GB" sz="1600" dirty="0">
                <a:solidFill>
                  <a:srgbClr val="102D69"/>
                </a:solidFill>
                <a:latin typeface="HSE Sans" panose="02000000000000000000" pitchFamily="2" charset="0"/>
              </a:rPr>
              <a:t>)</a:t>
            </a:r>
            <a:endParaRPr lang="ru-RU" sz="1600" dirty="0">
              <a:solidFill>
                <a:srgbClr val="102D69"/>
              </a:solidFill>
              <a:latin typeface="HSE Sans" panose="02000000000000000000" pitchFamily="2" charset="0"/>
            </a:endParaRPr>
          </a:p>
        </p:txBody>
      </p:sp>
      <p:sp>
        <p:nvSpPr>
          <p:cNvPr id="28" name="Текст 35">
            <a:extLst>
              <a:ext uri="{FF2B5EF4-FFF2-40B4-BE49-F238E27FC236}">
                <a16:creationId xmlns:a16="http://schemas.microsoft.com/office/drawing/2014/main" id="{89E931D8-2901-A54D-86EA-096E47B81880}"/>
              </a:ext>
            </a:extLst>
          </p:cNvPr>
          <p:cNvSpPr>
            <a:spLocks noGrp="1"/>
          </p:cNvSpPr>
          <p:nvPr>
            <p:ph type="body" sz="quarter" idx="12" hasCustomPrompt="1"/>
          </p:nvPr>
        </p:nvSpPr>
        <p:spPr>
          <a:xfrm>
            <a:off x="585898" y="2379663"/>
            <a:ext cx="4322531" cy="2399371"/>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GB" sz="1300" dirty="0">
                <a:latin typeface="HSE Sans" panose="02000000000000000000" pitchFamily="2" charset="0"/>
              </a:rPr>
              <a:t>Lorem ipsum </a:t>
            </a:r>
            <a:r>
              <a:rPr lang="en-GB" sz="1300" dirty="0" err="1">
                <a:latin typeface="HSE Sans" panose="02000000000000000000" pitchFamily="2" charset="0"/>
              </a:rPr>
              <a:t>dolor</a:t>
            </a:r>
            <a:r>
              <a:rPr lang="en-GB" sz="1300" dirty="0">
                <a:latin typeface="HSE Sans" panose="02000000000000000000" pitchFamily="2" charset="0"/>
              </a:rPr>
              <a:t> sit </a:t>
            </a:r>
            <a:r>
              <a:rPr lang="en-GB" sz="1300" dirty="0" err="1">
                <a:latin typeface="HSE Sans" panose="02000000000000000000" pitchFamily="2" charset="0"/>
              </a:rPr>
              <a:t>amet</a:t>
            </a:r>
            <a:r>
              <a:rPr lang="en-GB" sz="1300" dirty="0">
                <a:latin typeface="HSE Sans" panose="02000000000000000000" pitchFamily="2" charset="0"/>
              </a:rPr>
              <a:t>, </a:t>
            </a:r>
            <a:r>
              <a:rPr lang="en-GB" sz="1300" dirty="0" err="1">
                <a:latin typeface="HSE Sans" panose="02000000000000000000" pitchFamily="2" charset="0"/>
              </a:rPr>
              <a:t>consectetur</a:t>
            </a:r>
            <a:r>
              <a:rPr lang="en-GB" sz="1300" dirty="0">
                <a:latin typeface="HSE Sans" panose="02000000000000000000" pitchFamily="2" charset="0"/>
              </a:rPr>
              <a:t> </a:t>
            </a:r>
            <a:r>
              <a:rPr lang="en-GB" sz="1300" dirty="0" err="1">
                <a:latin typeface="HSE Sans" panose="02000000000000000000" pitchFamily="2" charset="0"/>
              </a:rPr>
              <a:t>adipiscing</a:t>
            </a:r>
            <a:r>
              <a:rPr lang="en-GB" sz="1300" dirty="0">
                <a:latin typeface="HSE Sans" panose="02000000000000000000" pitchFamily="2" charset="0"/>
              </a:rPr>
              <a:t> </a:t>
            </a:r>
            <a:r>
              <a:rPr lang="en-GB" sz="1300" dirty="0" err="1">
                <a:latin typeface="HSE Sans" panose="02000000000000000000" pitchFamily="2" charset="0"/>
              </a:rPr>
              <a:t>elit</a:t>
            </a:r>
            <a:r>
              <a:rPr lang="en-GB" sz="1300" dirty="0">
                <a:latin typeface="HSE Sans" panose="02000000000000000000" pitchFamily="2" charset="0"/>
              </a:rPr>
              <a:t>, </a:t>
            </a:r>
            <a:r>
              <a:rPr lang="en-GB" sz="1300" dirty="0" err="1">
                <a:latin typeface="HSE Sans" panose="02000000000000000000" pitchFamily="2" charset="0"/>
              </a:rPr>
              <a:t>sed</a:t>
            </a:r>
            <a:r>
              <a:rPr lang="en-GB" sz="1300" dirty="0">
                <a:latin typeface="HSE Sans" panose="02000000000000000000" pitchFamily="2" charset="0"/>
              </a:rPr>
              <a:t> do </a:t>
            </a:r>
            <a:r>
              <a:rPr lang="en-GB" sz="1300" dirty="0" err="1">
                <a:latin typeface="HSE Sans" panose="02000000000000000000" pitchFamily="2" charset="0"/>
              </a:rPr>
              <a:t>eiusmod</a:t>
            </a:r>
            <a:r>
              <a:rPr lang="en-GB" sz="1300" dirty="0">
                <a:latin typeface="HSE Sans" panose="02000000000000000000" pitchFamily="2" charset="0"/>
              </a:rPr>
              <a:t> </a:t>
            </a:r>
            <a:r>
              <a:rPr lang="en-GB" sz="1300" dirty="0" err="1">
                <a:latin typeface="HSE Sans" panose="02000000000000000000" pitchFamily="2" charset="0"/>
              </a:rPr>
              <a:t>tempor</a:t>
            </a:r>
            <a:r>
              <a:rPr lang="en-GB" sz="1300" dirty="0">
                <a:latin typeface="HSE Sans" panose="02000000000000000000" pitchFamily="2" charset="0"/>
              </a:rPr>
              <a:t> </a:t>
            </a:r>
            <a:r>
              <a:rPr lang="en-GB" sz="1300" dirty="0" err="1">
                <a:latin typeface="HSE Sans" panose="02000000000000000000" pitchFamily="2" charset="0"/>
              </a:rPr>
              <a:t>incididunt</a:t>
            </a:r>
            <a:r>
              <a:rPr lang="en-GB" sz="1300" dirty="0">
                <a:latin typeface="HSE Sans" panose="02000000000000000000" pitchFamily="2" charset="0"/>
              </a:rPr>
              <a:t> </a:t>
            </a:r>
            <a:r>
              <a:rPr lang="en-GB" sz="1300" dirty="0" err="1">
                <a:latin typeface="HSE Sans" panose="02000000000000000000" pitchFamily="2" charset="0"/>
              </a:rPr>
              <a:t>ut</a:t>
            </a:r>
            <a:r>
              <a:rPr lang="en-GB" sz="1300" dirty="0">
                <a:latin typeface="HSE Sans" panose="02000000000000000000" pitchFamily="2" charset="0"/>
              </a:rPr>
              <a:t> </a:t>
            </a:r>
            <a:r>
              <a:rPr lang="en-GB" sz="1300" dirty="0" err="1">
                <a:latin typeface="HSE Sans" panose="02000000000000000000" pitchFamily="2" charset="0"/>
              </a:rPr>
              <a:t>labore</a:t>
            </a:r>
            <a:r>
              <a:rPr lang="en-GB" sz="1300" dirty="0">
                <a:latin typeface="HSE Sans" panose="02000000000000000000" pitchFamily="2" charset="0"/>
              </a:rPr>
              <a:t> et dolore magna </a:t>
            </a:r>
            <a:r>
              <a:rPr lang="en-GB" sz="1300" dirty="0" err="1">
                <a:latin typeface="HSE Sans" panose="02000000000000000000" pitchFamily="2" charset="0"/>
              </a:rPr>
              <a:t>aliqua</a:t>
            </a:r>
            <a:r>
              <a:rPr lang="en-GB" sz="1300" dirty="0">
                <a:latin typeface="HSE Sans" panose="02000000000000000000" pitchFamily="2" charset="0"/>
              </a:rPr>
              <a:t>. Ut </a:t>
            </a:r>
            <a:r>
              <a:rPr lang="en-GB" sz="1300" dirty="0" err="1">
                <a:latin typeface="HSE Sans" panose="02000000000000000000" pitchFamily="2" charset="0"/>
              </a:rPr>
              <a:t>enim</a:t>
            </a:r>
            <a:r>
              <a:rPr lang="en-GB" sz="1300" dirty="0">
                <a:latin typeface="HSE Sans" panose="02000000000000000000" pitchFamily="2" charset="0"/>
              </a:rPr>
              <a:t> ad minim </a:t>
            </a:r>
            <a:r>
              <a:rPr lang="en-GB" sz="1300" dirty="0" err="1">
                <a:latin typeface="HSE Sans" panose="02000000000000000000" pitchFamily="2" charset="0"/>
              </a:rPr>
              <a:t>veniam</a:t>
            </a:r>
            <a:r>
              <a:rPr lang="en-GB" sz="1300" dirty="0">
                <a:latin typeface="HSE Sans" panose="02000000000000000000" pitchFamily="2" charset="0"/>
              </a:rPr>
              <a:t>, </a:t>
            </a:r>
            <a:r>
              <a:rPr lang="en-GB" sz="1300" dirty="0" err="1">
                <a:latin typeface="HSE Sans" panose="02000000000000000000" pitchFamily="2" charset="0"/>
              </a:rPr>
              <a:t>quis</a:t>
            </a:r>
            <a:r>
              <a:rPr lang="en-GB" sz="1300" dirty="0">
                <a:latin typeface="HSE Sans" panose="02000000000000000000" pitchFamily="2" charset="0"/>
              </a:rPr>
              <a:t> </a:t>
            </a:r>
            <a:r>
              <a:rPr lang="en-GB" sz="1300" dirty="0" err="1">
                <a:latin typeface="HSE Sans" panose="02000000000000000000" pitchFamily="2" charset="0"/>
              </a:rPr>
              <a:t>nostrud</a:t>
            </a:r>
            <a:r>
              <a:rPr lang="en-GB" sz="1300" dirty="0">
                <a:latin typeface="HSE Sans" panose="02000000000000000000" pitchFamily="2" charset="0"/>
              </a:rPr>
              <a:t> exercitation </a:t>
            </a:r>
            <a:r>
              <a:rPr lang="en-GB" sz="1300" dirty="0" err="1">
                <a:latin typeface="HSE Sans" panose="02000000000000000000" pitchFamily="2" charset="0"/>
              </a:rPr>
              <a:t>ullamco</a:t>
            </a:r>
            <a:r>
              <a:rPr lang="en-GB" sz="1300" dirty="0">
                <a:latin typeface="HSE Sans" panose="02000000000000000000" pitchFamily="2" charset="0"/>
              </a:rPr>
              <a:t> </a:t>
            </a:r>
            <a:r>
              <a:rPr lang="en-GB" sz="1300" dirty="0" err="1">
                <a:latin typeface="HSE Sans" panose="02000000000000000000" pitchFamily="2" charset="0"/>
              </a:rPr>
              <a:t>laboris</a:t>
            </a:r>
            <a:r>
              <a:rPr lang="en-GB" sz="1300" dirty="0">
                <a:latin typeface="HSE Sans" panose="02000000000000000000" pitchFamily="2" charset="0"/>
              </a:rPr>
              <a:t> nisi </a:t>
            </a:r>
            <a:r>
              <a:rPr lang="en-GB" sz="1300" dirty="0" err="1">
                <a:latin typeface="HSE Sans" panose="02000000000000000000" pitchFamily="2" charset="0"/>
              </a:rPr>
              <a:t>ut</a:t>
            </a:r>
            <a:r>
              <a:rPr lang="en-GB" sz="1300" dirty="0">
                <a:latin typeface="HSE Sans" panose="02000000000000000000" pitchFamily="2" charset="0"/>
              </a:rPr>
              <a:t> </a:t>
            </a:r>
            <a:r>
              <a:rPr lang="en-GB" sz="1300" dirty="0" err="1">
                <a:latin typeface="HSE Sans" panose="02000000000000000000" pitchFamily="2" charset="0"/>
              </a:rPr>
              <a:t>aliquip</a:t>
            </a:r>
            <a:r>
              <a:rPr lang="en-GB" sz="1300" dirty="0">
                <a:latin typeface="HSE Sans" panose="02000000000000000000" pitchFamily="2" charset="0"/>
              </a:rPr>
              <a:t> ex </a:t>
            </a:r>
            <a:r>
              <a:rPr lang="en-GB" sz="1300" dirty="0" err="1">
                <a:latin typeface="HSE Sans" panose="02000000000000000000" pitchFamily="2" charset="0"/>
              </a:rPr>
              <a:t>ea</a:t>
            </a:r>
            <a:r>
              <a:rPr lang="en-GB" sz="1300" dirty="0">
                <a:latin typeface="HSE Sans" panose="02000000000000000000" pitchFamily="2" charset="0"/>
              </a:rPr>
              <a:t> </a:t>
            </a:r>
            <a:r>
              <a:rPr lang="en-GB" sz="1300" dirty="0" err="1">
                <a:latin typeface="HSE Sans" panose="02000000000000000000" pitchFamily="2" charset="0"/>
              </a:rPr>
              <a:t>commodo</a:t>
            </a:r>
            <a:r>
              <a:rPr lang="en-GB" sz="1300" dirty="0">
                <a:latin typeface="HSE Sans" panose="02000000000000000000" pitchFamily="2" charset="0"/>
              </a:rPr>
              <a:t> </a:t>
            </a:r>
            <a:r>
              <a:rPr lang="en-GB" sz="1300" dirty="0" err="1">
                <a:latin typeface="HSE Sans" panose="02000000000000000000" pitchFamily="2" charset="0"/>
              </a:rPr>
              <a:t>consequat</a:t>
            </a:r>
            <a:r>
              <a:rPr lang="en-GB" sz="1300" dirty="0">
                <a:latin typeface="HSE Sans" panose="02000000000000000000" pitchFamily="2" charset="0"/>
              </a:rPr>
              <a:t>. Duis </a:t>
            </a:r>
            <a:r>
              <a:rPr lang="en-GB" sz="1300" dirty="0" err="1">
                <a:latin typeface="HSE Sans" panose="02000000000000000000" pitchFamily="2" charset="0"/>
              </a:rPr>
              <a:t>aute</a:t>
            </a:r>
            <a:r>
              <a:rPr lang="en-GB" sz="1300" dirty="0">
                <a:latin typeface="HSE Sans" panose="02000000000000000000" pitchFamily="2" charset="0"/>
              </a:rPr>
              <a:t> </a:t>
            </a:r>
            <a:r>
              <a:rPr lang="en-GB" sz="1300" dirty="0" err="1">
                <a:latin typeface="HSE Sans" panose="02000000000000000000" pitchFamily="2" charset="0"/>
              </a:rPr>
              <a:t>irure</a:t>
            </a:r>
            <a:r>
              <a:rPr lang="en-GB" sz="1300" dirty="0">
                <a:latin typeface="HSE Sans" panose="02000000000000000000" pitchFamily="2" charset="0"/>
              </a:rPr>
              <a:t> </a:t>
            </a:r>
            <a:r>
              <a:rPr lang="en-GB" sz="1300" dirty="0" err="1">
                <a:latin typeface="HSE Sans" panose="02000000000000000000" pitchFamily="2" charset="0"/>
              </a:rPr>
              <a:t>dolor</a:t>
            </a:r>
            <a:r>
              <a:rPr lang="en-GB" sz="1300" dirty="0">
                <a:latin typeface="HSE Sans" panose="02000000000000000000" pitchFamily="2" charset="0"/>
              </a:rPr>
              <a:t> in </a:t>
            </a:r>
            <a:r>
              <a:rPr lang="en-GB" sz="1300" dirty="0" err="1">
                <a:latin typeface="HSE Sans" panose="02000000000000000000" pitchFamily="2" charset="0"/>
              </a:rPr>
              <a:t>reprehenderit</a:t>
            </a:r>
            <a:r>
              <a:rPr lang="en-GB" sz="1300" dirty="0">
                <a:latin typeface="HSE Sans" panose="02000000000000000000" pitchFamily="2" charset="0"/>
              </a:rPr>
              <a:t> in </a:t>
            </a:r>
            <a:r>
              <a:rPr lang="en-GB" sz="1300" dirty="0" err="1">
                <a:latin typeface="HSE Sans" panose="02000000000000000000" pitchFamily="2" charset="0"/>
              </a:rPr>
              <a:t>voluptate</a:t>
            </a:r>
            <a:r>
              <a:rPr lang="en-GB" sz="1300" dirty="0">
                <a:latin typeface="HSE Sans" panose="02000000000000000000" pitchFamily="2" charset="0"/>
              </a:rPr>
              <a:t> </a:t>
            </a:r>
            <a:r>
              <a:rPr lang="en-GB" sz="1300" dirty="0" err="1">
                <a:latin typeface="HSE Sans" panose="02000000000000000000" pitchFamily="2" charset="0"/>
              </a:rPr>
              <a:t>velit</a:t>
            </a:r>
            <a:r>
              <a:rPr lang="en-GB" sz="1300" dirty="0">
                <a:latin typeface="HSE Sans" panose="02000000000000000000" pitchFamily="2" charset="0"/>
              </a:rPr>
              <a:t> </a:t>
            </a:r>
            <a:r>
              <a:rPr lang="en-GB" sz="1300" dirty="0" err="1">
                <a:latin typeface="HSE Sans" panose="02000000000000000000" pitchFamily="2" charset="0"/>
              </a:rPr>
              <a:t>esse</a:t>
            </a:r>
            <a:r>
              <a:rPr lang="en-GB" sz="1300" dirty="0">
                <a:latin typeface="HSE Sans" panose="02000000000000000000" pitchFamily="2" charset="0"/>
              </a:rPr>
              <a:t> </a:t>
            </a:r>
            <a:r>
              <a:rPr lang="en-GB" sz="1300" dirty="0" err="1">
                <a:latin typeface="HSE Sans" panose="02000000000000000000" pitchFamily="2" charset="0"/>
              </a:rPr>
              <a:t>cillum</a:t>
            </a:r>
            <a:r>
              <a:rPr lang="en-GB" sz="1300" dirty="0">
                <a:latin typeface="HSE Sans" panose="02000000000000000000" pitchFamily="2" charset="0"/>
              </a:rPr>
              <a:t> dolore </a:t>
            </a:r>
            <a:r>
              <a:rPr lang="en-GB" sz="1300" dirty="0" err="1">
                <a:latin typeface="HSE Sans" panose="02000000000000000000" pitchFamily="2" charset="0"/>
              </a:rPr>
              <a:t>eu</a:t>
            </a:r>
            <a:r>
              <a:rPr lang="en-GB" sz="1300" dirty="0">
                <a:latin typeface="HSE Sans" panose="02000000000000000000" pitchFamily="2" charset="0"/>
              </a:rPr>
              <a:t> </a:t>
            </a:r>
            <a:r>
              <a:rPr lang="en-GB" sz="1300" dirty="0" err="1">
                <a:latin typeface="HSE Sans" panose="02000000000000000000" pitchFamily="2" charset="0"/>
              </a:rPr>
              <a:t>fugiat</a:t>
            </a:r>
            <a:r>
              <a:rPr lang="en-GB" sz="1300" dirty="0">
                <a:latin typeface="HSE Sans" panose="02000000000000000000" pitchFamily="2" charset="0"/>
              </a:rPr>
              <a:t> </a:t>
            </a:r>
            <a:r>
              <a:rPr lang="en-GB" sz="1300" dirty="0" err="1">
                <a:latin typeface="HSE Sans" panose="02000000000000000000" pitchFamily="2" charset="0"/>
              </a:rPr>
              <a:t>nulla</a:t>
            </a:r>
            <a:r>
              <a:rPr lang="en-GB" sz="1300" dirty="0">
                <a:latin typeface="HSE Sans" panose="02000000000000000000" pitchFamily="2" charset="0"/>
              </a:rPr>
              <a:t> </a:t>
            </a:r>
            <a:r>
              <a:rPr lang="en-GB" sz="1300" dirty="0" err="1">
                <a:latin typeface="HSE Sans" panose="02000000000000000000" pitchFamily="2" charset="0"/>
              </a:rPr>
              <a:t>pariatur</a:t>
            </a:r>
            <a:r>
              <a:rPr lang="en-GB" sz="1300" dirty="0">
                <a:latin typeface="HSE Sans" panose="02000000000000000000" pitchFamily="2" charset="0"/>
              </a:rPr>
              <a:t>. </a:t>
            </a:r>
            <a:r>
              <a:rPr lang="en-GB" sz="1300" dirty="0" err="1">
                <a:latin typeface="HSE Sans" panose="02000000000000000000" pitchFamily="2" charset="0"/>
              </a:rPr>
              <a:t>Excepteur</a:t>
            </a:r>
            <a:r>
              <a:rPr lang="en-GB" sz="1300" dirty="0">
                <a:latin typeface="HSE Sans" panose="02000000000000000000" pitchFamily="2" charset="0"/>
              </a:rPr>
              <a:t> </a:t>
            </a:r>
            <a:r>
              <a:rPr lang="en-GB" sz="1300" dirty="0" err="1">
                <a:latin typeface="HSE Sans" panose="02000000000000000000" pitchFamily="2" charset="0"/>
              </a:rPr>
              <a:t>sint</a:t>
            </a:r>
            <a:r>
              <a:rPr lang="en-GB" sz="1300" dirty="0">
                <a:latin typeface="HSE Sans" panose="02000000000000000000" pitchFamily="2" charset="0"/>
              </a:rPr>
              <a:t> </a:t>
            </a:r>
            <a:r>
              <a:rPr lang="en-GB" sz="1300" dirty="0" err="1">
                <a:latin typeface="HSE Sans" panose="02000000000000000000" pitchFamily="2" charset="0"/>
              </a:rPr>
              <a:t>occaecat</a:t>
            </a:r>
            <a:r>
              <a:rPr lang="en-GB" sz="1300" dirty="0">
                <a:latin typeface="HSE Sans" panose="02000000000000000000" pitchFamily="2" charset="0"/>
              </a:rPr>
              <a:t> </a:t>
            </a:r>
            <a:r>
              <a:rPr lang="en-GB" sz="1300" dirty="0" err="1">
                <a:latin typeface="HSE Sans" panose="02000000000000000000" pitchFamily="2" charset="0"/>
              </a:rPr>
              <a:t>cupidatat</a:t>
            </a:r>
            <a:r>
              <a:rPr lang="en-GB" sz="1300" dirty="0">
                <a:latin typeface="HSE Sans" panose="02000000000000000000" pitchFamily="2" charset="0"/>
              </a:rPr>
              <a:t> non </a:t>
            </a:r>
            <a:r>
              <a:rPr lang="en-GB" sz="1300" dirty="0" err="1">
                <a:latin typeface="HSE Sans" panose="02000000000000000000" pitchFamily="2" charset="0"/>
              </a:rPr>
              <a:t>proident</a:t>
            </a:r>
            <a:r>
              <a:rPr lang="en-GB" sz="1300" dirty="0">
                <a:latin typeface="HSE Sans" panose="02000000000000000000" pitchFamily="2" charset="0"/>
              </a:rPr>
              <a:t>, sunt in culpa qui </a:t>
            </a:r>
            <a:r>
              <a:rPr lang="en-GB" sz="1300" dirty="0" err="1">
                <a:latin typeface="HSE Sans" panose="02000000000000000000" pitchFamily="2" charset="0"/>
              </a:rPr>
              <a:t>officia</a:t>
            </a:r>
            <a:r>
              <a:rPr lang="en-GB" sz="1300" dirty="0">
                <a:latin typeface="HSE Sans" panose="02000000000000000000" pitchFamily="2" charset="0"/>
              </a:rPr>
              <a:t> </a:t>
            </a:r>
            <a:r>
              <a:rPr lang="en-GB" sz="1300" dirty="0" err="1">
                <a:latin typeface="HSE Sans" panose="02000000000000000000" pitchFamily="2" charset="0"/>
              </a:rPr>
              <a:t>deserunt</a:t>
            </a:r>
            <a:r>
              <a:rPr lang="en-GB" sz="1300" dirty="0">
                <a:latin typeface="HSE Sans" panose="02000000000000000000" pitchFamily="2" charset="0"/>
              </a:rPr>
              <a:t> </a:t>
            </a:r>
            <a:r>
              <a:rPr lang="en-GB" sz="1300" dirty="0" err="1">
                <a:latin typeface="HSE Sans" panose="02000000000000000000" pitchFamily="2" charset="0"/>
              </a:rPr>
              <a:t>mollit</a:t>
            </a:r>
            <a:r>
              <a:rPr lang="en-GB" sz="1300" dirty="0">
                <a:latin typeface="HSE Sans" panose="02000000000000000000" pitchFamily="2" charset="0"/>
              </a:rPr>
              <a:t> </a:t>
            </a:r>
            <a:r>
              <a:rPr lang="en-GB" sz="1300" dirty="0" err="1">
                <a:latin typeface="HSE Sans" panose="02000000000000000000" pitchFamily="2" charset="0"/>
              </a:rPr>
              <a:t>anim</a:t>
            </a:r>
            <a:r>
              <a:rPr lang="en-GB" sz="1300" dirty="0">
                <a:latin typeface="HSE Sans" panose="02000000000000000000" pitchFamily="2" charset="0"/>
              </a:rPr>
              <a:t> id </a:t>
            </a:r>
            <a:r>
              <a:rPr lang="en-GB" sz="1300" dirty="0" err="1">
                <a:latin typeface="HSE Sans" panose="02000000000000000000" pitchFamily="2" charset="0"/>
              </a:rPr>
              <a:t>est</a:t>
            </a:r>
            <a:r>
              <a:rPr lang="en-GB" sz="1300" dirty="0">
                <a:latin typeface="HSE Sans" panose="02000000000000000000" pitchFamily="2" charset="0"/>
              </a:rPr>
              <a:t> </a:t>
            </a:r>
            <a:r>
              <a:rPr lang="en-GB" sz="1300" dirty="0" err="1">
                <a:latin typeface="HSE Sans" panose="02000000000000000000" pitchFamily="2" charset="0"/>
              </a:rPr>
              <a:t>laborum</a:t>
            </a:r>
            <a:r>
              <a:rPr lang="en-GB" sz="1300" dirty="0">
                <a:latin typeface="HSE Sans" panose="02000000000000000000" pitchFamily="2" charset="0"/>
              </a:rPr>
              <a:t>.</a:t>
            </a:r>
            <a:endParaRPr lang="ru-RU" sz="1300" dirty="0">
              <a:latin typeface="HSE Sans" panose="02000000000000000000" pitchFamily="2" charset="0"/>
            </a:endParaRPr>
          </a:p>
        </p:txBody>
      </p:sp>
      <p:sp>
        <p:nvSpPr>
          <p:cNvPr id="16" name="Текст 37">
            <a:extLst>
              <a:ext uri="{FF2B5EF4-FFF2-40B4-BE49-F238E27FC236}">
                <a16:creationId xmlns:a16="http://schemas.microsoft.com/office/drawing/2014/main" id="{EB05FE86-9EEC-B64C-A6A4-0EF1E57F548F}"/>
              </a:ext>
            </a:extLst>
          </p:cNvPr>
          <p:cNvSpPr>
            <a:spLocks noGrp="1"/>
          </p:cNvSpPr>
          <p:nvPr>
            <p:ph type="body" sz="quarter" idx="13" hasCustomPrompt="1"/>
          </p:nvPr>
        </p:nvSpPr>
        <p:spPr>
          <a:xfrm>
            <a:off x="1143689" y="540904"/>
            <a:ext cx="2174546"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 name="TextBox 1">
            <a:extLst>
              <a:ext uri="{FF2B5EF4-FFF2-40B4-BE49-F238E27FC236}">
                <a16:creationId xmlns:a16="http://schemas.microsoft.com/office/drawing/2014/main" id="{6E1D1A8A-1BAA-23BE-0B81-61FD29BE0D3E}"/>
              </a:ext>
            </a:extLst>
          </p:cNvPr>
          <p:cNvSpPr txBox="1"/>
          <p:nvPr userDrawn="1"/>
        </p:nvSpPr>
        <p:spPr>
          <a:xfrm>
            <a:off x="10985700" y="476240"/>
            <a:ext cx="671977" cy="307777"/>
          </a:xfrm>
          <a:prstGeom prst="rect">
            <a:avLst/>
          </a:prstGeom>
          <a:noFill/>
        </p:spPr>
        <p:txBody>
          <a:bodyPr wrap="square" lIns="0" tIns="0" rIns="0" bIns="0" rtlCol="0">
            <a:spAutoFit/>
          </a:bodyPr>
          <a:lstStyle/>
          <a:p>
            <a:pPr algn="r"/>
            <a:fld id="{32AF94B5-93D7-5247-B727-C7089232F508}" type="slidenum">
              <a:rPr lang="ru-RU" sz="2000" smtClean="0">
                <a:solidFill>
                  <a:srgbClr val="102D69"/>
                </a:solidFill>
                <a:latin typeface="HSE Sans" panose="02000000000000000000" pitchFamily="2" charset="0"/>
              </a:rPr>
              <a:pPr algn="r"/>
              <a:t>‹#›</a:t>
            </a:fld>
            <a:endParaRPr lang="ru-RU" sz="2000" dirty="0">
              <a:solidFill>
                <a:srgbClr val="102D69"/>
              </a:solidFill>
              <a:latin typeface="HSE Sans" panose="02000000000000000000" pitchFamily="2" charset="0"/>
            </a:endParaRPr>
          </a:p>
        </p:txBody>
      </p:sp>
    </p:spTree>
    <p:extLst>
      <p:ext uri="{BB962C8B-B14F-4D97-AF65-F5344CB8AC3E}">
        <p14:creationId xmlns:p14="http://schemas.microsoft.com/office/powerpoint/2010/main" val="764889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umbers">
    <p:spTree>
      <p:nvGrpSpPr>
        <p:cNvPr id="1" name=""/>
        <p:cNvGrpSpPr/>
        <p:nvPr/>
      </p:nvGrpSpPr>
      <p:grpSpPr>
        <a:xfrm>
          <a:off x="0" y="0"/>
          <a:ext cx="0" cy="0"/>
          <a:chOff x="0" y="0"/>
          <a:chExt cx="0" cy="0"/>
        </a:xfrm>
      </p:grpSpPr>
      <p:pic>
        <p:nvPicPr>
          <p:cNvPr id="6" name="Picture 4" descr="Icon&#10;&#10;Description automatically generated">
            <a:extLst>
              <a:ext uri="{FF2B5EF4-FFF2-40B4-BE49-F238E27FC236}">
                <a16:creationId xmlns:a16="http://schemas.microsoft.com/office/drawing/2014/main" id="{E9A64721-E55E-8749-B29E-51DD8955936F}"/>
              </a:ext>
            </a:extLst>
          </p:cNvPr>
          <p:cNvPicPr>
            <a:picLocks noChangeAspect="1"/>
          </p:cNvPicPr>
          <p:nvPr userDrawn="1"/>
        </p:nvPicPr>
        <p:blipFill>
          <a:blip r:embed="rId2"/>
          <a:stretch>
            <a:fillRect/>
          </a:stretch>
        </p:blipFill>
        <p:spPr>
          <a:xfrm>
            <a:off x="517199" y="464363"/>
            <a:ext cx="448276" cy="448276"/>
          </a:xfrm>
          <a:prstGeom prst="rect">
            <a:avLst/>
          </a:prstGeom>
        </p:spPr>
      </p:pic>
      <p:sp>
        <p:nvSpPr>
          <p:cNvPr id="17" name="Заголовок 31">
            <a:extLst>
              <a:ext uri="{FF2B5EF4-FFF2-40B4-BE49-F238E27FC236}">
                <a16:creationId xmlns:a16="http://schemas.microsoft.com/office/drawing/2014/main" id="{3B28B62E-5EE9-834C-9BB6-BD66079B8164}"/>
              </a:ext>
            </a:extLst>
          </p:cNvPr>
          <p:cNvSpPr>
            <a:spLocks noGrp="1"/>
          </p:cNvSpPr>
          <p:nvPr>
            <p:ph type="title" hasCustomPrompt="1"/>
          </p:nvPr>
        </p:nvSpPr>
        <p:spPr>
          <a:xfrm>
            <a:off x="585897" y="1447790"/>
            <a:ext cx="11057955" cy="777025"/>
          </a:xfrm>
          <a:prstGeom prst="rect">
            <a:avLst/>
          </a:prstGeom>
        </p:spPr>
        <p:txBody>
          <a:bodyPr lIns="0" tIns="0" rIns="0" bIns="0" anchor="t">
            <a:normAutofit/>
          </a:bodyPr>
          <a:lstStyle>
            <a:lvl1pPr>
              <a:lnSpc>
                <a:spcPct val="100000"/>
              </a:lnSpc>
              <a:defRPr sz="2400" b="0" i="0">
                <a:latin typeface="HSE Sans" panose="02000000000000000000" pitchFamily="2" charset="0"/>
              </a:defRPr>
            </a:lvl1pPr>
          </a:lstStyle>
          <a:p>
            <a:r>
              <a:rPr lang="en-US" sz="2400" dirty="0">
                <a:solidFill>
                  <a:srgbClr val="102D69"/>
                </a:solidFill>
                <a:latin typeface="HSE Sans" panose="02000000000000000000" pitchFamily="2" charset="0"/>
              </a:rPr>
              <a:t>Headline may have two or three lines (24 </a:t>
            </a:r>
            <a:r>
              <a:rPr lang="en-US" sz="2400" dirty="0" err="1">
                <a:solidFill>
                  <a:srgbClr val="102D69"/>
                </a:solidFill>
                <a:latin typeface="HSE Sans" panose="02000000000000000000" pitchFamily="2" charset="0"/>
              </a:rPr>
              <a:t>pt</a:t>
            </a:r>
            <a:r>
              <a:rPr lang="en-US" sz="2400" dirty="0">
                <a:solidFill>
                  <a:srgbClr val="102D69"/>
                </a:solidFill>
                <a:latin typeface="HSE Sans" panose="02000000000000000000" pitchFamily="2" charset="0"/>
              </a:rPr>
              <a:t>)</a:t>
            </a:r>
            <a:endParaRPr lang="ru-RU" sz="2400" dirty="0">
              <a:solidFill>
                <a:srgbClr val="102D69"/>
              </a:solidFill>
              <a:latin typeface="HSE Sans" panose="02000000000000000000" pitchFamily="2" charset="0"/>
            </a:endParaRPr>
          </a:p>
        </p:txBody>
      </p:sp>
      <p:sp>
        <p:nvSpPr>
          <p:cNvPr id="24" name="Текст 35">
            <a:extLst>
              <a:ext uri="{FF2B5EF4-FFF2-40B4-BE49-F238E27FC236}">
                <a16:creationId xmlns:a16="http://schemas.microsoft.com/office/drawing/2014/main" id="{621215DE-C1FD-2B4C-B236-AF679CF906BE}"/>
              </a:ext>
            </a:extLst>
          </p:cNvPr>
          <p:cNvSpPr>
            <a:spLocks noGrp="1"/>
          </p:cNvSpPr>
          <p:nvPr>
            <p:ph type="body" sz="quarter" idx="12" hasCustomPrompt="1"/>
          </p:nvPr>
        </p:nvSpPr>
        <p:spPr>
          <a:xfrm>
            <a:off x="575076" y="4103994"/>
            <a:ext cx="2758143" cy="1569661"/>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US" sz="1300" dirty="0">
                <a:latin typeface="HSE Sans" panose="02000000000000000000" pitchFamily="2" charset="0"/>
              </a:rPr>
              <a:t>If you don’t have too much data, don’t worry. Provide several large figures with concise information explaining the figures. This can help you to present your data correctly and with some style.</a:t>
            </a:r>
            <a:endParaRPr lang="ru-RU" sz="1300" dirty="0">
              <a:latin typeface="HSE Sans" panose="02000000000000000000" pitchFamily="2" charset="0"/>
            </a:endParaRPr>
          </a:p>
        </p:txBody>
      </p:sp>
      <p:sp>
        <p:nvSpPr>
          <p:cNvPr id="25" name="Текст 35">
            <a:extLst>
              <a:ext uri="{FF2B5EF4-FFF2-40B4-BE49-F238E27FC236}">
                <a16:creationId xmlns:a16="http://schemas.microsoft.com/office/drawing/2014/main" id="{8BC2F90D-0CE0-574C-A7C1-EAA3E6F1AB56}"/>
              </a:ext>
            </a:extLst>
          </p:cNvPr>
          <p:cNvSpPr>
            <a:spLocks noGrp="1"/>
          </p:cNvSpPr>
          <p:nvPr>
            <p:ph type="body" sz="quarter" idx="16" hasCustomPrompt="1"/>
          </p:nvPr>
        </p:nvSpPr>
        <p:spPr>
          <a:xfrm>
            <a:off x="4047007" y="4103994"/>
            <a:ext cx="2757612" cy="1569661"/>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US" sz="1300" dirty="0">
                <a:latin typeface="HSE Sans" panose="02000000000000000000" pitchFamily="2" charset="0"/>
              </a:rPr>
              <a:t>If you don’t have too much data, don’t worry. Provide several large figures with concise information explaining the figures. This can help you to present your data correctly and with some style.</a:t>
            </a:r>
            <a:endParaRPr lang="ru-RU" sz="1300" dirty="0">
              <a:latin typeface="HSE Sans" panose="02000000000000000000" pitchFamily="2" charset="0"/>
            </a:endParaRPr>
          </a:p>
        </p:txBody>
      </p:sp>
      <p:sp>
        <p:nvSpPr>
          <p:cNvPr id="26" name="Текст 35">
            <a:extLst>
              <a:ext uri="{FF2B5EF4-FFF2-40B4-BE49-F238E27FC236}">
                <a16:creationId xmlns:a16="http://schemas.microsoft.com/office/drawing/2014/main" id="{239E188B-2696-8A48-9F8A-36223EEF61E9}"/>
              </a:ext>
            </a:extLst>
          </p:cNvPr>
          <p:cNvSpPr>
            <a:spLocks noGrp="1"/>
          </p:cNvSpPr>
          <p:nvPr>
            <p:ph type="body" sz="quarter" idx="17" hasCustomPrompt="1"/>
          </p:nvPr>
        </p:nvSpPr>
        <p:spPr>
          <a:xfrm>
            <a:off x="7518938" y="4103994"/>
            <a:ext cx="2757612" cy="1569661"/>
          </a:xfrm>
          <a:prstGeom prst="rect">
            <a:avLst/>
          </a:prstGeom>
        </p:spPr>
        <p:txBody>
          <a:bodyPr lIns="0" tIns="0" rIns="0">
            <a:norm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300" b="0" i="0">
                <a:solidFill>
                  <a:srgbClr val="0E2D69"/>
                </a:solidFill>
                <a:latin typeface="HSE Sans" panose="02000000000000000000" pitchFamily="2" charset="0"/>
              </a:defRPr>
            </a:lvl1pPr>
            <a:lvl2pPr marL="4572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2pPr>
            <a:lvl3pPr marL="9144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3pPr>
            <a:lvl4pPr marL="13716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4pPr>
            <a:lvl5pPr marL="1828800" indent="0" algn="l">
              <a:lnSpc>
                <a:spcPct val="100000"/>
              </a:lnSpc>
              <a:spcBef>
                <a:spcPts val="1000"/>
              </a:spcBef>
              <a:buFont typeface="Arial" panose="020B0604020202020204" pitchFamily="34" charset="0"/>
              <a:buNone/>
              <a:defRPr sz="1300" b="0" i="0">
                <a:solidFill>
                  <a:srgbClr val="0E2D69"/>
                </a:solidFill>
                <a:latin typeface="HSE Sans" panose="02000000000000000000" pitchFamily="2" charset="0"/>
              </a:defRPr>
            </a:lvl5pPr>
          </a:lstStyle>
          <a:p>
            <a:r>
              <a:rPr lang="en-US" sz="1300" dirty="0">
                <a:latin typeface="HSE Sans" panose="02000000000000000000" pitchFamily="2" charset="0"/>
              </a:rPr>
              <a:t>If you don’t have too much data, don’t worry. Provide several large figures with concise information explaining the figures. This can help you to present your data correctly and with some style.</a:t>
            </a:r>
            <a:endParaRPr lang="ru-RU" sz="1300" dirty="0">
              <a:latin typeface="HSE Sans" panose="02000000000000000000" pitchFamily="2" charset="0"/>
            </a:endParaRPr>
          </a:p>
        </p:txBody>
      </p:sp>
      <p:sp>
        <p:nvSpPr>
          <p:cNvPr id="28" name="Текст 27">
            <a:extLst>
              <a:ext uri="{FF2B5EF4-FFF2-40B4-BE49-F238E27FC236}">
                <a16:creationId xmlns:a16="http://schemas.microsoft.com/office/drawing/2014/main" id="{379BF4C6-F899-294C-B88E-8363AFBEEC2A}"/>
              </a:ext>
            </a:extLst>
          </p:cNvPr>
          <p:cNvSpPr>
            <a:spLocks noGrp="1"/>
          </p:cNvSpPr>
          <p:nvPr>
            <p:ph type="body" sz="quarter" idx="18" hasCustomPrompt="1"/>
          </p:nvPr>
        </p:nvSpPr>
        <p:spPr>
          <a:xfrm>
            <a:off x="575076" y="2710235"/>
            <a:ext cx="2758143" cy="1164116"/>
          </a:xfrm>
          <a:prstGeom prst="rect">
            <a:avLst/>
          </a:prstGeom>
        </p:spPr>
        <p:txBody>
          <a:bodyPr lIns="0" tIns="0" rIns="0" bIns="0">
            <a:noAutofit/>
          </a:bodyPr>
          <a:lstStyle>
            <a:lvl1pPr marL="0" indent="0">
              <a:buNone/>
              <a:defRPr sz="9600">
                <a:latin typeface="HSE Sans" panose="02000000000000000000" pitchFamily="2" charset="0"/>
              </a:defRPr>
            </a:lvl1pPr>
            <a:lvl2pPr>
              <a:defRPr sz="9600">
                <a:latin typeface="HSE Sans" panose="02000000000000000000" pitchFamily="2" charset="0"/>
              </a:defRPr>
            </a:lvl2pPr>
            <a:lvl3pPr>
              <a:defRPr sz="9600">
                <a:latin typeface="HSE Sans" panose="02000000000000000000" pitchFamily="2" charset="0"/>
              </a:defRPr>
            </a:lvl3pPr>
            <a:lvl4pPr>
              <a:defRPr sz="9600">
                <a:latin typeface="HSE Sans" panose="02000000000000000000" pitchFamily="2" charset="0"/>
              </a:defRPr>
            </a:lvl4pPr>
            <a:lvl5pPr>
              <a:defRPr sz="9600">
                <a:latin typeface="HSE Sans" panose="02000000000000000000" pitchFamily="2" charset="0"/>
              </a:defRPr>
            </a:lvl5pPr>
          </a:lstStyle>
          <a:p>
            <a:pPr lvl="0"/>
            <a:r>
              <a:rPr lang="ru-RU" sz="9600" dirty="0">
                <a:solidFill>
                  <a:srgbClr val="102D69"/>
                </a:solidFill>
                <a:latin typeface="HSE Sans" panose="02000000000000000000" pitchFamily="2" charset="0"/>
              </a:rPr>
              <a:t>152</a:t>
            </a:r>
            <a:endParaRPr lang="ru-RU" dirty="0"/>
          </a:p>
        </p:txBody>
      </p:sp>
      <p:sp>
        <p:nvSpPr>
          <p:cNvPr id="29" name="Текст 27">
            <a:extLst>
              <a:ext uri="{FF2B5EF4-FFF2-40B4-BE49-F238E27FC236}">
                <a16:creationId xmlns:a16="http://schemas.microsoft.com/office/drawing/2014/main" id="{DE7F352B-F6D9-B545-A835-443A55956E74}"/>
              </a:ext>
            </a:extLst>
          </p:cNvPr>
          <p:cNvSpPr>
            <a:spLocks noGrp="1"/>
          </p:cNvSpPr>
          <p:nvPr>
            <p:ph type="body" sz="quarter" idx="19" hasCustomPrompt="1"/>
          </p:nvPr>
        </p:nvSpPr>
        <p:spPr>
          <a:xfrm>
            <a:off x="4047007" y="2710235"/>
            <a:ext cx="2758143" cy="1164116"/>
          </a:xfrm>
          <a:prstGeom prst="rect">
            <a:avLst/>
          </a:prstGeom>
        </p:spPr>
        <p:txBody>
          <a:bodyPr lIns="0" tIns="0" rIns="0" bIns="0">
            <a:noAutofit/>
          </a:bodyPr>
          <a:lstStyle>
            <a:lvl1pPr marL="0" indent="0">
              <a:buNone/>
              <a:defRPr sz="9600">
                <a:latin typeface="HSE Sans" panose="02000000000000000000" pitchFamily="2" charset="0"/>
              </a:defRPr>
            </a:lvl1pPr>
            <a:lvl2pPr>
              <a:defRPr sz="9600">
                <a:latin typeface="HSE Sans" panose="02000000000000000000" pitchFamily="2" charset="0"/>
              </a:defRPr>
            </a:lvl2pPr>
            <a:lvl3pPr>
              <a:defRPr sz="9600">
                <a:latin typeface="HSE Sans" panose="02000000000000000000" pitchFamily="2" charset="0"/>
              </a:defRPr>
            </a:lvl3pPr>
            <a:lvl4pPr>
              <a:defRPr sz="9600">
                <a:latin typeface="HSE Sans" panose="02000000000000000000" pitchFamily="2" charset="0"/>
              </a:defRPr>
            </a:lvl4pPr>
            <a:lvl5pPr>
              <a:defRPr sz="9600">
                <a:latin typeface="HSE Sans" panose="02000000000000000000" pitchFamily="2" charset="0"/>
              </a:defRPr>
            </a:lvl5pPr>
          </a:lstStyle>
          <a:p>
            <a:pPr lvl="0"/>
            <a:r>
              <a:rPr lang="ru-RU" sz="9600" dirty="0">
                <a:solidFill>
                  <a:srgbClr val="102D69"/>
                </a:solidFill>
                <a:latin typeface="HSE Sans" panose="02000000000000000000" pitchFamily="2" charset="0"/>
              </a:rPr>
              <a:t>95</a:t>
            </a:r>
            <a:endParaRPr lang="ru-RU" dirty="0"/>
          </a:p>
        </p:txBody>
      </p:sp>
      <p:sp>
        <p:nvSpPr>
          <p:cNvPr id="30" name="Текст 27">
            <a:extLst>
              <a:ext uri="{FF2B5EF4-FFF2-40B4-BE49-F238E27FC236}">
                <a16:creationId xmlns:a16="http://schemas.microsoft.com/office/drawing/2014/main" id="{D1D5AF9F-C1B0-7842-8789-1DB8963D981B}"/>
              </a:ext>
            </a:extLst>
          </p:cNvPr>
          <p:cNvSpPr>
            <a:spLocks noGrp="1"/>
          </p:cNvSpPr>
          <p:nvPr>
            <p:ph type="body" sz="quarter" idx="20" hasCustomPrompt="1"/>
          </p:nvPr>
        </p:nvSpPr>
        <p:spPr>
          <a:xfrm>
            <a:off x="7518938" y="2710235"/>
            <a:ext cx="2758143" cy="1164116"/>
          </a:xfrm>
          <a:prstGeom prst="rect">
            <a:avLst/>
          </a:prstGeom>
        </p:spPr>
        <p:txBody>
          <a:bodyPr lIns="0" tIns="0" rIns="0" bIns="0">
            <a:noAutofit/>
          </a:bodyPr>
          <a:lstStyle>
            <a:lvl1pPr marL="0" indent="0">
              <a:buNone/>
              <a:defRPr sz="9600">
                <a:latin typeface="HSE Sans" panose="02000000000000000000" pitchFamily="2" charset="0"/>
              </a:defRPr>
            </a:lvl1pPr>
            <a:lvl2pPr>
              <a:defRPr sz="9600">
                <a:latin typeface="HSE Sans" panose="02000000000000000000" pitchFamily="2" charset="0"/>
              </a:defRPr>
            </a:lvl2pPr>
            <a:lvl3pPr>
              <a:defRPr sz="9600">
                <a:latin typeface="HSE Sans" panose="02000000000000000000" pitchFamily="2" charset="0"/>
              </a:defRPr>
            </a:lvl3pPr>
            <a:lvl4pPr>
              <a:defRPr sz="9600">
                <a:latin typeface="HSE Sans" panose="02000000000000000000" pitchFamily="2" charset="0"/>
              </a:defRPr>
            </a:lvl4pPr>
            <a:lvl5pPr>
              <a:defRPr sz="9600">
                <a:latin typeface="HSE Sans" panose="02000000000000000000" pitchFamily="2" charset="0"/>
              </a:defRPr>
            </a:lvl5pPr>
          </a:lstStyle>
          <a:p>
            <a:pPr lvl="0"/>
            <a:r>
              <a:rPr lang="ru-RU" sz="9600" dirty="0">
                <a:solidFill>
                  <a:srgbClr val="102D69"/>
                </a:solidFill>
                <a:latin typeface="HSE Sans" panose="02000000000000000000" pitchFamily="2" charset="0"/>
              </a:rPr>
              <a:t>284</a:t>
            </a:r>
            <a:endParaRPr lang="ru-RU" dirty="0"/>
          </a:p>
        </p:txBody>
      </p:sp>
      <p:sp>
        <p:nvSpPr>
          <p:cNvPr id="18" name="Текст 37">
            <a:extLst>
              <a:ext uri="{FF2B5EF4-FFF2-40B4-BE49-F238E27FC236}">
                <a16:creationId xmlns:a16="http://schemas.microsoft.com/office/drawing/2014/main" id="{37B4962B-A5BA-AB4F-AFB3-5BF3A0AD0352}"/>
              </a:ext>
            </a:extLst>
          </p:cNvPr>
          <p:cNvSpPr>
            <a:spLocks noGrp="1"/>
          </p:cNvSpPr>
          <p:nvPr>
            <p:ph type="body" sz="quarter" idx="13" hasCustomPrompt="1"/>
          </p:nvPr>
        </p:nvSpPr>
        <p:spPr>
          <a:xfrm>
            <a:off x="1143689" y="540904"/>
            <a:ext cx="2189530"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 name="TextBox 1">
            <a:extLst>
              <a:ext uri="{FF2B5EF4-FFF2-40B4-BE49-F238E27FC236}">
                <a16:creationId xmlns:a16="http://schemas.microsoft.com/office/drawing/2014/main" id="{CD22D4E5-D665-1D46-C611-B5AA8153EF16}"/>
              </a:ext>
            </a:extLst>
          </p:cNvPr>
          <p:cNvSpPr txBox="1"/>
          <p:nvPr userDrawn="1"/>
        </p:nvSpPr>
        <p:spPr>
          <a:xfrm>
            <a:off x="10985700" y="476240"/>
            <a:ext cx="671977" cy="307777"/>
          </a:xfrm>
          <a:prstGeom prst="rect">
            <a:avLst/>
          </a:prstGeom>
          <a:noFill/>
        </p:spPr>
        <p:txBody>
          <a:bodyPr wrap="square" lIns="0" tIns="0" rIns="0" bIns="0" rtlCol="0">
            <a:spAutoFit/>
          </a:bodyPr>
          <a:lstStyle/>
          <a:p>
            <a:pPr algn="r"/>
            <a:fld id="{32AF94B5-93D7-5247-B727-C7089232F508}" type="slidenum">
              <a:rPr lang="ru-RU" sz="2000" smtClean="0">
                <a:solidFill>
                  <a:srgbClr val="102D69"/>
                </a:solidFill>
                <a:latin typeface="HSE Sans" panose="02000000000000000000" pitchFamily="2" charset="0"/>
              </a:rPr>
              <a:pPr algn="r"/>
              <a:t>‹#›</a:t>
            </a:fld>
            <a:endParaRPr lang="ru-RU" sz="2000" dirty="0">
              <a:solidFill>
                <a:srgbClr val="102D69"/>
              </a:solidFill>
              <a:latin typeface="HSE Sans" panose="02000000000000000000" pitchFamily="2" charset="0"/>
            </a:endParaRPr>
          </a:p>
        </p:txBody>
      </p:sp>
    </p:spTree>
    <p:extLst>
      <p:ext uri="{BB962C8B-B14F-4D97-AF65-F5344CB8AC3E}">
        <p14:creationId xmlns:p14="http://schemas.microsoft.com/office/powerpoint/2010/main" val="2057052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5425806-16DD-844E-927C-26E7143A9ED8}"/>
              </a:ext>
            </a:extLst>
          </p:cNvPr>
          <p:cNvPicPr>
            <a:picLocks noChangeAspect="1"/>
          </p:cNvPicPr>
          <p:nvPr userDrawn="1"/>
        </p:nvPicPr>
        <p:blipFill>
          <a:blip r:embed="rId2"/>
          <a:stretch>
            <a:fillRect/>
          </a:stretch>
        </p:blipFill>
        <p:spPr>
          <a:xfrm>
            <a:off x="517199" y="464363"/>
            <a:ext cx="448276" cy="448276"/>
          </a:xfrm>
          <a:prstGeom prst="rect">
            <a:avLst/>
          </a:prstGeom>
        </p:spPr>
      </p:pic>
      <p:sp>
        <p:nvSpPr>
          <p:cNvPr id="15" name="Текст 22">
            <a:extLst>
              <a:ext uri="{FF2B5EF4-FFF2-40B4-BE49-F238E27FC236}">
                <a16:creationId xmlns:a16="http://schemas.microsoft.com/office/drawing/2014/main" id="{51340CB4-0355-3640-A212-F684523CDCCF}"/>
              </a:ext>
            </a:extLst>
          </p:cNvPr>
          <p:cNvSpPr>
            <a:spLocks noGrp="1"/>
          </p:cNvSpPr>
          <p:nvPr>
            <p:ph type="body" sz="quarter" idx="17" hasCustomPrompt="1"/>
          </p:nvPr>
        </p:nvSpPr>
        <p:spPr>
          <a:xfrm>
            <a:off x="585787" y="1447065"/>
            <a:ext cx="11058065" cy="307778"/>
          </a:xfrm>
          <a:prstGeom prst="rect">
            <a:avLst/>
          </a:prstGeom>
        </p:spPr>
        <p:txBody>
          <a:bodyPr lIns="0" tIns="0" rIns="0" bIns="0">
            <a:noAutofit/>
          </a:bodyPr>
          <a:lstStyle>
            <a:lvl1pPr marL="0" indent="0">
              <a:buNone/>
              <a:defRPr sz="1600" b="0" i="0">
                <a:solidFill>
                  <a:srgbClr val="0E2D69"/>
                </a:solidFill>
                <a:latin typeface="HSE Sans" panose="02000000000000000000" pitchFamily="2" charset="0"/>
              </a:defRPr>
            </a:lvl1pPr>
            <a:lvl2pPr>
              <a:defRPr sz="1600" b="0" i="0">
                <a:solidFill>
                  <a:srgbClr val="0E2D69"/>
                </a:solidFill>
                <a:latin typeface="HSE Sans" panose="02000000000000000000" pitchFamily="2" charset="0"/>
              </a:defRPr>
            </a:lvl2pPr>
            <a:lvl3pPr>
              <a:defRPr sz="1600" b="0" i="0">
                <a:solidFill>
                  <a:srgbClr val="0E2D69"/>
                </a:solidFill>
                <a:latin typeface="HSE Sans" panose="02000000000000000000" pitchFamily="2" charset="0"/>
              </a:defRPr>
            </a:lvl3pPr>
            <a:lvl4pPr>
              <a:defRPr sz="1600" b="0" i="0">
                <a:solidFill>
                  <a:srgbClr val="0E2D69"/>
                </a:solidFill>
                <a:latin typeface="HSE Sans" panose="02000000000000000000" pitchFamily="2" charset="0"/>
              </a:defRPr>
            </a:lvl4pPr>
            <a:lvl5pPr>
              <a:defRPr sz="1600" b="0" i="0">
                <a:solidFill>
                  <a:srgbClr val="0E2D69"/>
                </a:solidFill>
                <a:latin typeface="HSE Sans" panose="02000000000000000000" pitchFamily="2" charset="0"/>
              </a:defRPr>
            </a:lvl5pPr>
          </a:lstStyle>
          <a:p>
            <a:r>
              <a:rPr lang="en-US" sz="1600" dirty="0">
                <a:solidFill>
                  <a:srgbClr val="102D69"/>
                </a:solidFill>
                <a:latin typeface="HSE Sans" panose="02000000000000000000" pitchFamily="2" charset="0"/>
              </a:rPr>
              <a:t>Name of table</a:t>
            </a:r>
            <a:r>
              <a:rPr lang="ru-RU" sz="1600" dirty="0">
                <a:solidFill>
                  <a:srgbClr val="102D69"/>
                </a:solidFill>
                <a:latin typeface="HSE Sans" panose="02000000000000000000" pitchFamily="2" charset="0"/>
              </a:rPr>
              <a:t>. </a:t>
            </a:r>
            <a:r>
              <a:rPr lang="en-US" sz="1600" dirty="0">
                <a:solidFill>
                  <a:srgbClr val="102D69"/>
                </a:solidFill>
                <a:latin typeface="HSE Sans" panose="02000000000000000000" pitchFamily="2" charset="0"/>
              </a:rPr>
              <a:t>Please note that the name of the table should be smaller than headlines (16 </a:t>
            </a:r>
            <a:r>
              <a:rPr lang="en-US" sz="1600" dirty="0" err="1">
                <a:solidFill>
                  <a:srgbClr val="102D69"/>
                </a:solidFill>
                <a:latin typeface="HSE Sans" panose="02000000000000000000" pitchFamily="2" charset="0"/>
              </a:rPr>
              <a:t>pt</a:t>
            </a:r>
            <a:r>
              <a:rPr lang="en-US" sz="1600" dirty="0">
                <a:solidFill>
                  <a:srgbClr val="102D69"/>
                </a:solidFill>
                <a:latin typeface="HSE Sans" panose="02000000000000000000" pitchFamily="2" charset="0"/>
              </a:rPr>
              <a:t>)</a:t>
            </a:r>
            <a:endParaRPr lang="ru-RU" sz="1600" dirty="0">
              <a:solidFill>
                <a:srgbClr val="102D69"/>
              </a:solidFill>
              <a:latin typeface="HSE Sans" panose="02000000000000000000" pitchFamily="2" charset="0"/>
            </a:endParaRPr>
          </a:p>
        </p:txBody>
      </p:sp>
      <p:sp>
        <p:nvSpPr>
          <p:cNvPr id="17" name="Текст 16">
            <a:extLst>
              <a:ext uri="{FF2B5EF4-FFF2-40B4-BE49-F238E27FC236}">
                <a16:creationId xmlns:a16="http://schemas.microsoft.com/office/drawing/2014/main" id="{8C6F2EA4-CEDC-324C-9C06-8713118041EB}"/>
              </a:ext>
            </a:extLst>
          </p:cNvPr>
          <p:cNvSpPr>
            <a:spLocks noGrp="1"/>
          </p:cNvSpPr>
          <p:nvPr>
            <p:ph type="body" sz="quarter" idx="18" hasCustomPrompt="1"/>
          </p:nvPr>
        </p:nvSpPr>
        <p:spPr>
          <a:xfrm>
            <a:off x="585788" y="5739189"/>
            <a:ext cx="6824303" cy="703205"/>
          </a:xfrm>
          <a:prstGeom prst="rect">
            <a:avLst/>
          </a:prstGeom>
        </p:spPr>
        <p:txBody>
          <a:bodyPr lIns="0" tIns="0" rIns="0" bIns="0">
            <a:normAutofit/>
          </a:bodyPr>
          <a:lstStyle>
            <a:lvl1pPr marL="0" marR="0" indent="0" algn="l" defTabSz="914400" rtl="0" eaLnBrk="1" fontAlgn="auto" latinLnBrk="0" hangingPunct="1">
              <a:lnSpc>
                <a:spcPct val="100000"/>
              </a:lnSpc>
              <a:spcBef>
                <a:spcPts val="600"/>
              </a:spcBef>
              <a:spcAft>
                <a:spcPts val="0"/>
              </a:spcAft>
              <a:buClrTx/>
              <a:buSzTx/>
              <a:buFontTx/>
              <a:buNone/>
              <a:tabLst/>
              <a:defRPr sz="1300" b="0" i="0">
                <a:solidFill>
                  <a:srgbClr val="0E2D69"/>
                </a:solidFill>
                <a:latin typeface="HSE Sans" panose="02000000000000000000" pitchFamily="2" charset="0"/>
              </a:defRPr>
            </a:lvl1pPr>
            <a:lvl2pPr>
              <a:defRPr sz="1300" b="0" i="0">
                <a:solidFill>
                  <a:srgbClr val="0E2D69"/>
                </a:solidFill>
                <a:latin typeface="HSE Sans" panose="02000000000000000000" pitchFamily="2" charset="0"/>
              </a:defRPr>
            </a:lvl2pPr>
            <a:lvl3pPr>
              <a:defRPr sz="1300" b="0" i="0">
                <a:solidFill>
                  <a:srgbClr val="0E2D69"/>
                </a:solidFill>
                <a:latin typeface="HSE Sans" panose="02000000000000000000" pitchFamily="2" charset="0"/>
              </a:defRPr>
            </a:lvl3pPr>
            <a:lvl4pPr>
              <a:defRPr sz="1300" b="0" i="0">
                <a:solidFill>
                  <a:srgbClr val="0E2D69"/>
                </a:solidFill>
                <a:latin typeface="HSE Sans" panose="02000000000000000000" pitchFamily="2" charset="0"/>
              </a:defRPr>
            </a:lvl4pPr>
            <a:lvl5pPr>
              <a:defRPr sz="1300" b="0" i="0">
                <a:solidFill>
                  <a:srgbClr val="0E2D69"/>
                </a:solidFill>
                <a:latin typeface="HSE Sans" panose="02000000000000000000" pitchFamily="2" charset="0"/>
              </a:defRPr>
            </a:lvl5p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1300" b="0" dirty="0">
                <a:ln>
                  <a:noFill/>
                </a:ln>
                <a:latin typeface="HSE Sans" panose="02000000000000000000" pitchFamily="2" charset="0"/>
              </a:rPr>
              <a:t>We recommend using bold face with due care; try using bold face for important information. </a:t>
            </a:r>
            <a:r>
              <a:rPr lang="en-US" sz="1300" dirty="0">
                <a:latin typeface="HSE Sans" panose="02000000000000000000" pitchFamily="2" charset="0"/>
              </a:rPr>
              <a:t>Also, try not to use bold face with cell shading; one feature should be sufficient.</a:t>
            </a:r>
            <a:endParaRPr lang="en-RU" sz="1300" b="0" dirty="0">
              <a:ln>
                <a:noFill/>
              </a:ln>
              <a:latin typeface="HSE Sans" panose="02000000000000000000" pitchFamily="2" charset="0"/>
            </a:endParaRPr>
          </a:p>
        </p:txBody>
      </p:sp>
      <p:sp>
        <p:nvSpPr>
          <p:cNvPr id="19" name="Таблица 18">
            <a:extLst>
              <a:ext uri="{FF2B5EF4-FFF2-40B4-BE49-F238E27FC236}">
                <a16:creationId xmlns:a16="http://schemas.microsoft.com/office/drawing/2014/main" id="{7B291085-A9B9-D842-B1A7-96258FAF012C}"/>
              </a:ext>
            </a:extLst>
          </p:cNvPr>
          <p:cNvSpPr>
            <a:spLocks noGrp="1"/>
          </p:cNvSpPr>
          <p:nvPr>
            <p:ph type="tbl" sz="quarter" idx="19"/>
          </p:nvPr>
        </p:nvSpPr>
        <p:spPr>
          <a:xfrm>
            <a:off x="585787" y="1984076"/>
            <a:ext cx="11058527" cy="3519576"/>
          </a:xfrm>
          <a:prstGeom prst="rect">
            <a:avLst/>
          </a:prstGeom>
        </p:spPr>
        <p:txBody>
          <a:bodyPr/>
          <a:lstStyle/>
          <a:p>
            <a:endParaRPr lang="ru-RU"/>
          </a:p>
        </p:txBody>
      </p:sp>
      <p:sp>
        <p:nvSpPr>
          <p:cNvPr id="16" name="Текст 37">
            <a:extLst>
              <a:ext uri="{FF2B5EF4-FFF2-40B4-BE49-F238E27FC236}">
                <a16:creationId xmlns:a16="http://schemas.microsoft.com/office/drawing/2014/main" id="{252B365F-6D89-0045-99CC-0F0D3EF2DA0F}"/>
              </a:ext>
            </a:extLst>
          </p:cNvPr>
          <p:cNvSpPr>
            <a:spLocks noGrp="1"/>
          </p:cNvSpPr>
          <p:nvPr>
            <p:ph type="body" sz="quarter" idx="13" hasCustomPrompt="1"/>
          </p:nvPr>
        </p:nvSpPr>
        <p:spPr>
          <a:xfrm>
            <a:off x="1143689" y="540904"/>
            <a:ext cx="2174546" cy="415925"/>
          </a:xfrm>
          <a:prstGeom prst="rect">
            <a:avLst/>
          </a:prstGeom>
        </p:spPr>
        <p:txBody>
          <a:bodyPr lIns="0" tIns="0" rIns="0" b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000" b="0" i="0">
                <a:latin typeface="HSE Sans" panose="02000000000000000000" pitchFamily="2" charset="0"/>
              </a:defRPr>
            </a:lvl1pPr>
            <a:lvl2pPr marL="457200" indent="0">
              <a:lnSpc>
                <a:spcPct val="100000"/>
              </a:lnSpc>
              <a:buNone/>
              <a:defRPr sz="1000" b="0" i="0">
                <a:latin typeface="HSE Sans" panose="02000000000000000000" pitchFamily="2" charset="0"/>
              </a:defRPr>
            </a:lvl2pPr>
            <a:lvl3pPr marL="914400" indent="0">
              <a:lnSpc>
                <a:spcPct val="100000"/>
              </a:lnSpc>
              <a:buNone/>
              <a:defRPr sz="1000" b="0" i="0">
                <a:latin typeface="HSE Sans" panose="02000000000000000000" pitchFamily="2" charset="0"/>
              </a:defRPr>
            </a:lvl3pPr>
            <a:lvl4pPr marL="1371600" indent="0">
              <a:lnSpc>
                <a:spcPct val="100000"/>
              </a:lnSpc>
              <a:buNone/>
              <a:defRPr sz="1000" b="0" i="0">
                <a:latin typeface="HSE Sans" panose="02000000000000000000" pitchFamily="2" charset="0"/>
              </a:defRPr>
            </a:lvl4pPr>
            <a:lvl5pPr marL="1828800" indent="0">
              <a:lnSpc>
                <a:spcPct val="100000"/>
              </a:lnSpc>
              <a:buNone/>
              <a:defRPr sz="1000" b="0" i="0">
                <a:latin typeface="HSE Sans" panose="02000000000000000000" pitchFamily="2" charset="0"/>
              </a:defRPr>
            </a:lvl5pPr>
          </a:lstStyle>
          <a:p>
            <a:r>
              <a:rPr lang="en-GB" sz="1000" dirty="0">
                <a:latin typeface="HSE Sans" panose="02000000000000000000" pitchFamily="2" charset="0"/>
              </a:rPr>
              <a:t>Name of presentation can be provided in two or three lines (10 </a:t>
            </a:r>
            <a:r>
              <a:rPr lang="en-GB" sz="1000" dirty="0" err="1">
                <a:latin typeface="HSE Sans" panose="02000000000000000000" pitchFamily="2" charset="0"/>
              </a:rPr>
              <a:t>pt</a:t>
            </a:r>
            <a:r>
              <a:rPr lang="en-GB" sz="1000" dirty="0">
                <a:latin typeface="HSE Sans" panose="02000000000000000000" pitchFamily="2" charset="0"/>
              </a:rPr>
              <a:t>)</a:t>
            </a:r>
            <a:endParaRPr lang="ru-RU" sz="1000" dirty="0">
              <a:latin typeface="HSE Sans" panose="02000000000000000000" pitchFamily="2" charset="0"/>
            </a:endParaRPr>
          </a:p>
        </p:txBody>
      </p:sp>
      <p:sp>
        <p:nvSpPr>
          <p:cNvPr id="2" name="TextBox 1">
            <a:extLst>
              <a:ext uri="{FF2B5EF4-FFF2-40B4-BE49-F238E27FC236}">
                <a16:creationId xmlns:a16="http://schemas.microsoft.com/office/drawing/2014/main" id="{79175F3C-D697-F284-CCA4-949DC9DC4EE5}"/>
              </a:ext>
            </a:extLst>
          </p:cNvPr>
          <p:cNvSpPr txBox="1"/>
          <p:nvPr userDrawn="1"/>
        </p:nvSpPr>
        <p:spPr>
          <a:xfrm>
            <a:off x="10985700" y="476240"/>
            <a:ext cx="671977" cy="307777"/>
          </a:xfrm>
          <a:prstGeom prst="rect">
            <a:avLst/>
          </a:prstGeom>
          <a:noFill/>
        </p:spPr>
        <p:txBody>
          <a:bodyPr wrap="square" lIns="0" tIns="0" rIns="0" bIns="0" rtlCol="0">
            <a:spAutoFit/>
          </a:bodyPr>
          <a:lstStyle/>
          <a:p>
            <a:pPr algn="r"/>
            <a:fld id="{32AF94B5-93D7-5247-B727-C7089232F508}" type="slidenum">
              <a:rPr lang="ru-RU" sz="2000" smtClean="0">
                <a:solidFill>
                  <a:srgbClr val="102D69"/>
                </a:solidFill>
                <a:latin typeface="HSE Sans" panose="02000000000000000000" pitchFamily="2" charset="0"/>
              </a:rPr>
              <a:pPr algn="r"/>
              <a:t>‹#›</a:t>
            </a:fld>
            <a:endParaRPr lang="ru-RU" sz="2000" dirty="0">
              <a:solidFill>
                <a:srgbClr val="102D69"/>
              </a:solidFill>
              <a:latin typeface="HSE Sans" panose="02000000000000000000" pitchFamily="2" charset="0"/>
            </a:endParaRPr>
          </a:p>
        </p:txBody>
      </p:sp>
    </p:spTree>
    <p:extLst>
      <p:ext uri="{BB962C8B-B14F-4D97-AF65-F5344CB8AC3E}">
        <p14:creationId xmlns:p14="http://schemas.microsoft.com/office/powerpoint/2010/main" val="2440160323"/>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8506015"/>
      </p:ext>
    </p:extLst>
  </p:cSld>
  <p:clrMap bg1="lt1" tx1="dk1" bg2="lt2" tx2="dk2" accent1="accent1" accent2="accent2" accent3="accent3" accent4="accent4" accent5="accent5" accent6="accent6" hlink="hlink" folHlink="folHlink"/>
  <p:sldLayoutIdLst>
    <p:sldLayoutId id="2147483662" r:id="rId1"/>
    <p:sldLayoutId id="2147483649" r:id="rId2"/>
    <p:sldLayoutId id="2147483660" r:id="rId3"/>
    <p:sldLayoutId id="2147483661" r:id="rId4"/>
    <p:sldLayoutId id="2147483650" r:id="rId5"/>
    <p:sldLayoutId id="2147483651" r:id="rId6"/>
    <p:sldLayoutId id="2147483652" r:id="rId7"/>
    <p:sldLayoutId id="2147483654" r:id="rId8"/>
    <p:sldLayoutId id="2147483655" r:id="rId9"/>
    <p:sldLayoutId id="2147483656" r:id="rId10"/>
    <p:sldLayoutId id="2147483658" r:id="rId11"/>
    <p:sldLayoutId id="2147483657" r:id="rId12"/>
    <p:sldLayoutId id="2147483659" r:id="rId13"/>
    <p:sldLayoutId id="214748366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5.pn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6.pn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868680" y="2011680"/>
            <a:ext cx="8686800" cy="2194560"/>
          </a:xfrm>
          <a:prstGeom prst="rect">
            <a:avLst/>
          </a:prstGeom>
          <a:noFill/>
        </p:spPr>
        <p:txBody>
          <a:bodyPr wrap="square" anchor="t" lIns="0" rIns="0" tIns="0" bIns="0">
            <a:spAutoFit/>
          </a:bodyPr>
          <a:lstStyle/>
          <a:p>
            <a:pPr algn="l">
              <a:spcAft>
                <a:spcPts val="200"/>
              </a:spcAft>
            </a:pPr>
            <a:r>
              <a:rPr sz="3000" b="1" i="0">
                <a:solidFill>
                  <a:srgbClr val="0F2C68"/>
                </a:solidFill>
                <a:latin typeface="+mj-lt"/>
              </a:rPr>
              <a:t>Reinforcement Learning-Guided Beam-Search</a:t>
            </a:r>
          </a:p>
          <a:p>
            <a:pPr algn="l"/>
            <a:r>
              <a:rPr sz="3000" b="1" i="0">
                <a:solidFill>
                  <a:srgbClr val="0F2C68"/>
                </a:solidFill>
                <a:latin typeface="+mj-lt"/>
              </a:rPr>
              <a:t>Decoding for CTC-Based ASR Models</a:t>
            </a:r>
          </a:p>
        </p:txBody>
      </p:sp>
      <p:sp>
        <p:nvSpPr>
          <p:cNvPr id="3" name="TextBox 2"/>
          <p:cNvSpPr txBox="1"/>
          <p:nvPr/>
        </p:nvSpPr>
        <p:spPr>
          <a:xfrm>
            <a:off x="886968" y="3794760"/>
            <a:ext cx="8595360" cy="548640"/>
          </a:xfrm>
          <a:prstGeom prst="rect">
            <a:avLst/>
          </a:prstGeom>
          <a:noFill/>
        </p:spPr>
        <p:txBody>
          <a:bodyPr wrap="square" anchor="t" lIns="0" rIns="0" tIns="0" bIns="0">
            <a:spAutoFit/>
          </a:bodyPr>
          <a:lstStyle/>
          <a:p>
            <a:pPr algn="l"/>
            <a:r>
              <a:rPr sz="1500" b="1" i="1">
                <a:solidFill>
                  <a:srgbClr val="EB8C3C"/>
                </a:solidFill>
                <a:latin typeface="+mn-lt"/>
              </a:rPr>
              <a:t>Diagnosis: </a:t>
            </a:r>
            <a:r>
              <a:rPr sz="1500" b="0" i="1">
                <a:solidFill>
                  <a:srgbClr val="55576B"/>
                </a:solidFill>
                <a:latin typeface="+mn-lt"/>
              </a:rPr>
              <a:t>the bottleneck in near-converged CTC decoding is linguistic, not acoustic.</a:t>
            </a:r>
          </a:p>
        </p:txBody>
      </p:sp>
      <p:sp>
        <p:nvSpPr>
          <p:cNvPr id="4" name="TextBox 3"/>
          <p:cNvSpPr txBox="1"/>
          <p:nvPr/>
        </p:nvSpPr>
        <p:spPr>
          <a:xfrm>
            <a:off x="886968" y="4800600"/>
            <a:ext cx="8595360" cy="1463040"/>
          </a:xfrm>
          <a:prstGeom prst="rect">
            <a:avLst/>
          </a:prstGeom>
          <a:noFill/>
        </p:spPr>
        <p:txBody>
          <a:bodyPr wrap="square" anchor="t" lIns="0" rIns="0" tIns="0" bIns="0">
            <a:spAutoFit/>
          </a:bodyPr>
          <a:lstStyle/>
          <a:p>
            <a:pPr algn="l">
              <a:spcAft>
                <a:spcPts val="600"/>
              </a:spcAft>
            </a:pPr>
            <a:r>
              <a:rPr sz="1400" b="1" i="0">
                <a:solidFill>
                  <a:srgbClr val="55576B"/>
                </a:solidFill>
                <a:latin typeface="+mn-lt"/>
              </a:rPr>
              <a:t>Individual Research Project</a:t>
            </a:r>
          </a:p>
          <a:p>
            <a:pPr algn="l">
              <a:spcAft>
                <a:spcPts val="200"/>
              </a:spcAft>
            </a:pPr>
            <a:r>
              <a:rPr sz="2000" b="1" i="0">
                <a:solidFill>
                  <a:srgbClr val="0F2C68"/>
                </a:solidFill>
                <a:latin typeface="+mn-lt"/>
              </a:rPr>
              <a:t>Ivan Novosad</a:t>
            </a:r>
          </a:p>
          <a:p>
            <a:pPr algn="l">
              <a:spcAft>
                <a:spcPts val="800"/>
              </a:spcAft>
            </a:pPr>
            <a:r>
              <a:rPr sz="1300" b="0" i="0">
                <a:solidFill>
                  <a:srgbClr val="55576B"/>
                </a:solidFill>
                <a:latin typeface="+mn-lt"/>
              </a:rPr>
              <a:t>BSc Data Science &amp; Business Analytics, HSE University</a:t>
            </a:r>
          </a:p>
          <a:p>
            <a:pPr algn="l"/>
            <a:r>
              <a:rPr sz="1300" b="1" i="0">
                <a:solidFill>
                  <a:srgbClr val="55576B"/>
                </a:solidFill>
                <a:latin typeface="+mn-lt"/>
              </a:rPr>
              <a:t>Supervisor: </a:t>
            </a:r>
            <a:r>
              <a:rPr sz="1300" b="0" i="0">
                <a:solidFill>
                  <a:srgbClr val="55576B"/>
                </a:solidFill>
                <a:latin typeface="+mn-lt"/>
              </a:rPr>
              <a:t>Peter Lukianchenko, Cand. of Sciences, Senior Lecturer</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800" b="1" i="0">
                <a:solidFill>
                  <a:srgbClr val="0F2C68"/>
                </a:solidFill>
                <a:latin typeface="+mj-lt"/>
              </a:rPr>
              <a:t>Conclusion</a:t>
            </a:r>
          </a:p>
        </p:txBody>
      </p:sp>
      <p:sp>
        <p:nvSpPr>
          <p:cNvPr id="3" name="Rounded Rectangle 2"/>
          <p:cNvSpPr/>
          <p:nvPr/>
        </p:nvSpPr>
        <p:spPr>
          <a:xfrm>
            <a:off x="777240" y="1463040"/>
            <a:ext cx="10561320" cy="1051560"/>
          </a:xfrm>
          <a:prstGeom prst="roundRect">
            <a:avLst/>
          </a:prstGeom>
          <a:solidFill>
            <a:srgbClr val="0F2C6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ctr">
              <a:lnSpc>
                <a:spcPct val="100000"/>
              </a:lnSpc>
            </a:pPr>
            <a:r>
              <a:rPr sz="1800" b="1" i="0">
                <a:solidFill>
                  <a:srgbClr val="FFFFFF"/>
                </a:solidFill>
                <a:latin typeface="+mn-lt"/>
              </a:rPr>
              <a:t>The bottleneck in near-converged CTC decoding is linguistic, not acoustic — proven by breaking through it.</a:t>
            </a:r>
          </a:p>
        </p:txBody>
      </p:sp>
      <p:sp>
        <p:nvSpPr>
          <p:cNvPr id="4" name="TextBox 3"/>
          <p:cNvSpPr txBox="1"/>
          <p:nvPr/>
        </p:nvSpPr>
        <p:spPr>
          <a:xfrm>
            <a:off x="868680" y="2743200"/>
            <a:ext cx="10424160" cy="1965960"/>
          </a:xfrm>
          <a:prstGeom prst="rect">
            <a:avLst/>
          </a:prstGeom>
          <a:noFill/>
        </p:spPr>
        <p:txBody>
          <a:bodyPr wrap="square" anchor="t" lIns="0" rIns="0" tIns="0" bIns="0">
            <a:spAutoFit/>
          </a:bodyPr>
          <a:lstStyle/>
          <a:p>
            <a:pPr algn="l" marL="274320" indent="-274320">
              <a:lnSpc>
                <a:spcPct val="105000"/>
              </a:lnSpc>
              <a:spcAft>
                <a:spcPts val="900"/>
              </a:spcAft>
              <a:buClr>
                <a:srgbClr val="1656A6"/>
              </a:buClr>
              <a:buFont typeface="Arial"/>
              <a:buChar char="▪"/>
            </a:pPr>
            <a:r>
              <a:rPr sz="1500" b="1" i="0">
                <a:solidFill>
                  <a:srgbClr val="0F2C68"/>
                </a:solidFill>
                <a:latin typeface="+mn-lt"/>
              </a:rPr>
              <a:t>Question:  </a:t>
            </a:r>
            <a:r>
              <a:rPr sz="1500" b="0" i="0">
                <a:solidFill>
                  <a:srgbClr val="20202A"/>
                </a:solidFill>
                <a:latin typeface="+mn-lt"/>
              </a:rPr>
              <a:t>close the 2.49 pp oracle gap with no new data and no extra inference cost — by training it (MWER, RAFT) or decoding it smarter (11 internal scorers)?</a:t>
            </a:r>
          </a:p>
          <a:p>
            <a:pPr algn="l" marL="274320" indent="-274320">
              <a:lnSpc>
                <a:spcPct val="105000"/>
              </a:lnSpc>
              <a:spcAft>
                <a:spcPts val="900"/>
              </a:spcAft>
              <a:buClr>
                <a:srgbClr val="1656A6"/>
              </a:buClr>
              <a:buFont typeface="Arial"/>
              <a:buChar char="▪"/>
            </a:pPr>
            <a:r>
              <a:rPr sz="1500" b="1" i="0">
                <a:solidFill>
                  <a:srgbClr val="0F2C68"/>
                </a:solidFill>
                <a:latin typeface="+mn-lt"/>
              </a:rPr>
              <a:t>Answer — no:  </a:t>
            </a:r>
            <a:r>
              <a:rPr sz="1500" b="0" i="0">
                <a:solidFill>
                  <a:srgbClr val="20202A"/>
                </a:solidFill>
                <a:latin typeface="+mn-lt"/>
              </a:rPr>
              <a:t>training has no better lever (CTC backward is already the Rao-Blackwellized REINFORCE estimator; at convergence there is no reward, 0.007 pp), and the 11 acoustic scorers are exhausted.</a:t>
            </a:r>
          </a:p>
          <a:p>
            <a:pPr algn="l" marL="274320" indent="-274320">
              <a:lnSpc>
                <a:spcPct val="105000"/>
              </a:lnSpc>
              <a:buClr>
                <a:srgbClr val="1656A6"/>
              </a:buClr>
              <a:buFont typeface="Arial"/>
              <a:buChar char="▪"/>
            </a:pPr>
            <a:r>
              <a:rPr sz="1500" b="1" i="0">
                <a:solidFill>
                  <a:srgbClr val="0F2C68"/>
                </a:solidFill>
                <a:latin typeface="+mn-lt"/>
              </a:rPr>
              <a:t>Positive control:  </a:t>
            </a:r>
            <a:r>
              <a:rPr sz="1500" b="0" i="0">
                <a:solidFill>
                  <a:srgbClr val="20202A"/>
                </a:solidFill>
                <a:latin typeface="+mn-lt"/>
              </a:rPr>
              <a:t>external linguistic information (MBR + RoBERTa PLL) recovers ~9% relative — a control, not a recipe. Only linguistic information breaks through, which is what proves the bottleneck is linguistic.</a:t>
            </a:r>
          </a:p>
        </p:txBody>
      </p:sp>
      <p:sp>
        <p:nvSpPr>
          <p:cNvPr id="5" name="Rounded Rectangle 4"/>
          <p:cNvSpPr/>
          <p:nvPr/>
        </p:nvSpPr>
        <p:spPr>
          <a:xfrm>
            <a:off x="777240" y="4754880"/>
            <a:ext cx="3337560" cy="1234440"/>
          </a:xfrm>
          <a:prstGeom prst="roundRect">
            <a:avLst/>
          </a:prstGeom>
          <a:solidFill>
            <a:srgbClr val="E8EAF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ctr">
              <a:lnSpc>
                <a:spcPct val="100000"/>
              </a:lnSpc>
              <a:spcAft>
                <a:spcPts val="200"/>
              </a:spcAft>
            </a:pPr>
            <a:r>
              <a:rPr sz="3200" b="1" i="0">
                <a:solidFill>
                  <a:srgbClr val="0F2C68"/>
                </a:solidFill>
                <a:latin typeface="+mn-lt"/>
              </a:rPr>
              <a:t>0 / 11</a:t>
            </a:r>
          </a:p>
          <a:p>
            <a:pPr algn="ctr">
              <a:lnSpc>
                <a:spcPct val="100000"/>
              </a:lnSpc>
            </a:pPr>
            <a:r>
              <a:rPr sz="1200" b="0" i="0">
                <a:solidFill>
                  <a:srgbClr val="55576B"/>
                </a:solidFill>
                <a:latin typeface="+mn-lt"/>
              </a:rPr>
              <a:t>CTC-internal scorers beat greedy — acoustic signal exhausted</a:t>
            </a:r>
          </a:p>
        </p:txBody>
      </p:sp>
      <p:sp>
        <p:nvSpPr>
          <p:cNvPr id="6" name="Rounded Rectangle 5"/>
          <p:cNvSpPr/>
          <p:nvPr/>
        </p:nvSpPr>
        <p:spPr>
          <a:xfrm>
            <a:off x="4366259" y="4754880"/>
            <a:ext cx="3337560" cy="1234440"/>
          </a:xfrm>
          <a:prstGeom prst="roundRect">
            <a:avLst/>
          </a:prstGeom>
          <a:solidFill>
            <a:srgbClr val="E8EAF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ctr">
              <a:lnSpc>
                <a:spcPct val="100000"/>
              </a:lnSpc>
              <a:spcAft>
                <a:spcPts val="200"/>
              </a:spcAft>
            </a:pPr>
            <a:r>
              <a:rPr sz="3200" b="1" i="0">
                <a:solidFill>
                  <a:srgbClr val="0F2C68"/>
                </a:solidFill>
                <a:latin typeface="+mn-lt"/>
              </a:rPr>
              <a:t>9.0%</a:t>
            </a:r>
          </a:p>
          <a:p>
            <a:pPr algn="ctr">
              <a:lnSpc>
                <a:spcPct val="100000"/>
              </a:lnSpc>
            </a:pPr>
            <a:r>
              <a:rPr sz="1200" b="0" i="0">
                <a:solidFill>
                  <a:srgbClr val="55576B"/>
                </a:solidFill>
                <a:latin typeface="+mn-lt"/>
              </a:rPr>
              <a:t>relative WER reduction with linguistic information (held-out)</a:t>
            </a:r>
          </a:p>
        </p:txBody>
      </p:sp>
      <p:sp>
        <p:nvSpPr>
          <p:cNvPr id="7" name="Rounded Rectangle 6"/>
          <p:cNvSpPr/>
          <p:nvPr/>
        </p:nvSpPr>
        <p:spPr>
          <a:xfrm>
            <a:off x="7955279" y="4754880"/>
            <a:ext cx="3337560" cy="1234440"/>
          </a:xfrm>
          <a:prstGeom prst="roundRect">
            <a:avLst/>
          </a:prstGeom>
          <a:solidFill>
            <a:srgbClr val="E8EAF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ctr">
              <a:lnSpc>
                <a:spcPct val="100000"/>
              </a:lnSpc>
              <a:spcAft>
                <a:spcPts val="200"/>
              </a:spcAft>
            </a:pPr>
            <a:r>
              <a:rPr sz="3200" b="1" i="0">
                <a:solidFill>
                  <a:srgbClr val="0F2C68"/>
                </a:solidFill>
                <a:latin typeface="+mn-lt"/>
              </a:rPr>
              <a:t>11 / 13</a:t>
            </a:r>
          </a:p>
          <a:p>
            <a:pPr algn="ctr">
              <a:lnSpc>
                <a:spcPct val="100000"/>
              </a:lnSpc>
            </a:pPr>
            <a:r>
              <a:rPr sz="1200" b="0" i="0">
                <a:solidFill>
                  <a:srgbClr val="55576B"/>
                </a:solidFill>
                <a:latin typeface="+mn-lt"/>
              </a:rPr>
              <a:t>conditions improved, zero retuning</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914400" y="960120"/>
            <a:ext cx="10332720" cy="914400"/>
          </a:xfrm>
          <a:prstGeom prst="rect">
            <a:avLst/>
          </a:prstGeom>
          <a:noFill/>
        </p:spPr>
        <p:txBody>
          <a:bodyPr wrap="square" anchor="t" lIns="0" rIns="0" tIns="0" bIns="0">
            <a:spAutoFit/>
          </a:bodyPr>
          <a:lstStyle/>
          <a:p>
            <a:pPr algn="ctr"/>
            <a:r>
              <a:rPr sz="4000" b="1" i="0">
                <a:solidFill>
                  <a:srgbClr val="FFFFFF"/>
                </a:solidFill>
                <a:latin typeface="+mj-lt"/>
              </a:rPr>
              <a:t>Thank you</a:t>
            </a:r>
          </a:p>
        </p:txBody>
      </p:sp>
      <p:sp>
        <p:nvSpPr>
          <p:cNvPr id="3" name="TextBox 2"/>
          <p:cNvSpPr txBox="1"/>
          <p:nvPr/>
        </p:nvSpPr>
        <p:spPr>
          <a:xfrm>
            <a:off x="914400" y="5532120"/>
            <a:ext cx="10332720" cy="822960"/>
          </a:xfrm>
          <a:prstGeom prst="rect">
            <a:avLst/>
          </a:prstGeom>
          <a:noFill/>
        </p:spPr>
        <p:txBody>
          <a:bodyPr wrap="square" anchor="t" lIns="0" rIns="0" tIns="0" bIns="0">
            <a:spAutoFit/>
          </a:bodyPr>
          <a:lstStyle/>
          <a:p>
            <a:pPr algn="ctr">
              <a:spcAft>
                <a:spcPts val="200"/>
              </a:spcAft>
            </a:pPr>
            <a:r>
              <a:rPr sz="1400" b="1" i="0">
                <a:solidFill>
                  <a:srgbClr val="FFFFFF"/>
                </a:solidFill>
                <a:latin typeface="+mn-lt"/>
              </a:rPr>
              <a:t>Ivan Novosad  ·  HSE University</a:t>
            </a:r>
          </a:p>
          <a:p>
            <a:pPr algn="ctr"/>
            <a:r>
              <a:rPr sz="1200" b="0" i="0">
                <a:solidFill>
                  <a:srgbClr val="CADCFC"/>
                </a:solidFill>
                <a:latin typeface="+mn-lt"/>
              </a:rPr>
              <a:t>Code &amp; raw results:  github.com/Melodiz/RBPO</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600" b="1" i="0">
                <a:solidFill>
                  <a:srgbClr val="0F2C68"/>
                </a:solidFill>
                <a:latin typeface="+mj-lt"/>
              </a:rPr>
              <a:t>Backup — Results across conditions</a:t>
            </a:r>
          </a:p>
        </p:txBody>
      </p:sp>
      <p:graphicFrame>
        <p:nvGraphicFramePr>
          <p:cNvPr id="3" name="Table 2"/>
          <p:cNvGraphicFramePr>
            <a:graphicFrameLocks noGrp="1"/>
          </p:cNvGraphicFramePr>
          <p:nvPr/>
        </p:nvGraphicFramePr>
        <p:xfrm>
          <a:off x="777240" y="1463040"/>
          <a:ext cx="9509760" cy="4663440"/>
        </p:xfrm>
        <a:graphic>
          <a:graphicData uri="http://schemas.openxmlformats.org/drawingml/2006/table">
            <a:tbl>
              <a:tblPr>
                <a:tableStyleId>{5C22544A-7EE6-4342-B048-85BDC9FD1C3A}</a:tableStyleId>
              </a:tblPr>
              <a:tblGrid>
                <a:gridCol w="1554480"/>
                <a:gridCol w="1417320"/>
                <a:gridCol w="548640"/>
                <a:gridCol w="1051560"/>
                <a:gridCol w="1051560"/>
                <a:gridCol w="1234440"/>
                <a:gridCol w="868680"/>
                <a:gridCol w="960120"/>
                <a:gridCol w="822960"/>
              </a:tblGrid>
              <a:tr h="384048">
                <a:tc>
                  <a:txBody>
                    <a:bodyPr wrap="square"/>
                    <a:lstStyle/>
                    <a:p>
                      <a:pPr algn="l"/>
                      <a:r>
                        <a:rPr sz="1100" b="1" i="0">
                          <a:solidFill>
                            <a:srgbClr val="FFFFFF"/>
                          </a:solidFill>
                          <a:latin typeface="+mn-lt"/>
                        </a:rPr>
                        <a:t>Condition</a:t>
                      </a:r>
                    </a:p>
                  </a:txBody>
                  <a:tcPr marL="64008" marR="54864" marT="27432" marB="27432" anchor="ctr">
                    <a:solidFill>
                      <a:srgbClr val="0F2C68"/>
                    </a:solidFill>
                  </a:tcPr>
                </a:tc>
                <a:tc>
                  <a:txBody>
                    <a:bodyPr wrap="square"/>
                    <a:lstStyle/>
                    <a:p>
                      <a:pPr algn="ctr"/>
                      <a:r>
                        <a:rPr sz="1100" b="1" i="0">
                          <a:solidFill>
                            <a:srgbClr val="FFFFFF"/>
                          </a:solidFill>
                          <a:latin typeface="+mn-lt"/>
                        </a:rPr>
                        <a:t>Model</a:t>
                      </a:r>
                    </a:p>
                  </a:txBody>
                  <a:tcPr marL="64008" marR="54864" marT="27432" marB="27432" anchor="ctr">
                    <a:solidFill>
                      <a:srgbClr val="0F2C68"/>
                    </a:solidFill>
                  </a:tcPr>
                </a:tc>
                <a:tc>
                  <a:txBody>
                    <a:bodyPr wrap="square"/>
                    <a:lstStyle/>
                    <a:p>
                      <a:pPr algn="ctr"/>
                      <a:r>
                        <a:rPr sz="1100" b="1" i="0">
                          <a:solidFill>
                            <a:srgbClr val="FFFFFF"/>
                          </a:solidFill>
                          <a:latin typeface="+mn-lt"/>
                        </a:rPr>
                        <a:t>G</a:t>
                      </a:r>
                    </a:p>
                  </a:txBody>
                  <a:tcPr marL="64008" marR="54864" marT="27432" marB="27432" anchor="ctr">
                    <a:solidFill>
                      <a:srgbClr val="0F2C68"/>
                    </a:solidFill>
                  </a:tcPr>
                </a:tc>
                <a:tc>
                  <a:txBody>
                    <a:bodyPr wrap="square"/>
                    <a:lstStyle/>
                    <a:p>
                      <a:pPr algn="ctr"/>
                      <a:r>
                        <a:rPr sz="1100" b="1" i="0">
                          <a:solidFill>
                            <a:srgbClr val="FFFFFF"/>
                          </a:solidFill>
                          <a:latin typeface="+mn-lt"/>
                        </a:rPr>
                        <a:t>Greedy</a:t>
                      </a:r>
                    </a:p>
                  </a:txBody>
                  <a:tcPr marL="64008" marR="54864" marT="27432" marB="27432" anchor="ctr">
                    <a:solidFill>
                      <a:srgbClr val="0F2C68"/>
                    </a:solidFill>
                  </a:tcPr>
                </a:tc>
                <a:tc>
                  <a:txBody>
                    <a:bodyPr wrap="square"/>
                    <a:lstStyle/>
                    <a:p>
                      <a:pPr algn="ctr"/>
                      <a:r>
                        <a:rPr sz="1100" b="1" i="0">
                          <a:solidFill>
                            <a:srgbClr val="FFFFFF"/>
                          </a:solidFill>
                          <a:latin typeface="+mn-lt"/>
                        </a:rPr>
                        <a:t>Oracle</a:t>
                      </a:r>
                    </a:p>
                  </a:txBody>
                  <a:tcPr marL="64008" marR="54864" marT="27432" marB="27432" anchor="ctr">
                    <a:solidFill>
                      <a:srgbClr val="0F2C68"/>
                    </a:solidFill>
                  </a:tcPr>
                </a:tc>
                <a:tc>
                  <a:txBody>
                    <a:bodyPr wrap="square"/>
                    <a:lstStyle/>
                    <a:p>
                      <a:pPr algn="ctr"/>
                      <a:r>
                        <a:rPr sz="1100" b="1" i="0">
                          <a:solidFill>
                            <a:srgbClr val="FFFFFF"/>
                          </a:solidFill>
                          <a:latin typeface="+mn-lt"/>
                        </a:rPr>
                        <a:t>MBR+PLL</a:t>
                      </a:r>
                    </a:p>
                  </a:txBody>
                  <a:tcPr marL="64008" marR="54864" marT="27432" marB="27432" anchor="ctr">
                    <a:solidFill>
                      <a:srgbClr val="0F2C68"/>
                    </a:solidFill>
                  </a:tcPr>
                </a:tc>
                <a:tc>
                  <a:txBody>
                    <a:bodyPr wrap="square"/>
                    <a:lstStyle/>
                    <a:p>
                      <a:pPr algn="ctr"/>
                      <a:r>
                        <a:rPr sz="1100" b="1" i="0">
                          <a:solidFill>
                            <a:srgbClr val="FFFFFF"/>
                          </a:solidFill>
                          <a:latin typeface="+mn-lt"/>
                        </a:rPr>
                        <a:t>Δ pp</a:t>
                      </a:r>
                    </a:p>
                  </a:txBody>
                  <a:tcPr marL="64008" marR="54864" marT="27432" marB="27432" anchor="ctr">
                    <a:solidFill>
                      <a:srgbClr val="0F2C68"/>
                    </a:solidFill>
                  </a:tcPr>
                </a:tc>
                <a:tc>
                  <a:txBody>
                    <a:bodyPr wrap="square"/>
                    <a:lstStyle/>
                    <a:p>
                      <a:pPr algn="ctr"/>
                      <a:r>
                        <a:rPr sz="1100" b="1" i="0">
                          <a:solidFill>
                            <a:srgbClr val="FFFFFF"/>
                          </a:solidFill>
                          <a:latin typeface="+mn-lt"/>
                        </a:rPr>
                        <a:t>p</a:t>
                      </a:r>
                    </a:p>
                  </a:txBody>
                  <a:tcPr marL="64008" marR="54864" marT="27432" marB="27432" anchor="ctr">
                    <a:solidFill>
                      <a:srgbClr val="0F2C68"/>
                    </a:solidFill>
                  </a:tcPr>
                </a:tc>
                <a:tc>
                  <a:txBody>
                    <a:bodyPr wrap="square"/>
                    <a:lstStyle/>
                    <a:p>
                      <a:pPr algn="ctr"/>
                      <a:r>
                        <a:rPr sz="1100" b="1" i="0">
                          <a:solidFill>
                            <a:srgbClr val="FFFFFF"/>
                          </a:solidFill>
                          <a:latin typeface="+mn-lt"/>
                        </a:rPr>
                        <a:t>Gap %</a:t>
                      </a:r>
                    </a:p>
                  </a:txBody>
                  <a:tcPr marL="64008" marR="54864" marT="27432" marB="27432" anchor="ctr">
                    <a:solidFill>
                      <a:srgbClr val="0F2C68"/>
                    </a:solidFill>
                  </a:tcPr>
                </a:tc>
              </a:tr>
              <a:tr h="329184">
                <a:tc>
                  <a:txBody>
                    <a:bodyPr wrap="square"/>
                    <a:lstStyle/>
                    <a:p>
                      <a:pPr algn="l"/>
                      <a:r>
                        <a:rPr sz="1100" b="1" i="0">
                          <a:solidFill>
                            <a:srgbClr val="20202A"/>
                          </a:solidFill>
                          <a:latin typeface="+mn-lt"/>
                        </a:rPr>
                        <a:t>dev-clean</a:t>
                      </a:r>
                    </a:p>
                  </a:txBody>
                  <a:tcPr marL="64008" marR="54864" marT="27432" marB="27432" anchor="ctr">
                    <a:solidFill>
                      <a:srgbClr val="FFFFFF"/>
                    </a:solidFill>
                  </a:tcPr>
                </a:tc>
                <a:tc>
                  <a:txBody>
                    <a:bodyPr wrap="square"/>
                    <a:lstStyle/>
                    <a:p>
                      <a:pPr algn="ctr"/>
                      <a:r>
                        <a:rPr sz="1100" b="0" i="0">
                          <a:solidFill>
                            <a:srgbClr val="20202A"/>
                          </a:solidFill>
                          <a:latin typeface="+mn-lt"/>
                        </a:rPr>
                        <a:t>Zipformer-S</a:t>
                      </a:r>
                    </a:p>
                  </a:txBody>
                  <a:tcPr marL="64008" marR="54864" marT="27432" marB="27432" anchor="ctr">
                    <a:solidFill>
                      <a:srgbClr val="FFFFFF"/>
                    </a:solidFill>
                  </a:tcPr>
                </a:tc>
                <a:tc>
                  <a:txBody>
                    <a:bodyPr wrap="square"/>
                    <a:lstStyle/>
                    <a:p>
                      <a:pPr algn="ctr"/>
                      <a:r>
                        <a:rPr sz="1100" b="0" i="0">
                          <a:solidFill>
                            <a:srgbClr val="20202A"/>
                          </a:solidFill>
                          <a:latin typeface="+mn-lt"/>
                        </a:rPr>
                        <a:t>16</a:t>
                      </a:r>
                    </a:p>
                  </a:txBody>
                  <a:tcPr marL="64008" marR="54864" marT="27432" marB="27432" anchor="ctr">
                    <a:solidFill>
                      <a:srgbClr val="FFFFFF"/>
                    </a:solidFill>
                  </a:tcPr>
                </a:tc>
                <a:tc>
                  <a:txBody>
                    <a:bodyPr wrap="square"/>
                    <a:lstStyle/>
                    <a:p>
                      <a:pPr algn="ctr"/>
                      <a:r>
                        <a:rPr sz="1100" b="0" i="0">
                          <a:solidFill>
                            <a:srgbClr val="20202A"/>
                          </a:solidFill>
                          <a:latin typeface="+mn-lt"/>
                        </a:rPr>
                        <a:t>2.37</a:t>
                      </a:r>
                    </a:p>
                  </a:txBody>
                  <a:tcPr marL="64008" marR="54864" marT="27432" marB="27432" anchor="ctr">
                    <a:solidFill>
                      <a:srgbClr val="FFFFFF"/>
                    </a:solidFill>
                  </a:tcPr>
                </a:tc>
                <a:tc>
                  <a:txBody>
                    <a:bodyPr wrap="square"/>
                    <a:lstStyle/>
                    <a:p>
                      <a:pPr algn="ctr"/>
                      <a:r>
                        <a:rPr sz="1100" b="0" i="0">
                          <a:solidFill>
                            <a:srgbClr val="20202A"/>
                          </a:solidFill>
                          <a:latin typeface="+mn-lt"/>
                        </a:rPr>
                        <a:t>1.54</a:t>
                      </a:r>
                    </a:p>
                  </a:txBody>
                  <a:tcPr marL="64008" marR="54864" marT="27432" marB="27432" anchor="ctr">
                    <a:solidFill>
                      <a:srgbClr val="FFFFFF"/>
                    </a:solidFill>
                  </a:tcPr>
                </a:tc>
                <a:tc>
                  <a:txBody>
                    <a:bodyPr wrap="square"/>
                    <a:lstStyle/>
                    <a:p>
                      <a:pPr algn="ctr"/>
                      <a:r>
                        <a:rPr sz="1100" b="0" i="0">
                          <a:solidFill>
                            <a:srgbClr val="20202A"/>
                          </a:solidFill>
                          <a:latin typeface="+mn-lt"/>
                        </a:rPr>
                        <a:t>2.28</a:t>
                      </a:r>
                    </a:p>
                  </a:txBody>
                  <a:tcPr marL="64008" marR="54864" marT="27432" marB="27432" anchor="ctr">
                    <a:solidFill>
                      <a:srgbClr val="FFFFFF"/>
                    </a:solidFill>
                  </a:tcPr>
                </a:tc>
                <a:tc>
                  <a:txBody>
                    <a:bodyPr wrap="square"/>
                    <a:lstStyle/>
                    <a:p>
                      <a:pPr algn="ctr"/>
                      <a:r>
                        <a:rPr sz="1100" b="0" i="0">
                          <a:solidFill>
                            <a:srgbClr val="20202A"/>
                          </a:solidFill>
                          <a:latin typeface="+mn-lt"/>
                        </a:rPr>
                        <a:t>−0.09</a:t>
                      </a:r>
                    </a:p>
                  </a:txBody>
                  <a:tcPr marL="64008" marR="54864" marT="27432" marB="27432" anchor="ctr">
                    <a:solidFill>
                      <a:srgbClr val="FFFFFF"/>
                    </a:solidFill>
                  </a:tcPr>
                </a:tc>
                <a:tc>
                  <a:txBody>
                    <a:bodyPr wrap="square"/>
                    <a:lstStyle/>
                    <a:p>
                      <a:pPr algn="ctr"/>
                      <a:r>
                        <a:rPr sz="1100" b="0" i="0">
                          <a:solidFill>
                            <a:srgbClr val="20202A"/>
                          </a:solidFill>
                          <a:latin typeface="+mn-lt"/>
                        </a:rPr>
                        <a:t>0.008</a:t>
                      </a:r>
                    </a:p>
                  </a:txBody>
                  <a:tcPr marL="64008" marR="54864" marT="27432" marB="27432" anchor="ctr">
                    <a:solidFill>
                      <a:srgbClr val="FFFFFF"/>
                    </a:solidFill>
                  </a:tcPr>
                </a:tc>
                <a:tc>
                  <a:txBody>
                    <a:bodyPr wrap="square"/>
                    <a:lstStyle/>
                    <a:p>
                      <a:pPr algn="ctr"/>
                      <a:r>
                        <a:rPr sz="1100" b="0" i="0">
                          <a:solidFill>
                            <a:srgbClr val="20202A"/>
                          </a:solidFill>
                          <a:latin typeface="+mn-lt"/>
                        </a:rPr>
                        <a:t>10.3</a:t>
                      </a:r>
                    </a:p>
                  </a:txBody>
                  <a:tcPr marL="64008" marR="54864" marT="27432" marB="27432" anchor="ctr">
                    <a:solidFill>
                      <a:srgbClr val="FFFFFF"/>
                    </a:solidFill>
                  </a:tcPr>
                </a:tc>
              </a:tr>
              <a:tr h="329184">
                <a:tc>
                  <a:txBody>
                    <a:bodyPr wrap="square"/>
                    <a:lstStyle/>
                    <a:p>
                      <a:pPr algn="l"/>
                      <a:r>
                        <a:rPr sz="1100" b="1" i="0">
                          <a:solidFill>
                            <a:srgbClr val="20202A"/>
                          </a:solidFill>
                          <a:latin typeface="+mn-lt"/>
                        </a:rPr>
                        <a:t>dev-other</a:t>
                      </a:r>
                    </a:p>
                  </a:txBody>
                  <a:tcPr marL="64008" marR="54864" marT="27432" marB="27432" anchor="ctr">
                    <a:solidFill>
                      <a:srgbClr val="E8EAF1"/>
                    </a:solidFill>
                  </a:tcPr>
                </a:tc>
                <a:tc>
                  <a:txBody>
                    <a:bodyPr wrap="square"/>
                    <a:lstStyle/>
                    <a:p>
                      <a:pPr algn="ctr"/>
                      <a:r>
                        <a:rPr sz="1100" b="0" i="0">
                          <a:solidFill>
                            <a:srgbClr val="20202A"/>
                          </a:solidFill>
                          <a:latin typeface="+mn-lt"/>
                        </a:rPr>
                        <a:t>Zipformer-S</a:t>
                      </a:r>
                    </a:p>
                  </a:txBody>
                  <a:tcPr marL="64008" marR="54864" marT="27432" marB="27432" anchor="ctr">
                    <a:solidFill>
                      <a:srgbClr val="E8EAF1"/>
                    </a:solidFill>
                  </a:tcPr>
                </a:tc>
                <a:tc>
                  <a:txBody>
                    <a:bodyPr wrap="square"/>
                    <a:lstStyle/>
                    <a:p>
                      <a:pPr algn="ctr"/>
                      <a:r>
                        <a:rPr sz="1100" b="0" i="0">
                          <a:solidFill>
                            <a:srgbClr val="20202A"/>
                          </a:solidFill>
                          <a:latin typeface="+mn-lt"/>
                        </a:rPr>
                        <a:t>16</a:t>
                      </a:r>
                    </a:p>
                  </a:txBody>
                  <a:tcPr marL="64008" marR="54864" marT="27432" marB="27432" anchor="ctr">
                    <a:solidFill>
                      <a:srgbClr val="E8EAF1"/>
                    </a:solidFill>
                  </a:tcPr>
                </a:tc>
                <a:tc>
                  <a:txBody>
                    <a:bodyPr wrap="square"/>
                    <a:lstStyle/>
                    <a:p>
                      <a:pPr algn="ctr"/>
                      <a:r>
                        <a:rPr sz="1100" b="0" i="0">
                          <a:solidFill>
                            <a:srgbClr val="20202A"/>
                          </a:solidFill>
                          <a:latin typeface="+mn-lt"/>
                        </a:rPr>
                        <a:t>6.02</a:t>
                      </a:r>
                    </a:p>
                  </a:txBody>
                  <a:tcPr marL="64008" marR="54864" marT="27432" marB="27432" anchor="ctr">
                    <a:solidFill>
                      <a:srgbClr val="E8EAF1"/>
                    </a:solidFill>
                  </a:tcPr>
                </a:tc>
                <a:tc>
                  <a:txBody>
                    <a:bodyPr wrap="square"/>
                    <a:lstStyle/>
                    <a:p>
                      <a:pPr algn="ctr"/>
                      <a:r>
                        <a:rPr sz="1100" b="0" i="0">
                          <a:solidFill>
                            <a:srgbClr val="20202A"/>
                          </a:solidFill>
                          <a:latin typeface="+mn-lt"/>
                        </a:rPr>
                        <a:t>4.44</a:t>
                      </a:r>
                    </a:p>
                  </a:txBody>
                  <a:tcPr marL="64008" marR="54864" marT="27432" marB="27432" anchor="ctr">
                    <a:solidFill>
                      <a:srgbClr val="E8EAF1"/>
                    </a:solidFill>
                  </a:tcPr>
                </a:tc>
                <a:tc>
                  <a:txBody>
                    <a:bodyPr wrap="square"/>
                    <a:lstStyle/>
                    <a:p>
                      <a:pPr algn="ctr"/>
                      <a:r>
                        <a:rPr sz="1100" b="0" i="0">
                          <a:solidFill>
                            <a:srgbClr val="20202A"/>
                          </a:solidFill>
                          <a:latin typeface="+mn-lt"/>
                        </a:rPr>
                        <a:t>5.79</a:t>
                      </a:r>
                    </a:p>
                  </a:txBody>
                  <a:tcPr marL="64008" marR="54864" marT="27432" marB="27432" anchor="ctr">
                    <a:solidFill>
                      <a:srgbClr val="E8EAF1"/>
                    </a:solidFill>
                  </a:tcPr>
                </a:tc>
                <a:tc>
                  <a:txBody>
                    <a:bodyPr wrap="square"/>
                    <a:lstStyle/>
                    <a:p>
                      <a:pPr algn="ctr"/>
                      <a:r>
                        <a:rPr sz="1100" b="0" i="0">
                          <a:solidFill>
                            <a:srgbClr val="20202A"/>
                          </a:solidFill>
                          <a:latin typeface="+mn-lt"/>
                        </a:rPr>
                        <a:t>−0.23</a:t>
                      </a:r>
                    </a:p>
                  </a:txBody>
                  <a:tcPr marL="64008" marR="54864" marT="27432" marB="27432" anchor="ctr">
                    <a:solidFill>
                      <a:srgbClr val="E8EAF1"/>
                    </a:solidFill>
                  </a:tcPr>
                </a:tc>
                <a:tc>
                  <a:txBody>
                    <a:bodyPr wrap="square"/>
                    <a:lstStyle/>
                    <a:p>
                      <a:pPr algn="ctr"/>
                      <a:r>
                        <a:rPr sz="1100" b="0" i="0">
                          <a:solidFill>
                            <a:srgbClr val="20202A"/>
                          </a:solidFill>
                          <a:latin typeface="+mn-lt"/>
                        </a:rPr>
                        <a:t>&lt;1e-4</a:t>
                      </a:r>
                    </a:p>
                  </a:txBody>
                  <a:tcPr marL="64008" marR="54864" marT="27432" marB="27432" anchor="ctr">
                    <a:solidFill>
                      <a:srgbClr val="E8EAF1"/>
                    </a:solidFill>
                  </a:tcPr>
                </a:tc>
                <a:tc>
                  <a:txBody>
                    <a:bodyPr wrap="square"/>
                    <a:lstStyle/>
                    <a:p>
                      <a:pPr algn="ctr"/>
                      <a:r>
                        <a:rPr sz="1100" b="0" i="0">
                          <a:solidFill>
                            <a:srgbClr val="20202A"/>
                          </a:solidFill>
                          <a:latin typeface="+mn-lt"/>
                        </a:rPr>
                        <a:t>14.7</a:t>
                      </a:r>
                    </a:p>
                  </a:txBody>
                  <a:tcPr marL="64008" marR="54864" marT="27432" marB="27432" anchor="ctr">
                    <a:solidFill>
                      <a:srgbClr val="E8EAF1"/>
                    </a:solidFill>
                  </a:tcPr>
                </a:tc>
              </a:tr>
              <a:tr h="329184">
                <a:tc>
                  <a:txBody>
                    <a:bodyPr wrap="square"/>
                    <a:lstStyle/>
                    <a:p>
                      <a:pPr algn="l"/>
                      <a:r>
                        <a:rPr sz="1100" b="1" i="0">
                          <a:solidFill>
                            <a:srgbClr val="20202A"/>
                          </a:solidFill>
                          <a:latin typeface="+mn-lt"/>
                        </a:rPr>
                        <a:t>dev-other</a:t>
                      </a:r>
                    </a:p>
                  </a:txBody>
                  <a:tcPr marL="64008" marR="54864" marT="27432" marB="27432" anchor="ctr">
                    <a:solidFill>
                      <a:srgbClr val="FFFFFF"/>
                    </a:solidFill>
                  </a:tcPr>
                </a:tc>
                <a:tc>
                  <a:txBody>
                    <a:bodyPr wrap="square"/>
                    <a:lstStyle/>
                    <a:p>
                      <a:pPr algn="ctr"/>
                      <a:r>
                        <a:rPr sz="1100" b="0" i="0">
                          <a:solidFill>
                            <a:srgbClr val="20202A"/>
                          </a:solidFill>
                          <a:latin typeface="+mn-lt"/>
                        </a:rPr>
                        <a:t>Zipformer-S</a:t>
                      </a:r>
                    </a:p>
                  </a:txBody>
                  <a:tcPr marL="64008" marR="54864" marT="27432" marB="27432" anchor="ctr">
                    <a:solidFill>
                      <a:srgbClr val="FFFFFF"/>
                    </a:solidFill>
                  </a:tcPr>
                </a:tc>
                <a:tc>
                  <a:txBody>
                    <a:bodyPr wrap="square"/>
                    <a:lstStyle/>
                    <a:p>
                      <a:pPr algn="ctr"/>
                      <a:r>
                        <a:rPr sz="1100" b="0" i="0">
                          <a:solidFill>
                            <a:srgbClr val="20202A"/>
                          </a:solidFill>
                          <a:latin typeface="+mn-lt"/>
                        </a:rPr>
                        <a:t>128</a:t>
                      </a:r>
                    </a:p>
                  </a:txBody>
                  <a:tcPr marL="64008" marR="54864" marT="27432" marB="27432" anchor="ctr">
                    <a:solidFill>
                      <a:srgbClr val="FFFFFF"/>
                    </a:solidFill>
                  </a:tcPr>
                </a:tc>
                <a:tc>
                  <a:txBody>
                    <a:bodyPr wrap="square"/>
                    <a:lstStyle/>
                    <a:p>
                      <a:pPr algn="ctr"/>
                      <a:r>
                        <a:rPr sz="1100" b="0" i="0">
                          <a:solidFill>
                            <a:srgbClr val="20202A"/>
                          </a:solidFill>
                          <a:latin typeface="+mn-lt"/>
                        </a:rPr>
                        <a:t>6.02</a:t>
                      </a:r>
                    </a:p>
                  </a:txBody>
                  <a:tcPr marL="64008" marR="54864" marT="27432" marB="27432" anchor="ctr">
                    <a:solidFill>
                      <a:srgbClr val="FFFFFF"/>
                    </a:solidFill>
                  </a:tcPr>
                </a:tc>
                <a:tc>
                  <a:txBody>
                    <a:bodyPr wrap="square"/>
                    <a:lstStyle/>
                    <a:p>
                      <a:pPr algn="ctr"/>
                      <a:r>
                        <a:rPr sz="1100" b="0" i="0">
                          <a:solidFill>
                            <a:srgbClr val="20202A"/>
                          </a:solidFill>
                          <a:latin typeface="+mn-lt"/>
                        </a:rPr>
                        <a:t>3.53</a:t>
                      </a:r>
                    </a:p>
                  </a:txBody>
                  <a:tcPr marL="64008" marR="54864" marT="27432" marB="27432" anchor="ctr">
                    <a:solidFill>
                      <a:srgbClr val="FFFFFF"/>
                    </a:solidFill>
                  </a:tcPr>
                </a:tc>
                <a:tc>
                  <a:txBody>
                    <a:bodyPr wrap="square"/>
                    <a:lstStyle/>
                    <a:p>
                      <a:pPr algn="ctr"/>
                      <a:r>
                        <a:rPr sz="1100" b="0" i="0">
                          <a:solidFill>
                            <a:srgbClr val="20202A"/>
                          </a:solidFill>
                          <a:latin typeface="+mn-lt"/>
                        </a:rPr>
                        <a:t>5.53</a:t>
                      </a:r>
                    </a:p>
                  </a:txBody>
                  <a:tcPr marL="64008" marR="54864" marT="27432" marB="27432" anchor="ctr">
                    <a:solidFill>
                      <a:srgbClr val="FFFFFF"/>
                    </a:solidFill>
                  </a:tcPr>
                </a:tc>
                <a:tc>
                  <a:txBody>
                    <a:bodyPr wrap="square"/>
                    <a:lstStyle/>
                    <a:p>
                      <a:pPr algn="ctr"/>
                      <a:r>
                        <a:rPr sz="1100" b="0" i="0">
                          <a:solidFill>
                            <a:srgbClr val="20202A"/>
                          </a:solidFill>
                          <a:latin typeface="+mn-lt"/>
                        </a:rPr>
                        <a:t>−0.49</a:t>
                      </a:r>
                    </a:p>
                  </a:txBody>
                  <a:tcPr marL="64008" marR="54864" marT="27432" marB="27432" anchor="ctr">
                    <a:solidFill>
                      <a:srgbClr val="FFFFFF"/>
                    </a:solidFill>
                  </a:tcPr>
                </a:tc>
                <a:tc>
                  <a:txBody>
                    <a:bodyPr wrap="square"/>
                    <a:lstStyle/>
                    <a:p>
                      <a:pPr algn="ctr"/>
                      <a:r>
                        <a:rPr sz="1100" b="0" i="0">
                          <a:solidFill>
                            <a:srgbClr val="20202A"/>
                          </a:solidFill>
                          <a:latin typeface="+mn-lt"/>
                        </a:rPr>
                        <a:t>&lt;1e-4</a:t>
                      </a:r>
                    </a:p>
                  </a:txBody>
                  <a:tcPr marL="64008" marR="54864" marT="27432" marB="27432" anchor="ctr">
                    <a:solidFill>
                      <a:srgbClr val="FFFFFF"/>
                    </a:solidFill>
                  </a:tcPr>
                </a:tc>
                <a:tc>
                  <a:txBody>
                    <a:bodyPr wrap="square"/>
                    <a:lstStyle/>
                    <a:p>
                      <a:pPr algn="ctr"/>
                      <a:r>
                        <a:rPr sz="1100" b="0" i="0">
                          <a:solidFill>
                            <a:srgbClr val="20202A"/>
                          </a:solidFill>
                          <a:latin typeface="+mn-lt"/>
                        </a:rPr>
                        <a:t>19.8</a:t>
                      </a:r>
                    </a:p>
                  </a:txBody>
                  <a:tcPr marL="64008" marR="54864" marT="27432" marB="27432" anchor="ctr">
                    <a:solidFill>
                      <a:srgbClr val="FFFFFF"/>
                    </a:solidFill>
                  </a:tcPr>
                </a:tc>
              </a:tr>
              <a:tr h="329184">
                <a:tc>
                  <a:txBody>
                    <a:bodyPr wrap="square"/>
                    <a:lstStyle/>
                    <a:p>
                      <a:pPr algn="l"/>
                      <a:r>
                        <a:rPr sz="1100" b="1" i="0">
                          <a:solidFill>
                            <a:srgbClr val="20202A"/>
                          </a:solidFill>
                          <a:latin typeface="+mn-lt"/>
                        </a:rPr>
                        <a:t>test-other</a:t>
                      </a:r>
                    </a:p>
                  </a:txBody>
                  <a:tcPr marL="64008" marR="54864" marT="27432" marB="27432" anchor="ctr">
                    <a:solidFill>
                      <a:srgbClr val="E8EAF1"/>
                    </a:solidFill>
                  </a:tcPr>
                </a:tc>
                <a:tc>
                  <a:txBody>
                    <a:bodyPr wrap="square"/>
                    <a:lstStyle/>
                    <a:p>
                      <a:pPr algn="ctr"/>
                      <a:r>
                        <a:rPr sz="1100" b="0" i="0">
                          <a:solidFill>
                            <a:srgbClr val="20202A"/>
                          </a:solidFill>
                          <a:latin typeface="+mn-lt"/>
                        </a:rPr>
                        <a:t>Zipformer-S</a:t>
                      </a:r>
                    </a:p>
                  </a:txBody>
                  <a:tcPr marL="64008" marR="54864" marT="27432" marB="27432" anchor="ctr">
                    <a:solidFill>
                      <a:srgbClr val="E8EAF1"/>
                    </a:solidFill>
                  </a:tcPr>
                </a:tc>
                <a:tc>
                  <a:txBody>
                    <a:bodyPr wrap="square"/>
                    <a:lstStyle/>
                    <a:p>
                      <a:pPr algn="ctr"/>
                      <a:r>
                        <a:rPr sz="1100" b="0" i="0">
                          <a:solidFill>
                            <a:srgbClr val="20202A"/>
                          </a:solidFill>
                          <a:latin typeface="+mn-lt"/>
                        </a:rPr>
                        <a:t>128</a:t>
                      </a:r>
                    </a:p>
                  </a:txBody>
                  <a:tcPr marL="64008" marR="54864" marT="27432" marB="27432" anchor="ctr">
                    <a:solidFill>
                      <a:srgbClr val="E8EAF1"/>
                    </a:solidFill>
                  </a:tcPr>
                </a:tc>
                <a:tc>
                  <a:txBody>
                    <a:bodyPr wrap="square"/>
                    <a:lstStyle/>
                    <a:p>
                      <a:pPr algn="ctr"/>
                      <a:r>
                        <a:rPr sz="1100" b="0" i="0">
                          <a:solidFill>
                            <a:srgbClr val="20202A"/>
                          </a:solidFill>
                          <a:latin typeface="+mn-lt"/>
                        </a:rPr>
                        <a:t>5.96</a:t>
                      </a:r>
                    </a:p>
                  </a:txBody>
                  <a:tcPr marL="64008" marR="54864" marT="27432" marB="27432" anchor="ctr">
                    <a:solidFill>
                      <a:srgbClr val="E8EAF1"/>
                    </a:solidFill>
                  </a:tcPr>
                </a:tc>
                <a:tc>
                  <a:txBody>
                    <a:bodyPr wrap="square"/>
                    <a:lstStyle/>
                    <a:p>
                      <a:pPr algn="ctr"/>
                      <a:r>
                        <a:rPr sz="1100" b="0" i="0">
                          <a:solidFill>
                            <a:srgbClr val="20202A"/>
                          </a:solidFill>
                          <a:latin typeface="+mn-lt"/>
                        </a:rPr>
                        <a:t>3.37</a:t>
                      </a:r>
                    </a:p>
                  </a:txBody>
                  <a:tcPr marL="64008" marR="54864" marT="27432" marB="27432" anchor="ctr">
                    <a:solidFill>
                      <a:srgbClr val="E8EAF1"/>
                    </a:solidFill>
                  </a:tcPr>
                </a:tc>
                <a:tc>
                  <a:txBody>
                    <a:bodyPr wrap="square"/>
                    <a:lstStyle/>
                    <a:p>
                      <a:pPr algn="ctr"/>
                      <a:r>
                        <a:rPr sz="1100" b="0" i="0">
                          <a:solidFill>
                            <a:srgbClr val="20202A"/>
                          </a:solidFill>
                          <a:latin typeface="+mn-lt"/>
                        </a:rPr>
                        <a:t>5.42</a:t>
                      </a:r>
                    </a:p>
                  </a:txBody>
                  <a:tcPr marL="64008" marR="54864" marT="27432" marB="27432" anchor="ctr">
                    <a:solidFill>
                      <a:srgbClr val="E8EAF1"/>
                    </a:solidFill>
                  </a:tcPr>
                </a:tc>
                <a:tc>
                  <a:txBody>
                    <a:bodyPr wrap="square"/>
                    <a:lstStyle/>
                    <a:p>
                      <a:pPr algn="ctr"/>
                      <a:r>
                        <a:rPr sz="1100" b="0" i="0">
                          <a:solidFill>
                            <a:srgbClr val="20202A"/>
                          </a:solidFill>
                          <a:latin typeface="+mn-lt"/>
                        </a:rPr>
                        <a:t>−0.54</a:t>
                      </a:r>
                    </a:p>
                  </a:txBody>
                  <a:tcPr marL="64008" marR="54864" marT="27432" marB="27432" anchor="ctr">
                    <a:solidFill>
                      <a:srgbClr val="E8EAF1"/>
                    </a:solidFill>
                  </a:tcPr>
                </a:tc>
                <a:tc>
                  <a:txBody>
                    <a:bodyPr wrap="square"/>
                    <a:lstStyle/>
                    <a:p>
                      <a:pPr algn="ctr"/>
                      <a:r>
                        <a:rPr sz="1100" b="0" i="0">
                          <a:solidFill>
                            <a:srgbClr val="20202A"/>
                          </a:solidFill>
                          <a:latin typeface="+mn-lt"/>
                        </a:rPr>
                        <a:t>&lt;1e-4</a:t>
                      </a:r>
                    </a:p>
                  </a:txBody>
                  <a:tcPr marL="64008" marR="54864" marT="27432" marB="27432" anchor="ctr">
                    <a:solidFill>
                      <a:srgbClr val="E8EAF1"/>
                    </a:solidFill>
                  </a:tcPr>
                </a:tc>
                <a:tc>
                  <a:txBody>
                    <a:bodyPr wrap="square"/>
                    <a:lstStyle/>
                    <a:p>
                      <a:pPr algn="ctr"/>
                      <a:r>
                        <a:rPr sz="1100" b="0" i="0">
                          <a:solidFill>
                            <a:srgbClr val="20202A"/>
                          </a:solidFill>
                          <a:latin typeface="+mn-lt"/>
                        </a:rPr>
                        <a:t>20.7</a:t>
                      </a:r>
                    </a:p>
                  </a:txBody>
                  <a:tcPr marL="64008" marR="54864" marT="27432" marB="27432" anchor="ctr">
                    <a:solidFill>
                      <a:srgbClr val="E8EAF1"/>
                    </a:solidFill>
                  </a:tcPr>
                </a:tc>
              </a:tr>
              <a:tr h="329184">
                <a:tc>
                  <a:txBody>
                    <a:bodyPr wrap="square"/>
                    <a:lstStyle/>
                    <a:p>
                      <a:pPr algn="l"/>
                      <a:r>
                        <a:rPr sz="1100" b="1" i="0">
                          <a:solidFill>
                            <a:srgbClr val="20202A"/>
                          </a:solidFill>
                          <a:latin typeface="+mn-lt"/>
                        </a:rPr>
                        <a:t>dev-other</a:t>
                      </a:r>
                    </a:p>
                  </a:txBody>
                  <a:tcPr marL="64008" marR="54864" marT="27432" marB="27432" anchor="ctr">
                    <a:solidFill>
                      <a:srgbClr val="FFFFFF"/>
                    </a:solidFill>
                  </a:tcPr>
                </a:tc>
                <a:tc>
                  <a:txBody>
                    <a:bodyPr wrap="square"/>
                    <a:lstStyle/>
                    <a:p>
                      <a:pPr algn="ctr"/>
                      <a:r>
                        <a:rPr sz="1100" b="0" i="0">
                          <a:solidFill>
                            <a:srgbClr val="20202A"/>
                          </a:solidFill>
                          <a:latin typeface="+mn-lt"/>
                        </a:rPr>
                        <a:t>Zipformer-M</a:t>
                      </a:r>
                    </a:p>
                  </a:txBody>
                  <a:tcPr marL="64008" marR="54864" marT="27432" marB="27432" anchor="ctr">
                    <a:solidFill>
                      <a:srgbClr val="FFFFFF"/>
                    </a:solidFill>
                  </a:tcPr>
                </a:tc>
                <a:tc>
                  <a:txBody>
                    <a:bodyPr wrap="square"/>
                    <a:lstStyle/>
                    <a:p>
                      <a:pPr algn="ctr"/>
                      <a:r>
                        <a:rPr sz="1100" b="0" i="0">
                          <a:solidFill>
                            <a:srgbClr val="20202A"/>
                          </a:solidFill>
                          <a:latin typeface="+mn-lt"/>
                        </a:rPr>
                        <a:t>16</a:t>
                      </a:r>
                    </a:p>
                  </a:txBody>
                  <a:tcPr marL="64008" marR="54864" marT="27432" marB="27432" anchor="ctr">
                    <a:solidFill>
                      <a:srgbClr val="FFFFFF"/>
                    </a:solidFill>
                  </a:tcPr>
                </a:tc>
                <a:tc>
                  <a:txBody>
                    <a:bodyPr wrap="square"/>
                    <a:lstStyle/>
                    <a:p>
                      <a:pPr algn="ctr"/>
                      <a:r>
                        <a:rPr sz="1100" b="0" i="0">
                          <a:solidFill>
                            <a:srgbClr val="20202A"/>
                          </a:solidFill>
                          <a:latin typeface="+mn-lt"/>
                        </a:rPr>
                        <a:t>4.78</a:t>
                      </a:r>
                    </a:p>
                  </a:txBody>
                  <a:tcPr marL="64008" marR="54864" marT="27432" marB="27432" anchor="ctr">
                    <a:solidFill>
                      <a:srgbClr val="FFFFFF"/>
                    </a:solidFill>
                  </a:tcPr>
                </a:tc>
                <a:tc>
                  <a:txBody>
                    <a:bodyPr wrap="square"/>
                    <a:lstStyle/>
                    <a:p>
                      <a:pPr algn="ctr"/>
                      <a:r>
                        <a:rPr sz="1100" b="0" i="0">
                          <a:solidFill>
                            <a:srgbClr val="20202A"/>
                          </a:solidFill>
                          <a:latin typeface="+mn-lt"/>
                        </a:rPr>
                        <a:t>3.44</a:t>
                      </a:r>
                    </a:p>
                  </a:txBody>
                  <a:tcPr marL="64008" marR="54864" marT="27432" marB="27432" anchor="ctr">
                    <a:solidFill>
                      <a:srgbClr val="FFFFFF"/>
                    </a:solidFill>
                  </a:tcPr>
                </a:tc>
                <a:tc>
                  <a:txBody>
                    <a:bodyPr wrap="square"/>
                    <a:lstStyle/>
                    <a:p>
                      <a:pPr algn="ctr"/>
                      <a:r>
                        <a:rPr sz="1100" b="0" i="0">
                          <a:solidFill>
                            <a:srgbClr val="20202A"/>
                          </a:solidFill>
                          <a:latin typeface="+mn-lt"/>
                        </a:rPr>
                        <a:t>4.56</a:t>
                      </a:r>
                    </a:p>
                  </a:txBody>
                  <a:tcPr marL="64008" marR="54864" marT="27432" marB="27432" anchor="ctr">
                    <a:solidFill>
                      <a:srgbClr val="FFFFFF"/>
                    </a:solidFill>
                  </a:tcPr>
                </a:tc>
                <a:tc>
                  <a:txBody>
                    <a:bodyPr wrap="square"/>
                    <a:lstStyle/>
                    <a:p>
                      <a:pPr algn="ctr"/>
                      <a:r>
                        <a:rPr sz="1100" b="0" i="0">
                          <a:solidFill>
                            <a:srgbClr val="20202A"/>
                          </a:solidFill>
                          <a:latin typeface="+mn-lt"/>
                        </a:rPr>
                        <a:t>−0.22</a:t>
                      </a:r>
                    </a:p>
                  </a:txBody>
                  <a:tcPr marL="64008" marR="54864" marT="27432" marB="27432" anchor="ctr">
                    <a:solidFill>
                      <a:srgbClr val="FFFFFF"/>
                    </a:solidFill>
                  </a:tcPr>
                </a:tc>
                <a:tc>
                  <a:txBody>
                    <a:bodyPr wrap="square"/>
                    <a:lstStyle/>
                    <a:p>
                      <a:pPr algn="ctr"/>
                      <a:r>
                        <a:rPr sz="1100" b="0" i="0">
                          <a:solidFill>
                            <a:srgbClr val="20202A"/>
                          </a:solidFill>
                          <a:latin typeface="+mn-lt"/>
                        </a:rPr>
                        <a:t>&lt;1e-4</a:t>
                      </a:r>
                    </a:p>
                  </a:txBody>
                  <a:tcPr marL="64008" marR="54864" marT="27432" marB="27432" anchor="ctr">
                    <a:solidFill>
                      <a:srgbClr val="FFFFFF"/>
                    </a:solidFill>
                  </a:tcPr>
                </a:tc>
                <a:tc>
                  <a:txBody>
                    <a:bodyPr wrap="square"/>
                    <a:lstStyle/>
                    <a:p>
                      <a:pPr algn="ctr"/>
                      <a:r>
                        <a:rPr sz="1100" b="0" i="0">
                          <a:solidFill>
                            <a:srgbClr val="20202A"/>
                          </a:solidFill>
                          <a:latin typeface="+mn-lt"/>
                        </a:rPr>
                        <a:t>16.5</a:t>
                      </a:r>
                    </a:p>
                  </a:txBody>
                  <a:tcPr marL="64008" marR="54864" marT="27432" marB="27432" anchor="ctr">
                    <a:solidFill>
                      <a:srgbClr val="FFFFFF"/>
                    </a:solidFill>
                  </a:tcPr>
                </a:tc>
              </a:tr>
              <a:tr h="329184">
                <a:tc>
                  <a:txBody>
                    <a:bodyPr wrap="square"/>
                    <a:lstStyle/>
                    <a:p>
                      <a:pPr algn="l"/>
                      <a:r>
                        <a:rPr sz="1100" b="1" i="0">
                          <a:solidFill>
                            <a:srgbClr val="20202A"/>
                          </a:solidFill>
                          <a:latin typeface="+mn-lt"/>
                        </a:rPr>
                        <a:t>dev-other</a:t>
                      </a:r>
                    </a:p>
                  </a:txBody>
                  <a:tcPr marL="64008" marR="54864" marT="27432" marB="27432" anchor="ctr">
                    <a:solidFill>
                      <a:srgbClr val="E8EAF1"/>
                    </a:solidFill>
                  </a:tcPr>
                </a:tc>
                <a:tc>
                  <a:txBody>
                    <a:bodyPr wrap="square"/>
                    <a:lstStyle/>
                    <a:p>
                      <a:pPr algn="ctr"/>
                      <a:r>
                        <a:rPr sz="1100" b="0" i="0">
                          <a:solidFill>
                            <a:srgbClr val="20202A"/>
                          </a:solidFill>
                          <a:latin typeface="+mn-lt"/>
                        </a:rPr>
                        <a:t>Zipformer-M</a:t>
                      </a:r>
                    </a:p>
                  </a:txBody>
                  <a:tcPr marL="64008" marR="54864" marT="27432" marB="27432" anchor="ctr">
                    <a:solidFill>
                      <a:srgbClr val="E8EAF1"/>
                    </a:solidFill>
                  </a:tcPr>
                </a:tc>
                <a:tc>
                  <a:txBody>
                    <a:bodyPr wrap="square"/>
                    <a:lstStyle/>
                    <a:p>
                      <a:pPr algn="ctr"/>
                      <a:r>
                        <a:rPr sz="1100" b="0" i="0">
                          <a:solidFill>
                            <a:srgbClr val="20202A"/>
                          </a:solidFill>
                          <a:latin typeface="+mn-lt"/>
                        </a:rPr>
                        <a:t>128</a:t>
                      </a:r>
                    </a:p>
                  </a:txBody>
                  <a:tcPr marL="64008" marR="54864" marT="27432" marB="27432" anchor="ctr">
                    <a:solidFill>
                      <a:srgbClr val="E8EAF1"/>
                    </a:solidFill>
                  </a:tcPr>
                </a:tc>
                <a:tc>
                  <a:txBody>
                    <a:bodyPr wrap="square"/>
                    <a:lstStyle/>
                    <a:p>
                      <a:pPr algn="ctr"/>
                      <a:r>
                        <a:rPr sz="1100" b="0" i="0">
                          <a:solidFill>
                            <a:srgbClr val="20202A"/>
                          </a:solidFill>
                          <a:latin typeface="+mn-lt"/>
                        </a:rPr>
                        <a:t>4.78</a:t>
                      </a:r>
                    </a:p>
                  </a:txBody>
                  <a:tcPr marL="64008" marR="54864" marT="27432" marB="27432" anchor="ctr">
                    <a:solidFill>
                      <a:srgbClr val="E8EAF1"/>
                    </a:solidFill>
                  </a:tcPr>
                </a:tc>
                <a:tc>
                  <a:txBody>
                    <a:bodyPr wrap="square"/>
                    <a:lstStyle/>
                    <a:p>
                      <a:pPr algn="ctr"/>
                      <a:r>
                        <a:rPr sz="1100" b="0" i="0">
                          <a:solidFill>
                            <a:srgbClr val="20202A"/>
                          </a:solidFill>
                          <a:latin typeface="+mn-lt"/>
                        </a:rPr>
                        <a:t>2.73</a:t>
                      </a:r>
                    </a:p>
                  </a:txBody>
                  <a:tcPr marL="64008" marR="54864" marT="27432" marB="27432" anchor="ctr">
                    <a:solidFill>
                      <a:srgbClr val="E8EAF1"/>
                    </a:solidFill>
                  </a:tcPr>
                </a:tc>
                <a:tc>
                  <a:txBody>
                    <a:bodyPr wrap="square"/>
                    <a:lstStyle/>
                    <a:p>
                      <a:pPr algn="ctr"/>
                      <a:r>
                        <a:rPr sz="1100" b="0" i="0">
                          <a:solidFill>
                            <a:srgbClr val="20202A"/>
                          </a:solidFill>
                          <a:latin typeface="+mn-lt"/>
                        </a:rPr>
                        <a:t>4.43</a:t>
                      </a:r>
                    </a:p>
                  </a:txBody>
                  <a:tcPr marL="64008" marR="54864" marT="27432" marB="27432" anchor="ctr">
                    <a:solidFill>
                      <a:srgbClr val="E8EAF1"/>
                    </a:solidFill>
                  </a:tcPr>
                </a:tc>
                <a:tc>
                  <a:txBody>
                    <a:bodyPr wrap="square"/>
                    <a:lstStyle/>
                    <a:p>
                      <a:pPr algn="ctr"/>
                      <a:r>
                        <a:rPr sz="1100" b="0" i="0">
                          <a:solidFill>
                            <a:srgbClr val="20202A"/>
                          </a:solidFill>
                          <a:latin typeface="+mn-lt"/>
                        </a:rPr>
                        <a:t>−0.34</a:t>
                      </a:r>
                    </a:p>
                  </a:txBody>
                  <a:tcPr marL="64008" marR="54864" marT="27432" marB="27432" anchor="ctr">
                    <a:solidFill>
                      <a:srgbClr val="E8EAF1"/>
                    </a:solidFill>
                  </a:tcPr>
                </a:tc>
                <a:tc>
                  <a:txBody>
                    <a:bodyPr wrap="square"/>
                    <a:lstStyle/>
                    <a:p>
                      <a:pPr algn="ctr"/>
                      <a:r>
                        <a:rPr sz="1100" b="0" i="0">
                          <a:solidFill>
                            <a:srgbClr val="20202A"/>
                          </a:solidFill>
                          <a:latin typeface="+mn-lt"/>
                        </a:rPr>
                        <a:t>&lt;1e-4</a:t>
                      </a:r>
                    </a:p>
                  </a:txBody>
                  <a:tcPr marL="64008" marR="54864" marT="27432" marB="27432" anchor="ctr">
                    <a:solidFill>
                      <a:srgbClr val="E8EAF1"/>
                    </a:solidFill>
                  </a:tcPr>
                </a:tc>
                <a:tc>
                  <a:txBody>
                    <a:bodyPr wrap="square"/>
                    <a:lstStyle/>
                    <a:p>
                      <a:pPr algn="ctr"/>
                      <a:r>
                        <a:rPr sz="1100" b="0" i="0">
                          <a:solidFill>
                            <a:srgbClr val="20202A"/>
                          </a:solidFill>
                          <a:latin typeface="+mn-lt"/>
                        </a:rPr>
                        <a:t>16.8</a:t>
                      </a:r>
                    </a:p>
                  </a:txBody>
                  <a:tcPr marL="64008" marR="54864" marT="27432" marB="27432" anchor="ctr">
                    <a:solidFill>
                      <a:srgbClr val="E8EAF1"/>
                    </a:solidFill>
                  </a:tcPr>
                </a:tc>
              </a:tr>
              <a:tr h="329184">
                <a:tc>
                  <a:txBody>
                    <a:bodyPr wrap="square"/>
                    <a:lstStyle/>
                    <a:p>
                      <a:pPr algn="l"/>
                      <a:r>
                        <a:rPr sz="1100" b="1" i="0">
                          <a:solidFill>
                            <a:srgbClr val="20202A"/>
                          </a:solidFill>
                          <a:latin typeface="+mn-lt"/>
                        </a:rPr>
                        <a:t>TED-LIUM 3</a:t>
                      </a:r>
                    </a:p>
                  </a:txBody>
                  <a:tcPr marL="64008" marR="54864" marT="27432" marB="27432" anchor="ctr">
                    <a:solidFill>
                      <a:srgbClr val="FFFFFF"/>
                    </a:solidFill>
                  </a:tcPr>
                </a:tc>
                <a:tc>
                  <a:txBody>
                    <a:bodyPr wrap="square"/>
                    <a:lstStyle/>
                    <a:p>
                      <a:pPr algn="ctr"/>
                      <a:r>
                        <a:rPr sz="1100" b="0" i="0">
                          <a:solidFill>
                            <a:srgbClr val="20202A"/>
                          </a:solidFill>
                          <a:latin typeface="+mn-lt"/>
                        </a:rPr>
                        <a:t>Zipformer-S</a:t>
                      </a:r>
                    </a:p>
                  </a:txBody>
                  <a:tcPr marL="64008" marR="54864" marT="27432" marB="27432" anchor="ctr">
                    <a:solidFill>
                      <a:srgbClr val="FFFFFF"/>
                    </a:solidFill>
                  </a:tcPr>
                </a:tc>
                <a:tc>
                  <a:txBody>
                    <a:bodyPr wrap="square"/>
                    <a:lstStyle/>
                    <a:p>
                      <a:pPr algn="ctr"/>
                      <a:r>
                        <a:rPr sz="1100" b="0" i="0">
                          <a:solidFill>
                            <a:srgbClr val="20202A"/>
                          </a:solidFill>
                          <a:latin typeface="+mn-lt"/>
                        </a:rPr>
                        <a:t>16</a:t>
                      </a:r>
                    </a:p>
                  </a:txBody>
                  <a:tcPr marL="64008" marR="54864" marT="27432" marB="27432" anchor="ctr">
                    <a:solidFill>
                      <a:srgbClr val="FFFFFF"/>
                    </a:solidFill>
                  </a:tcPr>
                </a:tc>
                <a:tc>
                  <a:txBody>
                    <a:bodyPr wrap="square"/>
                    <a:lstStyle/>
                    <a:p>
                      <a:pPr algn="ctr"/>
                      <a:r>
                        <a:rPr sz="1100" b="0" i="0">
                          <a:solidFill>
                            <a:srgbClr val="20202A"/>
                          </a:solidFill>
                          <a:latin typeface="+mn-lt"/>
                        </a:rPr>
                        <a:t>11.30</a:t>
                      </a:r>
                    </a:p>
                  </a:txBody>
                  <a:tcPr marL="64008" marR="54864" marT="27432" marB="27432" anchor="ctr">
                    <a:solidFill>
                      <a:srgbClr val="FFFFFF"/>
                    </a:solidFill>
                  </a:tcPr>
                </a:tc>
                <a:tc>
                  <a:txBody>
                    <a:bodyPr wrap="square"/>
                    <a:lstStyle/>
                    <a:p>
                      <a:pPr algn="ctr"/>
                      <a:r>
                        <a:rPr sz="1100" b="0" i="0">
                          <a:solidFill>
                            <a:srgbClr val="20202A"/>
                          </a:solidFill>
                          <a:latin typeface="+mn-lt"/>
                        </a:rPr>
                        <a:t>9.16</a:t>
                      </a:r>
                    </a:p>
                  </a:txBody>
                  <a:tcPr marL="64008" marR="54864" marT="27432" marB="27432" anchor="ctr">
                    <a:solidFill>
                      <a:srgbClr val="FFFFFF"/>
                    </a:solidFill>
                  </a:tcPr>
                </a:tc>
                <a:tc>
                  <a:txBody>
                    <a:bodyPr wrap="square"/>
                    <a:lstStyle/>
                    <a:p>
                      <a:pPr algn="ctr"/>
                      <a:r>
                        <a:rPr sz="1100" b="0" i="0">
                          <a:solidFill>
                            <a:srgbClr val="20202A"/>
                          </a:solidFill>
                          <a:latin typeface="+mn-lt"/>
                        </a:rPr>
                        <a:t>10.97</a:t>
                      </a:r>
                    </a:p>
                  </a:txBody>
                  <a:tcPr marL="64008" marR="54864" marT="27432" marB="27432" anchor="ctr">
                    <a:solidFill>
                      <a:srgbClr val="FFFFFF"/>
                    </a:solidFill>
                  </a:tcPr>
                </a:tc>
                <a:tc>
                  <a:txBody>
                    <a:bodyPr wrap="square"/>
                    <a:lstStyle/>
                    <a:p>
                      <a:pPr algn="ctr"/>
                      <a:r>
                        <a:rPr sz="1100" b="0" i="0">
                          <a:solidFill>
                            <a:srgbClr val="20202A"/>
                          </a:solidFill>
                          <a:latin typeface="+mn-lt"/>
                        </a:rPr>
                        <a:t>−0.33</a:t>
                      </a:r>
                    </a:p>
                  </a:txBody>
                  <a:tcPr marL="64008" marR="54864" marT="27432" marB="27432" anchor="ctr">
                    <a:solidFill>
                      <a:srgbClr val="FFFFFF"/>
                    </a:solidFill>
                  </a:tcPr>
                </a:tc>
                <a:tc>
                  <a:txBody>
                    <a:bodyPr wrap="square"/>
                    <a:lstStyle/>
                    <a:p>
                      <a:pPr algn="ctr"/>
                      <a:r>
                        <a:rPr sz="1100" b="0" i="0">
                          <a:solidFill>
                            <a:srgbClr val="20202A"/>
                          </a:solidFill>
                          <a:latin typeface="+mn-lt"/>
                        </a:rPr>
                        <a:t>&lt;1e-4</a:t>
                      </a:r>
                    </a:p>
                  </a:txBody>
                  <a:tcPr marL="64008" marR="54864" marT="27432" marB="27432" anchor="ctr">
                    <a:solidFill>
                      <a:srgbClr val="FFFFFF"/>
                    </a:solidFill>
                  </a:tcPr>
                </a:tc>
                <a:tc>
                  <a:txBody>
                    <a:bodyPr wrap="square"/>
                    <a:lstStyle/>
                    <a:p>
                      <a:pPr algn="ctr"/>
                      <a:r>
                        <a:rPr sz="1100" b="0" i="0">
                          <a:solidFill>
                            <a:srgbClr val="20202A"/>
                          </a:solidFill>
                          <a:latin typeface="+mn-lt"/>
                        </a:rPr>
                        <a:t>15.6</a:t>
                      </a:r>
                    </a:p>
                  </a:txBody>
                  <a:tcPr marL="64008" marR="54864" marT="27432" marB="27432" anchor="ctr">
                    <a:solidFill>
                      <a:srgbClr val="FFFFFF"/>
                    </a:solidFill>
                  </a:tcPr>
                </a:tc>
              </a:tr>
              <a:tr h="329184">
                <a:tc>
                  <a:txBody>
                    <a:bodyPr wrap="square"/>
                    <a:lstStyle/>
                    <a:p>
                      <a:pPr algn="l"/>
                      <a:r>
                        <a:rPr sz="1100" b="1" i="0">
                          <a:solidFill>
                            <a:srgbClr val="20202A"/>
                          </a:solidFill>
                          <a:latin typeface="+mn-lt"/>
                        </a:rPr>
                        <a:t>TED-LIUM 3</a:t>
                      </a:r>
                    </a:p>
                  </a:txBody>
                  <a:tcPr marL="64008" marR="54864" marT="27432" marB="27432" anchor="ctr">
                    <a:solidFill>
                      <a:srgbClr val="E8EAF1"/>
                    </a:solidFill>
                  </a:tcPr>
                </a:tc>
                <a:tc>
                  <a:txBody>
                    <a:bodyPr wrap="square"/>
                    <a:lstStyle/>
                    <a:p>
                      <a:pPr algn="ctr"/>
                      <a:r>
                        <a:rPr sz="1100" b="0" i="0">
                          <a:solidFill>
                            <a:srgbClr val="20202A"/>
                          </a:solidFill>
                          <a:latin typeface="+mn-lt"/>
                        </a:rPr>
                        <a:t>Zipformer-S</a:t>
                      </a:r>
                    </a:p>
                  </a:txBody>
                  <a:tcPr marL="64008" marR="54864" marT="27432" marB="27432" anchor="ctr">
                    <a:solidFill>
                      <a:srgbClr val="E8EAF1"/>
                    </a:solidFill>
                  </a:tcPr>
                </a:tc>
                <a:tc>
                  <a:txBody>
                    <a:bodyPr wrap="square"/>
                    <a:lstStyle/>
                    <a:p>
                      <a:pPr algn="ctr"/>
                      <a:r>
                        <a:rPr sz="1100" b="0" i="0">
                          <a:solidFill>
                            <a:srgbClr val="20202A"/>
                          </a:solidFill>
                          <a:latin typeface="+mn-lt"/>
                        </a:rPr>
                        <a:t>128</a:t>
                      </a:r>
                    </a:p>
                  </a:txBody>
                  <a:tcPr marL="64008" marR="54864" marT="27432" marB="27432" anchor="ctr">
                    <a:solidFill>
                      <a:srgbClr val="E8EAF1"/>
                    </a:solidFill>
                  </a:tcPr>
                </a:tc>
                <a:tc>
                  <a:txBody>
                    <a:bodyPr wrap="square"/>
                    <a:lstStyle/>
                    <a:p>
                      <a:pPr algn="ctr"/>
                      <a:r>
                        <a:rPr sz="1100" b="0" i="0">
                          <a:solidFill>
                            <a:srgbClr val="20202A"/>
                          </a:solidFill>
                          <a:latin typeface="+mn-lt"/>
                        </a:rPr>
                        <a:t>11.30</a:t>
                      </a:r>
                    </a:p>
                  </a:txBody>
                  <a:tcPr marL="64008" marR="54864" marT="27432" marB="27432" anchor="ctr">
                    <a:solidFill>
                      <a:srgbClr val="E8EAF1"/>
                    </a:solidFill>
                  </a:tcPr>
                </a:tc>
                <a:tc>
                  <a:txBody>
                    <a:bodyPr wrap="square"/>
                    <a:lstStyle/>
                    <a:p>
                      <a:pPr algn="ctr"/>
                      <a:r>
                        <a:rPr sz="1100" b="0" i="0">
                          <a:solidFill>
                            <a:srgbClr val="20202A"/>
                          </a:solidFill>
                          <a:latin typeface="+mn-lt"/>
                        </a:rPr>
                        <a:t>7.51</a:t>
                      </a:r>
                    </a:p>
                  </a:txBody>
                  <a:tcPr marL="64008" marR="54864" marT="27432" marB="27432" anchor="ctr">
                    <a:solidFill>
                      <a:srgbClr val="E8EAF1"/>
                    </a:solidFill>
                  </a:tcPr>
                </a:tc>
                <a:tc>
                  <a:txBody>
                    <a:bodyPr wrap="square"/>
                    <a:lstStyle/>
                    <a:p>
                      <a:pPr algn="ctr"/>
                      <a:r>
                        <a:rPr sz="1100" b="0" i="0">
                          <a:solidFill>
                            <a:srgbClr val="20202A"/>
                          </a:solidFill>
                          <a:latin typeface="+mn-lt"/>
                        </a:rPr>
                        <a:t>10.57</a:t>
                      </a:r>
                    </a:p>
                  </a:txBody>
                  <a:tcPr marL="64008" marR="54864" marT="27432" marB="27432" anchor="ctr">
                    <a:solidFill>
                      <a:srgbClr val="E8EAF1"/>
                    </a:solidFill>
                  </a:tcPr>
                </a:tc>
                <a:tc>
                  <a:txBody>
                    <a:bodyPr wrap="square"/>
                    <a:lstStyle/>
                    <a:p>
                      <a:pPr algn="ctr"/>
                      <a:r>
                        <a:rPr sz="1100" b="0" i="0">
                          <a:solidFill>
                            <a:srgbClr val="20202A"/>
                          </a:solidFill>
                          <a:latin typeface="+mn-lt"/>
                        </a:rPr>
                        <a:t>−0.73</a:t>
                      </a:r>
                    </a:p>
                  </a:txBody>
                  <a:tcPr marL="64008" marR="54864" marT="27432" marB="27432" anchor="ctr">
                    <a:solidFill>
                      <a:srgbClr val="E8EAF1"/>
                    </a:solidFill>
                  </a:tcPr>
                </a:tc>
                <a:tc>
                  <a:txBody>
                    <a:bodyPr wrap="square"/>
                    <a:lstStyle/>
                    <a:p>
                      <a:pPr algn="ctr"/>
                      <a:r>
                        <a:rPr sz="1100" b="0" i="0">
                          <a:solidFill>
                            <a:srgbClr val="20202A"/>
                          </a:solidFill>
                          <a:latin typeface="+mn-lt"/>
                        </a:rPr>
                        <a:t>&lt;1e-4</a:t>
                      </a:r>
                    </a:p>
                  </a:txBody>
                  <a:tcPr marL="64008" marR="54864" marT="27432" marB="27432" anchor="ctr">
                    <a:solidFill>
                      <a:srgbClr val="E8EAF1"/>
                    </a:solidFill>
                  </a:tcPr>
                </a:tc>
                <a:tc>
                  <a:txBody>
                    <a:bodyPr wrap="square"/>
                    <a:lstStyle/>
                    <a:p>
                      <a:pPr algn="ctr"/>
                      <a:r>
                        <a:rPr sz="1100" b="0" i="0">
                          <a:solidFill>
                            <a:srgbClr val="20202A"/>
                          </a:solidFill>
                          <a:latin typeface="+mn-lt"/>
                        </a:rPr>
                        <a:t>19.2</a:t>
                      </a:r>
                    </a:p>
                  </a:txBody>
                  <a:tcPr marL="64008" marR="54864" marT="27432" marB="27432" anchor="ctr">
                    <a:solidFill>
                      <a:srgbClr val="E8EAF1"/>
                    </a:solidFill>
                  </a:tcPr>
                </a:tc>
              </a:tr>
              <a:tr h="329184">
                <a:tc>
                  <a:txBody>
                    <a:bodyPr wrap="square"/>
                    <a:lstStyle/>
                    <a:p>
                      <a:pPr algn="l"/>
                      <a:r>
                        <a:rPr sz="1100" b="1" i="0">
                          <a:solidFill>
                            <a:srgbClr val="20202A"/>
                          </a:solidFill>
                          <a:latin typeface="+mn-lt"/>
                        </a:rPr>
                        <a:t>VoxPopuli</a:t>
                      </a:r>
                    </a:p>
                  </a:txBody>
                  <a:tcPr marL="64008" marR="54864" marT="27432" marB="27432" anchor="ctr">
                    <a:solidFill>
                      <a:srgbClr val="FFFFFF"/>
                    </a:solidFill>
                  </a:tcPr>
                </a:tc>
                <a:tc>
                  <a:txBody>
                    <a:bodyPr wrap="square"/>
                    <a:lstStyle/>
                    <a:p>
                      <a:pPr algn="ctr"/>
                      <a:r>
                        <a:rPr sz="1100" b="0" i="0">
                          <a:solidFill>
                            <a:srgbClr val="20202A"/>
                          </a:solidFill>
                          <a:latin typeface="+mn-lt"/>
                        </a:rPr>
                        <a:t>Zipformer-S</a:t>
                      </a:r>
                    </a:p>
                  </a:txBody>
                  <a:tcPr marL="64008" marR="54864" marT="27432" marB="27432" anchor="ctr">
                    <a:solidFill>
                      <a:srgbClr val="FFFFFF"/>
                    </a:solidFill>
                  </a:tcPr>
                </a:tc>
                <a:tc>
                  <a:txBody>
                    <a:bodyPr wrap="square"/>
                    <a:lstStyle/>
                    <a:p>
                      <a:pPr algn="ctr"/>
                      <a:r>
                        <a:rPr sz="1100" b="0" i="0">
                          <a:solidFill>
                            <a:srgbClr val="20202A"/>
                          </a:solidFill>
                          <a:latin typeface="+mn-lt"/>
                        </a:rPr>
                        <a:t>128</a:t>
                      </a:r>
                    </a:p>
                  </a:txBody>
                  <a:tcPr marL="64008" marR="54864" marT="27432" marB="27432" anchor="ctr">
                    <a:solidFill>
                      <a:srgbClr val="FFFFFF"/>
                    </a:solidFill>
                  </a:tcPr>
                </a:tc>
                <a:tc>
                  <a:txBody>
                    <a:bodyPr wrap="square"/>
                    <a:lstStyle/>
                    <a:p>
                      <a:pPr algn="ctr"/>
                      <a:r>
                        <a:rPr sz="1100" b="0" i="0">
                          <a:solidFill>
                            <a:srgbClr val="20202A"/>
                          </a:solidFill>
                          <a:latin typeface="+mn-lt"/>
                        </a:rPr>
                        <a:t>18.29</a:t>
                      </a:r>
                    </a:p>
                  </a:txBody>
                  <a:tcPr marL="64008" marR="54864" marT="27432" marB="27432" anchor="ctr">
                    <a:solidFill>
                      <a:srgbClr val="FFFFFF"/>
                    </a:solidFill>
                  </a:tcPr>
                </a:tc>
                <a:tc>
                  <a:txBody>
                    <a:bodyPr wrap="square"/>
                    <a:lstStyle/>
                    <a:p>
                      <a:pPr algn="ctr"/>
                      <a:r>
                        <a:rPr sz="1100" b="0" i="0">
                          <a:solidFill>
                            <a:srgbClr val="20202A"/>
                          </a:solidFill>
                          <a:latin typeface="+mn-lt"/>
                        </a:rPr>
                        <a:t>17.97</a:t>
                      </a:r>
                    </a:p>
                  </a:txBody>
                  <a:tcPr marL="64008" marR="54864" marT="27432" marB="27432" anchor="ctr">
                    <a:solidFill>
                      <a:srgbClr val="FFFFFF"/>
                    </a:solidFill>
                  </a:tcPr>
                </a:tc>
                <a:tc>
                  <a:txBody>
                    <a:bodyPr wrap="square"/>
                    <a:lstStyle/>
                    <a:p>
                      <a:pPr algn="ctr"/>
                      <a:r>
                        <a:rPr sz="1100" b="0" i="0">
                          <a:solidFill>
                            <a:srgbClr val="20202A"/>
                          </a:solidFill>
                          <a:latin typeface="+mn-lt"/>
                        </a:rPr>
                        <a:t>18.33</a:t>
                      </a:r>
                    </a:p>
                  </a:txBody>
                  <a:tcPr marL="64008" marR="54864" marT="27432" marB="27432" anchor="ctr">
                    <a:solidFill>
                      <a:srgbClr val="FFFFFF"/>
                    </a:solidFill>
                  </a:tcPr>
                </a:tc>
                <a:tc>
                  <a:txBody>
                    <a:bodyPr wrap="square"/>
                    <a:lstStyle/>
                    <a:p>
                      <a:pPr algn="ctr"/>
                      <a:r>
                        <a:rPr sz="1100" b="0" i="0">
                          <a:solidFill>
                            <a:srgbClr val="20202A"/>
                          </a:solidFill>
                          <a:latin typeface="+mn-lt"/>
                        </a:rPr>
                        <a:t>+0.04</a:t>
                      </a:r>
                    </a:p>
                  </a:txBody>
                  <a:tcPr marL="64008" marR="54864" marT="27432" marB="27432" anchor="ctr">
                    <a:solidFill>
                      <a:srgbClr val="FFFFFF"/>
                    </a:solidFill>
                  </a:tcPr>
                </a:tc>
                <a:tc>
                  <a:txBody>
                    <a:bodyPr wrap="square"/>
                    <a:lstStyle/>
                    <a:p>
                      <a:pPr algn="ctr"/>
                      <a:r>
                        <a:rPr sz="1100" b="0" i="0">
                          <a:solidFill>
                            <a:srgbClr val="20202A"/>
                          </a:solidFill>
                          <a:latin typeface="+mn-lt"/>
                        </a:rPr>
                        <a:t>n.s.</a:t>
                      </a:r>
                    </a:p>
                  </a:txBody>
                  <a:tcPr marL="64008" marR="54864" marT="27432" marB="27432" anchor="ctr">
                    <a:solidFill>
                      <a:srgbClr val="FFFFFF"/>
                    </a:solidFill>
                  </a:tcPr>
                </a:tc>
                <a:tc>
                  <a:txBody>
                    <a:bodyPr wrap="square"/>
                    <a:lstStyle/>
                    <a:p>
                      <a:pPr algn="ctr"/>
                      <a:r>
                        <a:rPr sz="1100" b="0" i="0">
                          <a:solidFill>
                            <a:srgbClr val="20202A"/>
                          </a:solidFill>
                          <a:latin typeface="+mn-lt"/>
                        </a:rPr>
                        <a:t>—</a:t>
                      </a:r>
                    </a:p>
                  </a:txBody>
                  <a:tcPr marL="64008" marR="54864" marT="27432" marB="27432" anchor="ctr">
                    <a:solidFill>
                      <a:srgbClr val="FFFFFF"/>
                    </a:solidFill>
                  </a:tcPr>
                </a:tc>
              </a:tr>
              <a:tr h="329184">
                <a:tc>
                  <a:txBody>
                    <a:bodyPr wrap="square"/>
                    <a:lstStyle/>
                    <a:p>
                      <a:pPr algn="l"/>
                      <a:r>
                        <a:rPr sz="1100" b="1" i="0">
                          <a:solidFill>
                            <a:srgbClr val="20202A"/>
                          </a:solidFill>
                          <a:latin typeface="+mn-lt"/>
                        </a:rPr>
                        <a:t>MUSAN 20 dB</a:t>
                      </a:r>
                    </a:p>
                  </a:txBody>
                  <a:tcPr marL="64008" marR="54864" marT="27432" marB="27432" anchor="ctr">
                    <a:solidFill>
                      <a:srgbClr val="E8EAF1"/>
                    </a:solidFill>
                  </a:tcPr>
                </a:tc>
                <a:tc>
                  <a:txBody>
                    <a:bodyPr wrap="square"/>
                    <a:lstStyle/>
                    <a:p>
                      <a:pPr algn="ctr"/>
                      <a:r>
                        <a:rPr sz="1100" b="0" i="0">
                          <a:solidFill>
                            <a:srgbClr val="20202A"/>
                          </a:solidFill>
                          <a:latin typeface="+mn-lt"/>
                        </a:rPr>
                        <a:t>Zipformer-S</a:t>
                      </a:r>
                    </a:p>
                  </a:txBody>
                  <a:tcPr marL="64008" marR="54864" marT="27432" marB="27432" anchor="ctr">
                    <a:solidFill>
                      <a:srgbClr val="E8EAF1"/>
                    </a:solidFill>
                  </a:tcPr>
                </a:tc>
                <a:tc>
                  <a:txBody>
                    <a:bodyPr wrap="square"/>
                    <a:lstStyle/>
                    <a:p>
                      <a:pPr algn="ctr"/>
                      <a:r>
                        <a:rPr sz="1100" b="0" i="0">
                          <a:solidFill>
                            <a:srgbClr val="20202A"/>
                          </a:solidFill>
                          <a:latin typeface="+mn-lt"/>
                        </a:rPr>
                        <a:t>16</a:t>
                      </a:r>
                    </a:p>
                  </a:txBody>
                  <a:tcPr marL="64008" marR="54864" marT="27432" marB="27432" anchor="ctr">
                    <a:solidFill>
                      <a:srgbClr val="E8EAF1"/>
                    </a:solidFill>
                  </a:tcPr>
                </a:tc>
                <a:tc>
                  <a:txBody>
                    <a:bodyPr wrap="square"/>
                    <a:lstStyle/>
                    <a:p>
                      <a:pPr algn="ctr"/>
                      <a:r>
                        <a:rPr sz="1100" b="0" i="0">
                          <a:solidFill>
                            <a:srgbClr val="20202A"/>
                          </a:solidFill>
                          <a:latin typeface="+mn-lt"/>
                        </a:rPr>
                        <a:t>6.62</a:t>
                      </a:r>
                    </a:p>
                  </a:txBody>
                  <a:tcPr marL="64008" marR="54864" marT="27432" marB="27432" anchor="ctr">
                    <a:solidFill>
                      <a:srgbClr val="E8EAF1"/>
                    </a:solidFill>
                  </a:tcPr>
                </a:tc>
                <a:tc>
                  <a:txBody>
                    <a:bodyPr wrap="square"/>
                    <a:lstStyle/>
                    <a:p>
                      <a:pPr algn="ctr"/>
                      <a:r>
                        <a:rPr sz="1100" b="0" i="0">
                          <a:solidFill>
                            <a:srgbClr val="20202A"/>
                          </a:solidFill>
                          <a:latin typeface="+mn-lt"/>
                        </a:rPr>
                        <a:t>4.89</a:t>
                      </a:r>
                    </a:p>
                  </a:txBody>
                  <a:tcPr marL="64008" marR="54864" marT="27432" marB="27432" anchor="ctr">
                    <a:solidFill>
                      <a:srgbClr val="E8EAF1"/>
                    </a:solidFill>
                  </a:tcPr>
                </a:tc>
                <a:tc>
                  <a:txBody>
                    <a:bodyPr wrap="square"/>
                    <a:lstStyle/>
                    <a:p>
                      <a:pPr algn="ctr"/>
                      <a:r>
                        <a:rPr sz="1100" b="0" i="0">
                          <a:solidFill>
                            <a:srgbClr val="20202A"/>
                          </a:solidFill>
                          <a:latin typeface="+mn-lt"/>
                        </a:rPr>
                        <a:t>6.38</a:t>
                      </a:r>
                    </a:p>
                  </a:txBody>
                  <a:tcPr marL="64008" marR="54864" marT="27432" marB="27432" anchor="ctr">
                    <a:solidFill>
                      <a:srgbClr val="E8EAF1"/>
                    </a:solidFill>
                  </a:tcPr>
                </a:tc>
                <a:tc>
                  <a:txBody>
                    <a:bodyPr wrap="square"/>
                    <a:lstStyle/>
                    <a:p>
                      <a:pPr algn="ctr"/>
                      <a:r>
                        <a:rPr sz="1100" b="0" i="0">
                          <a:solidFill>
                            <a:srgbClr val="20202A"/>
                          </a:solidFill>
                          <a:latin typeface="+mn-lt"/>
                        </a:rPr>
                        <a:t>−0.24</a:t>
                      </a:r>
                    </a:p>
                  </a:txBody>
                  <a:tcPr marL="64008" marR="54864" marT="27432" marB="27432" anchor="ctr">
                    <a:solidFill>
                      <a:srgbClr val="E8EAF1"/>
                    </a:solidFill>
                  </a:tcPr>
                </a:tc>
                <a:tc>
                  <a:txBody>
                    <a:bodyPr wrap="square"/>
                    <a:lstStyle/>
                    <a:p>
                      <a:pPr algn="ctr"/>
                      <a:r>
                        <a:rPr sz="1100" b="0" i="0">
                          <a:solidFill>
                            <a:srgbClr val="20202A"/>
                          </a:solidFill>
                          <a:latin typeface="+mn-lt"/>
                        </a:rPr>
                        <a:t>0.006</a:t>
                      </a:r>
                    </a:p>
                  </a:txBody>
                  <a:tcPr marL="64008" marR="54864" marT="27432" marB="27432" anchor="ctr">
                    <a:solidFill>
                      <a:srgbClr val="E8EAF1"/>
                    </a:solidFill>
                  </a:tcPr>
                </a:tc>
                <a:tc>
                  <a:txBody>
                    <a:bodyPr wrap="square"/>
                    <a:lstStyle/>
                    <a:p>
                      <a:pPr algn="ctr"/>
                      <a:r>
                        <a:rPr sz="1100" b="0" i="0">
                          <a:solidFill>
                            <a:srgbClr val="20202A"/>
                          </a:solidFill>
                          <a:latin typeface="+mn-lt"/>
                        </a:rPr>
                        <a:t>13.9</a:t>
                      </a:r>
                    </a:p>
                  </a:txBody>
                  <a:tcPr marL="64008" marR="54864" marT="27432" marB="27432" anchor="ctr">
                    <a:solidFill>
                      <a:srgbClr val="E8EAF1"/>
                    </a:solidFill>
                  </a:tcPr>
                </a:tc>
              </a:tr>
              <a:tr h="329184">
                <a:tc>
                  <a:txBody>
                    <a:bodyPr wrap="square"/>
                    <a:lstStyle/>
                    <a:p>
                      <a:pPr algn="l"/>
                      <a:r>
                        <a:rPr sz="1100" b="1" i="0">
                          <a:solidFill>
                            <a:srgbClr val="20202A"/>
                          </a:solidFill>
                          <a:latin typeface="+mn-lt"/>
                        </a:rPr>
                        <a:t>MUSAN 10 dB</a:t>
                      </a:r>
                    </a:p>
                  </a:txBody>
                  <a:tcPr marL="64008" marR="54864" marT="27432" marB="27432" anchor="ctr">
                    <a:solidFill>
                      <a:srgbClr val="FFFFFF"/>
                    </a:solidFill>
                  </a:tcPr>
                </a:tc>
                <a:tc>
                  <a:txBody>
                    <a:bodyPr wrap="square"/>
                    <a:lstStyle/>
                    <a:p>
                      <a:pPr algn="ctr"/>
                      <a:r>
                        <a:rPr sz="1100" b="0" i="0">
                          <a:solidFill>
                            <a:srgbClr val="20202A"/>
                          </a:solidFill>
                          <a:latin typeface="+mn-lt"/>
                        </a:rPr>
                        <a:t>Zipformer-S</a:t>
                      </a:r>
                    </a:p>
                  </a:txBody>
                  <a:tcPr marL="64008" marR="54864" marT="27432" marB="27432" anchor="ctr">
                    <a:solidFill>
                      <a:srgbClr val="FFFFFF"/>
                    </a:solidFill>
                  </a:tcPr>
                </a:tc>
                <a:tc>
                  <a:txBody>
                    <a:bodyPr wrap="square"/>
                    <a:lstStyle/>
                    <a:p>
                      <a:pPr algn="ctr"/>
                      <a:r>
                        <a:rPr sz="1100" b="0" i="0">
                          <a:solidFill>
                            <a:srgbClr val="20202A"/>
                          </a:solidFill>
                          <a:latin typeface="+mn-lt"/>
                        </a:rPr>
                        <a:t>16</a:t>
                      </a:r>
                    </a:p>
                  </a:txBody>
                  <a:tcPr marL="64008" marR="54864" marT="27432" marB="27432" anchor="ctr">
                    <a:solidFill>
                      <a:srgbClr val="FFFFFF"/>
                    </a:solidFill>
                  </a:tcPr>
                </a:tc>
                <a:tc>
                  <a:txBody>
                    <a:bodyPr wrap="square"/>
                    <a:lstStyle/>
                    <a:p>
                      <a:pPr algn="ctr"/>
                      <a:r>
                        <a:rPr sz="1100" b="0" i="0">
                          <a:solidFill>
                            <a:srgbClr val="20202A"/>
                          </a:solidFill>
                          <a:latin typeface="+mn-lt"/>
                        </a:rPr>
                        <a:t>8.04</a:t>
                      </a:r>
                    </a:p>
                  </a:txBody>
                  <a:tcPr marL="64008" marR="54864" marT="27432" marB="27432" anchor="ctr">
                    <a:solidFill>
                      <a:srgbClr val="FFFFFF"/>
                    </a:solidFill>
                  </a:tcPr>
                </a:tc>
                <a:tc>
                  <a:txBody>
                    <a:bodyPr wrap="square"/>
                    <a:lstStyle/>
                    <a:p>
                      <a:pPr algn="ctr"/>
                      <a:r>
                        <a:rPr sz="1100" b="0" i="0">
                          <a:solidFill>
                            <a:srgbClr val="20202A"/>
                          </a:solidFill>
                          <a:latin typeface="+mn-lt"/>
                        </a:rPr>
                        <a:t>6.26</a:t>
                      </a:r>
                    </a:p>
                  </a:txBody>
                  <a:tcPr marL="64008" marR="54864" marT="27432" marB="27432" anchor="ctr">
                    <a:solidFill>
                      <a:srgbClr val="FFFFFF"/>
                    </a:solidFill>
                  </a:tcPr>
                </a:tc>
                <a:tc>
                  <a:txBody>
                    <a:bodyPr wrap="square"/>
                    <a:lstStyle/>
                    <a:p>
                      <a:pPr algn="ctr"/>
                      <a:r>
                        <a:rPr sz="1100" b="0" i="0">
                          <a:solidFill>
                            <a:srgbClr val="20202A"/>
                          </a:solidFill>
                          <a:latin typeface="+mn-lt"/>
                        </a:rPr>
                        <a:t>7.80</a:t>
                      </a:r>
                    </a:p>
                  </a:txBody>
                  <a:tcPr marL="64008" marR="54864" marT="27432" marB="27432" anchor="ctr">
                    <a:solidFill>
                      <a:srgbClr val="FFFFFF"/>
                    </a:solidFill>
                  </a:tcPr>
                </a:tc>
                <a:tc>
                  <a:txBody>
                    <a:bodyPr wrap="square"/>
                    <a:lstStyle/>
                    <a:p>
                      <a:pPr algn="ctr"/>
                      <a:r>
                        <a:rPr sz="1100" b="0" i="0">
                          <a:solidFill>
                            <a:srgbClr val="20202A"/>
                          </a:solidFill>
                          <a:latin typeface="+mn-lt"/>
                        </a:rPr>
                        <a:t>−0.24</a:t>
                      </a:r>
                    </a:p>
                  </a:txBody>
                  <a:tcPr marL="64008" marR="54864" marT="27432" marB="27432" anchor="ctr">
                    <a:solidFill>
                      <a:srgbClr val="FFFFFF"/>
                    </a:solidFill>
                  </a:tcPr>
                </a:tc>
                <a:tc>
                  <a:txBody>
                    <a:bodyPr wrap="square"/>
                    <a:lstStyle/>
                    <a:p>
                      <a:pPr algn="ctr"/>
                      <a:r>
                        <a:rPr sz="1100" b="0" i="0">
                          <a:solidFill>
                            <a:srgbClr val="20202A"/>
                          </a:solidFill>
                          <a:latin typeface="+mn-lt"/>
                        </a:rPr>
                        <a:t>0.003</a:t>
                      </a:r>
                    </a:p>
                  </a:txBody>
                  <a:tcPr marL="64008" marR="54864" marT="27432" marB="27432" anchor="ctr">
                    <a:solidFill>
                      <a:srgbClr val="FFFFFF"/>
                    </a:solidFill>
                  </a:tcPr>
                </a:tc>
                <a:tc>
                  <a:txBody>
                    <a:bodyPr wrap="square"/>
                    <a:lstStyle/>
                    <a:p>
                      <a:pPr algn="ctr"/>
                      <a:r>
                        <a:rPr sz="1100" b="0" i="0">
                          <a:solidFill>
                            <a:srgbClr val="20202A"/>
                          </a:solidFill>
                          <a:latin typeface="+mn-lt"/>
                        </a:rPr>
                        <a:t>13.5</a:t>
                      </a:r>
                    </a:p>
                  </a:txBody>
                  <a:tcPr marL="64008" marR="54864" marT="27432" marB="27432" anchor="ctr">
                    <a:solidFill>
                      <a:srgbClr val="FFFFFF"/>
                    </a:solidFill>
                  </a:tcPr>
                </a:tc>
              </a:tr>
              <a:tr h="329184">
                <a:tc>
                  <a:txBody>
                    <a:bodyPr wrap="square"/>
                    <a:lstStyle/>
                    <a:p>
                      <a:pPr algn="l"/>
                      <a:r>
                        <a:rPr sz="1100" b="1" i="0">
                          <a:solidFill>
                            <a:srgbClr val="20202A"/>
                          </a:solidFill>
                          <a:latin typeface="+mn-lt"/>
                        </a:rPr>
                        <a:t>MUSAN 5 dB</a:t>
                      </a:r>
                    </a:p>
                  </a:txBody>
                  <a:tcPr marL="64008" marR="54864" marT="27432" marB="27432" anchor="ctr">
                    <a:solidFill>
                      <a:srgbClr val="E8EAF1"/>
                    </a:solidFill>
                  </a:tcPr>
                </a:tc>
                <a:tc>
                  <a:txBody>
                    <a:bodyPr wrap="square"/>
                    <a:lstStyle/>
                    <a:p>
                      <a:pPr algn="ctr"/>
                      <a:r>
                        <a:rPr sz="1100" b="0" i="0">
                          <a:solidFill>
                            <a:srgbClr val="20202A"/>
                          </a:solidFill>
                          <a:latin typeface="+mn-lt"/>
                        </a:rPr>
                        <a:t>Zipformer-S</a:t>
                      </a:r>
                    </a:p>
                  </a:txBody>
                  <a:tcPr marL="64008" marR="54864" marT="27432" marB="27432" anchor="ctr">
                    <a:solidFill>
                      <a:srgbClr val="E8EAF1"/>
                    </a:solidFill>
                  </a:tcPr>
                </a:tc>
                <a:tc>
                  <a:txBody>
                    <a:bodyPr wrap="square"/>
                    <a:lstStyle/>
                    <a:p>
                      <a:pPr algn="ctr"/>
                      <a:r>
                        <a:rPr sz="1100" b="0" i="0">
                          <a:solidFill>
                            <a:srgbClr val="20202A"/>
                          </a:solidFill>
                          <a:latin typeface="+mn-lt"/>
                        </a:rPr>
                        <a:t>16</a:t>
                      </a:r>
                    </a:p>
                  </a:txBody>
                  <a:tcPr marL="64008" marR="54864" marT="27432" marB="27432" anchor="ctr">
                    <a:solidFill>
                      <a:srgbClr val="E8EAF1"/>
                    </a:solidFill>
                  </a:tcPr>
                </a:tc>
                <a:tc>
                  <a:txBody>
                    <a:bodyPr wrap="square"/>
                    <a:lstStyle/>
                    <a:p>
                      <a:pPr algn="ctr"/>
                      <a:r>
                        <a:rPr sz="1100" b="0" i="0">
                          <a:solidFill>
                            <a:srgbClr val="20202A"/>
                          </a:solidFill>
                          <a:latin typeface="+mn-lt"/>
                        </a:rPr>
                        <a:t>11.10</a:t>
                      </a:r>
                    </a:p>
                  </a:txBody>
                  <a:tcPr marL="64008" marR="54864" marT="27432" marB="27432" anchor="ctr">
                    <a:solidFill>
                      <a:srgbClr val="E8EAF1"/>
                    </a:solidFill>
                  </a:tcPr>
                </a:tc>
                <a:tc>
                  <a:txBody>
                    <a:bodyPr wrap="square"/>
                    <a:lstStyle/>
                    <a:p>
                      <a:pPr algn="ctr"/>
                      <a:r>
                        <a:rPr sz="1100" b="0" i="0">
                          <a:solidFill>
                            <a:srgbClr val="20202A"/>
                          </a:solidFill>
                          <a:latin typeface="+mn-lt"/>
                        </a:rPr>
                        <a:t>9.06</a:t>
                      </a:r>
                    </a:p>
                  </a:txBody>
                  <a:tcPr marL="64008" marR="54864" marT="27432" marB="27432" anchor="ctr">
                    <a:solidFill>
                      <a:srgbClr val="E8EAF1"/>
                    </a:solidFill>
                  </a:tcPr>
                </a:tc>
                <a:tc>
                  <a:txBody>
                    <a:bodyPr wrap="square"/>
                    <a:lstStyle/>
                    <a:p>
                      <a:pPr algn="ctr"/>
                      <a:r>
                        <a:rPr sz="1100" b="0" i="0">
                          <a:solidFill>
                            <a:srgbClr val="20202A"/>
                          </a:solidFill>
                          <a:latin typeface="+mn-lt"/>
                        </a:rPr>
                        <a:t>10.84</a:t>
                      </a:r>
                    </a:p>
                  </a:txBody>
                  <a:tcPr marL="64008" marR="54864" marT="27432" marB="27432" anchor="ctr">
                    <a:solidFill>
                      <a:srgbClr val="E8EAF1"/>
                    </a:solidFill>
                  </a:tcPr>
                </a:tc>
                <a:tc>
                  <a:txBody>
                    <a:bodyPr wrap="square"/>
                    <a:lstStyle/>
                    <a:p>
                      <a:pPr algn="ctr"/>
                      <a:r>
                        <a:rPr sz="1100" b="0" i="0">
                          <a:solidFill>
                            <a:srgbClr val="20202A"/>
                          </a:solidFill>
                          <a:latin typeface="+mn-lt"/>
                        </a:rPr>
                        <a:t>−0.27</a:t>
                      </a:r>
                    </a:p>
                  </a:txBody>
                  <a:tcPr marL="64008" marR="54864" marT="27432" marB="27432" anchor="ctr">
                    <a:solidFill>
                      <a:srgbClr val="E8EAF1"/>
                    </a:solidFill>
                  </a:tcPr>
                </a:tc>
                <a:tc>
                  <a:txBody>
                    <a:bodyPr wrap="square"/>
                    <a:lstStyle/>
                    <a:p>
                      <a:pPr algn="ctr"/>
                      <a:r>
                        <a:rPr sz="1100" b="0" i="0">
                          <a:solidFill>
                            <a:srgbClr val="20202A"/>
                          </a:solidFill>
                          <a:latin typeface="+mn-lt"/>
                        </a:rPr>
                        <a:t>0.001</a:t>
                      </a:r>
                    </a:p>
                  </a:txBody>
                  <a:tcPr marL="64008" marR="54864" marT="27432" marB="27432" anchor="ctr">
                    <a:solidFill>
                      <a:srgbClr val="E8EAF1"/>
                    </a:solidFill>
                  </a:tcPr>
                </a:tc>
                <a:tc>
                  <a:txBody>
                    <a:bodyPr wrap="square"/>
                    <a:lstStyle/>
                    <a:p>
                      <a:pPr algn="ctr"/>
                      <a:r>
                        <a:rPr sz="1100" b="0" i="0">
                          <a:solidFill>
                            <a:srgbClr val="20202A"/>
                          </a:solidFill>
                          <a:latin typeface="+mn-lt"/>
                        </a:rPr>
                        <a:t>13.0</a:t>
                      </a:r>
                    </a:p>
                  </a:txBody>
                  <a:tcPr marL="64008" marR="54864" marT="27432" marB="27432" anchor="ctr">
                    <a:solidFill>
                      <a:srgbClr val="E8EAF1"/>
                    </a:solidFill>
                  </a:tcPr>
                </a:tc>
              </a:tr>
              <a:tr h="329184">
                <a:tc>
                  <a:txBody>
                    <a:bodyPr wrap="square"/>
                    <a:lstStyle/>
                    <a:p>
                      <a:pPr algn="l"/>
                      <a:r>
                        <a:rPr sz="1100" b="1" i="0">
                          <a:solidFill>
                            <a:srgbClr val="20202A"/>
                          </a:solidFill>
                          <a:latin typeface="+mn-lt"/>
                        </a:rPr>
                        <a:t>MUSAN 0 dB</a:t>
                      </a:r>
                    </a:p>
                  </a:txBody>
                  <a:tcPr marL="64008" marR="54864" marT="27432" marB="27432" anchor="ctr">
                    <a:solidFill>
                      <a:srgbClr val="FFFFFF"/>
                    </a:solidFill>
                  </a:tcPr>
                </a:tc>
                <a:tc>
                  <a:txBody>
                    <a:bodyPr wrap="square"/>
                    <a:lstStyle/>
                    <a:p>
                      <a:pPr algn="ctr"/>
                      <a:r>
                        <a:rPr sz="1100" b="0" i="0">
                          <a:solidFill>
                            <a:srgbClr val="20202A"/>
                          </a:solidFill>
                          <a:latin typeface="+mn-lt"/>
                        </a:rPr>
                        <a:t>Zipformer-S</a:t>
                      </a:r>
                    </a:p>
                  </a:txBody>
                  <a:tcPr marL="64008" marR="54864" marT="27432" marB="27432" anchor="ctr">
                    <a:solidFill>
                      <a:srgbClr val="FFFFFF"/>
                    </a:solidFill>
                  </a:tcPr>
                </a:tc>
                <a:tc>
                  <a:txBody>
                    <a:bodyPr wrap="square"/>
                    <a:lstStyle/>
                    <a:p>
                      <a:pPr algn="ctr"/>
                      <a:r>
                        <a:rPr sz="1100" b="0" i="0">
                          <a:solidFill>
                            <a:srgbClr val="20202A"/>
                          </a:solidFill>
                          <a:latin typeface="+mn-lt"/>
                        </a:rPr>
                        <a:t>16</a:t>
                      </a:r>
                    </a:p>
                  </a:txBody>
                  <a:tcPr marL="64008" marR="54864" marT="27432" marB="27432" anchor="ctr">
                    <a:solidFill>
                      <a:srgbClr val="FFFFFF"/>
                    </a:solidFill>
                  </a:tcPr>
                </a:tc>
                <a:tc>
                  <a:txBody>
                    <a:bodyPr wrap="square"/>
                    <a:lstStyle/>
                    <a:p>
                      <a:pPr algn="ctr"/>
                      <a:r>
                        <a:rPr sz="1100" b="0" i="0">
                          <a:solidFill>
                            <a:srgbClr val="20202A"/>
                          </a:solidFill>
                          <a:latin typeface="+mn-lt"/>
                        </a:rPr>
                        <a:t>17.88</a:t>
                      </a:r>
                    </a:p>
                  </a:txBody>
                  <a:tcPr marL="64008" marR="54864" marT="27432" marB="27432" anchor="ctr">
                    <a:solidFill>
                      <a:srgbClr val="FFFFFF"/>
                    </a:solidFill>
                  </a:tcPr>
                </a:tc>
                <a:tc>
                  <a:txBody>
                    <a:bodyPr wrap="square"/>
                    <a:lstStyle/>
                    <a:p>
                      <a:pPr algn="ctr"/>
                      <a:r>
                        <a:rPr sz="1100" b="0" i="0">
                          <a:solidFill>
                            <a:srgbClr val="20202A"/>
                          </a:solidFill>
                          <a:latin typeface="+mn-lt"/>
                        </a:rPr>
                        <a:t>15.57</a:t>
                      </a:r>
                    </a:p>
                  </a:txBody>
                  <a:tcPr marL="64008" marR="54864" marT="27432" marB="27432" anchor="ctr">
                    <a:solidFill>
                      <a:srgbClr val="FFFFFF"/>
                    </a:solidFill>
                  </a:tcPr>
                </a:tc>
                <a:tc>
                  <a:txBody>
                    <a:bodyPr wrap="square"/>
                    <a:lstStyle/>
                    <a:p>
                      <a:pPr algn="ctr"/>
                      <a:r>
                        <a:rPr sz="1100" b="0" i="0">
                          <a:solidFill>
                            <a:srgbClr val="20202A"/>
                          </a:solidFill>
                          <a:latin typeface="+mn-lt"/>
                        </a:rPr>
                        <a:t>17.64</a:t>
                      </a:r>
                    </a:p>
                  </a:txBody>
                  <a:tcPr marL="64008" marR="54864" marT="27432" marB="27432" anchor="ctr">
                    <a:solidFill>
                      <a:srgbClr val="FFFFFF"/>
                    </a:solidFill>
                  </a:tcPr>
                </a:tc>
                <a:tc>
                  <a:txBody>
                    <a:bodyPr wrap="square"/>
                    <a:lstStyle/>
                    <a:p>
                      <a:pPr algn="ctr"/>
                      <a:r>
                        <a:rPr sz="1100" b="0" i="0">
                          <a:solidFill>
                            <a:srgbClr val="20202A"/>
                          </a:solidFill>
                          <a:latin typeface="+mn-lt"/>
                        </a:rPr>
                        <a:t>−0.23</a:t>
                      </a:r>
                    </a:p>
                  </a:txBody>
                  <a:tcPr marL="64008" marR="54864" marT="27432" marB="27432" anchor="ctr">
                    <a:solidFill>
                      <a:srgbClr val="FFFFFF"/>
                    </a:solidFill>
                  </a:tcPr>
                </a:tc>
                <a:tc>
                  <a:txBody>
                    <a:bodyPr wrap="square"/>
                    <a:lstStyle/>
                    <a:p>
                      <a:pPr algn="ctr"/>
                      <a:r>
                        <a:rPr sz="1100" b="0" i="0">
                          <a:solidFill>
                            <a:srgbClr val="20202A"/>
                          </a:solidFill>
                          <a:latin typeface="+mn-lt"/>
                        </a:rPr>
                        <a:t>0.646</a:t>
                      </a:r>
                    </a:p>
                  </a:txBody>
                  <a:tcPr marL="64008" marR="54864" marT="27432" marB="27432" anchor="ctr">
                    <a:solidFill>
                      <a:srgbClr val="FFFFFF"/>
                    </a:solidFill>
                  </a:tcPr>
                </a:tc>
                <a:tc>
                  <a:txBody>
                    <a:bodyPr wrap="square"/>
                    <a:lstStyle/>
                    <a:p>
                      <a:pPr algn="ctr"/>
                      <a:r>
                        <a:rPr sz="1100" b="0" i="0">
                          <a:solidFill>
                            <a:srgbClr val="20202A"/>
                          </a:solidFill>
                          <a:latin typeface="+mn-lt"/>
                        </a:rPr>
                        <a:t>—</a:t>
                      </a:r>
                    </a:p>
                  </a:txBody>
                  <a:tcPr marL="64008" marR="54864" marT="27432" marB="27432" anchor="ctr">
                    <a:solidFill>
                      <a:srgbClr val="FFFFFF"/>
                    </a:solidFill>
                  </a:tcPr>
                </a:tc>
              </a:tr>
            </a:tbl>
          </a:graphicData>
        </a:graphic>
      </p:graphicFrame>
      <p:sp>
        <p:nvSpPr>
          <p:cNvPr id="4" name="TextBox 3"/>
          <p:cNvSpPr txBox="1"/>
          <p:nvPr/>
        </p:nvSpPr>
        <p:spPr>
          <a:xfrm>
            <a:off x="777240" y="6236208"/>
            <a:ext cx="10561320" cy="457200"/>
          </a:xfrm>
          <a:prstGeom prst="rect">
            <a:avLst/>
          </a:prstGeom>
          <a:noFill/>
        </p:spPr>
        <p:txBody>
          <a:bodyPr wrap="square" anchor="t" lIns="0" rIns="0" tIns="0" bIns="0">
            <a:spAutoFit/>
          </a:bodyPr>
          <a:lstStyle/>
          <a:p>
            <a:pPr algn="l"/>
            <a:r>
              <a:rPr sz="1100" b="0" i="1">
                <a:solidFill>
                  <a:srgbClr val="55576B"/>
                </a:solidFill>
                <a:latin typeface="+mn-lt"/>
              </a:rPr>
              <a:t>13 conditions, 11 significant (VoxPopuli and MUSAN 0 dB n.s.).  test-other G=16 (−0.19 pp) is reported inline, not duplicated.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800" b="1" i="0">
                <a:solidFill>
                  <a:srgbClr val="0F2C68"/>
                </a:solidFill>
                <a:latin typeface="+mj-lt"/>
              </a:rPr>
              <a:t>Backup — the theory in one line</a:t>
            </a:r>
          </a:p>
        </p:txBody>
      </p:sp>
      <p:pic>
        <p:nvPicPr>
          <p:cNvPr id="3" name="Picture 2" descr="eq_gamma.png"/>
          <p:cNvPicPr>
            <a:picLocks noChangeAspect="1"/>
          </p:cNvPicPr>
          <p:nvPr/>
        </p:nvPicPr>
        <p:blipFill>
          <a:blip r:embed="rId2"/>
          <a:stretch>
            <a:fillRect/>
          </a:stretch>
        </p:blipFill>
        <p:spPr>
          <a:xfrm>
            <a:off x="822960" y="1508760"/>
            <a:ext cx="4479816" cy="1051560"/>
          </a:xfrm>
          <a:prstGeom prst="rect">
            <a:avLst/>
          </a:prstGeom>
        </p:spPr>
      </p:pic>
      <p:sp>
        <p:nvSpPr>
          <p:cNvPr id="4" name="TextBox 3"/>
          <p:cNvSpPr txBox="1"/>
          <p:nvPr/>
        </p:nvSpPr>
        <p:spPr>
          <a:xfrm>
            <a:off x="822960" y="2697480"/>
            <a:ext cx="10424160" cy="868680"/>
          </a:xfrm>
          <a:prstGeom prst="rect">
            <a:avLst/>
          </a:prstGeom>
          <a:noFill/>
        </p:spPr>
        <p:txBody>
          <a:bodyPr wrap="square" anchor="t" lIns="0" rIns="0" tIns="0" bIns="0">
            <a:spAutoFit/>
          </a:bodyPr>
          <a:lstStyle/>
          <a:p>
            <a:pPr algn="l">
              <a:lnSpc>
                <a:spcPct val="110000"/>
              </a:lnSpc>
            </a:pPr>
            <a:r>
              <a:rPr sz="1500" b="0" i="0">
                <a:solidFill>
                  <a:srgbClr val="20202A"/>
                </a:solidFill>
                <a:latin typeface="+mn-lt"/>
              </a:rPr>
              <a:t>CTC backward returns the alignment posterior γₜ — the gradient of the log-probability w.r.t. log-emissions. That makes standard MWER a Rao-Blackwellized REINFORCE estimator: variance 2.96× below Viterbi, 3.87× below sampled (250 utterances, 0 violations).</a:t>
            </a:r>
          </a:p>
        </p:txBody>
      </p:sp>
      <p:pic>
        <p:nvPicPr>
          <p:cNvPr id="5" name="Picture 4" descr="eq_mbr.png"/>
          <p:cNvPicPr>
            <a:picLocks noChangeAspect="1"/>
          </p:cNvPicPr>
          <p:nvPr/>
        </p:nvPicPr>
        <p:blipFill>
          <a:blip r:embed="rId3"/>
          <a:stretch>
            <a:fillRect/>
          </a:stretch>
        </p:blipFill>
        <p:spPr>
          <a:xfrm>
            <a:off x="822960" y="4063201"/>
            <a:ext cx="6035040" cy="560396"/>
          </a:xfrm>
          <a:prstGeom prst="rect">
            <a:avLst/>
          </a:prstGeom>
        </p:spPr>
      </p:pic>
      <p:sp>
        <p:nvSpPr>
          <p:cNvPr id="6" name="TextBox 5"/>
          <p:cNvSpPr txBox="1"/>
          <p:nvPr/>
        </p:nvSpPr>
        <p:spPr>
          <a:xfrm>
            <a:off x="822960" y="5029200"/>
            <a:ext cx="10424160" cy="822960"/>
          </a:xfrm>
          <a:prstGeom prst="rect">
            <a:avLst/>
          </a:prstGeom>
          <a:noFill/>
        </p:spPr>
        <p:txBody>
          <a:bodyPr wrap="square" anchor="t" lIns="0" rIns="0" tIns="0" bIns="0">
            <a:spAutoFit/>
          </a:bodyPr>
          <a:lstStyle/>
          <a:p>
            <a:pPr algn="l">
              <a:lnSpc>
                <a:spcPct val="110000"/>
              </a:lnSpc>
            </a:pPr>
            <a:r>
              <a:rPr sz="1500" b="0" i="0">
                <a:solidFill>
                  <a:srgbClr val="20202A"/>
                </a:solidFill>
                <a:latin typeface="+mn-lt"/>
              </a:rPr>
              <a:t>At decode time the model is frozen — there is no policy to improve. MBR is Bayes-optimal hypothesis selection under a posterior, not RL.</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800" b="1" i="0">
                <a:solidFill>
                  <a:srgbClr val="0F2C68"/>
                </a:solidFill>
                <a:latin typeface="+mj-lt"/>
              </a:rPr>
              <a:t>Backup — ranking quality by beam size (Spearman ρ)</a:t>
            </a:r>
          </a:p>
        </p:txBody>
      </p:sp>
      <p:graphicFrame>
        <p:nvGraphicFramePr>
          <p:cNvPr id="3" name="Table 2"/>
          <p:cNvGraphicFramePr>
            <a:graphicFrameLocks noGrp="1"/>
          </p:cNvGraphicFramePr>
          <p:nvPr/>
        </p:nvGraphicFramePr>
        <p:xfrm>
          <a:off x="2377440" y="1645920"/>
          <a:ext cx="7406640" cy="2935224"/>
        </p:xfrm>
        <a:graphic>
          <a:graphicData uri="http://schemas.openxmlformats.org/drawingml/2006/table">
            <a:tbl>
              <a:tblPr>
                <a:tableStyleId>{5C22544A-7EE6-4342-B048-85BDC9FD1C3A}</a:tableStyleId>
              </a:tblPr>
              <a:tblGrid>
                <a:gridCol w="1463040"/>
                <a:gridCol w="1920240"/>
                <a:gridCol w="2468880"/>
                <a:gridCol w="1554480"/>
              </a:tblGrid>
              <a:tr h="411480">
                <a:tc>
                  <a:txBody>
                    <a:bodyPr wrap="square"/>
                    <a:lstStyle/>
                    <a:p>
                      <a:pPr algn="l"/>
                      <a:r>
                        <a:rPr sz="1400" b="1" i="0">
                          <a:solidFill>
                            <a:srgbClr val="FFFFFF"/>
                          </a:solidFill>
                          <a:latin typeface="+mn-lt"/>
                        </a:rPr>
                        <a:t>G</a:t>
                      </a:r>
                    </a:p>
                  </a:txBody>
                  <a:tcPr marL="64008" marR="54864" marT="27432" marB="27432" anchor="ctr">
                    <a:solidFill>
                      <a:srgbClr val="0F2C68"/>
                    </a:solidFill>
                  </a:tcPr>
                </a:tc>
                <a:tc>
                  <a:txBody>
                    <a:bodyPr wrap="square"/>
                    <a:lstStyle/>
                    <a:p>
                      <a:pPr algn="ctr"/>
                      <a:r>
                        <a:rPr sz="1400" b="1" i="0">
                          <a:solidFill>
                            <a:srgbClr val="FFFFFF"/>
                          </a:solidFill>
                          <a:latin typeface="+mn-lt"/>
                        </a:rPr>
                        <a:t>CTC ρ</a:t>
                      </a:r>
                    </a:p>
                  </a:txBody>
                  <a:tcPr marL="64008" marR="54864" marT="27432" marB="27432" anchor="ctr">
                    <a:solidFill>
                      <a:srgbClr val="0F2C68"/>
                    </a:solidFill>
                  </a:tcPr>
                </a:tc>
                <a:tc>
                  <a:txBody>
                    <a:bodyPr wrap="square"/>
                    <a:lstStyle/>
                    <a:p>
                      <a:pPr algn="ctr"/>
                      <a:r>
                        <a:rPr sz="1400" b="1" i="0">
                          <a:solidFill>
                            <a:srgbClr val="FFFFFF"/>
                          </a:solidFill>
                          <a:latin typeface="+mn-lt"/>
                        </a:rPr>
                        <a:t>RoBERTa PLL ρ</a:t>
                      </a:r>
                    </a:p>
                  </a:txBody>
                  <a:tcPr marL="64008" marR="54864" marT="27432" marB="27432" anchor="ctr">
                    <a:solidFill>
                      <a:srgbClr val="0F2C68"/>
                    </a:solidFill>
                  </a:tcPr>
                </a:tc>
                <a:tc>
                  <a:txBody>
                    <a:bodyPr wrap="square"/>
                    <a:lstStyle/>
                    <a:p>
                      <a:pPr algn="ctr"/>
                      <a:r>
                        <a:rPr sz="1400" b="1" i="0">
                          <a:solidFill>
                            <a:srgbClr val="FFFFFF"/>
                          </a:solidFill>
                          <a:latin typeface="+mn-lt"/>
                        </a:rPr>
                        <a:t>Gap |Δρ|</a:t>
                      </a:r>
                    </a:p>
                  </a:txBody>
                  <a:tcPr marL="64008" marR="54864" marT="27432" marB="27432" anchor="ctr">
                    <a:solidFill>
                      <a:srgbClr val="0F2C68"/>
                    </a:solidFill>
                  </a:tcPr>
                </a:tc>
              </a:tr>
              <a:tr h="420624">
                <a:tc>
                  <a:txBody>
                    <a:bodyPr wrap="square"/>
                    <a:lstStyle/>
                    <a:p>
                      <a:pPr algn="l"/>
                      <a:r>
                        <a:rPr sz="1400" b="1" i="0">
                          <a:solidFill>
                            <a:srgbClr val="20202A"/>
                          </a:solidFill>
                          <a:latin typeface="+mn-lt"/>
                        </a:rPr>
                        <a:t>4</a:t>
                      </a:r>
                    </a:p>
                  </a:txBody>
                  <a:tcPr marL="64008" marR="54864" marT="27432" marB="27432" anchor="ctr">
                    <a:solidFill>
                      <a:srgbClr val="FFFFFF"/>
                    </a:solidFill>
                  </a:tcPr>
                </a:tc>
                <a:tc>
                  <a:txBody>
                    <a:bodyPr wrap="square"/>
                    <a:lstStyle/>
                    <a:p>
                      <a:pPr algn="ctr"/>
                      <a:r>
                        <a:rPr sz="1400" b="0" i="0">
                          <a:solidFill>
                            <a:srgbClr val="20202A"/>
                          </a:solidFill>
                          <a:latin typeface="+mn-lt"/>
                        </a:rPr>
                        <a:t>−0.574</a:t>
                      </a:r>
                    </a:p>
                  </a:txBody>
                  <a:tcPr marL="64008" marR="54864" marT="27432" marB="27432" anchor="ctr">
                    <a:solidFill>
                      <a:srgbClr val="FFFFFF"/>
                    </a:solidFill>
                  </a:tcPr>
                </a:tc>
                <a:tc>
                  <a:txBody>
                    <a:bodyPr wrap="square"/>
                    <a:lstStyle/>
                    <a:p>
                      <a:pPr algn="ctr"/>
                      <a:r>
                        <a:rPr sz="1400" b="0" i="0">
                          <a:solidFill>
                            <a:srgbClr val="20202A"/>
                          </a:solidFill>
                          <a:latin typeface="+mn-lt"/>
                        </a:rPr>
                        <a:t>−0.581</a:t>
                      </a:r>
                    </a:p>
                  </a:txBody>
                  <a:tcPr marL="64008" marR="54864" marT="27432" marB="27432" anchor="ctr">
                    <a:solidFill>
                      <a:srgbClr val="FFFFFF"/>
                    </a:solidFill>
                  </a:tcPr>
                </a:tc>
                <a:tc>
                  <a:txBody>
                    <a:bodyPr wrap="square"/>
                    <a:lstStyle/>
                    <a:p>
                      <a:pPr algn="ctr"/>
                      <a:r>
                        <a:rPr sz="1400" b="0" i="0">
                          <a:solidFill>
                            <a:srgbClr val="20202A"/>
                          </a:solidFill>
                          <a:latin typeface="+mn-lt"/>
                        </a:rPr>
                        <a:t>0.007</a:t>
                      </a:r>
                    </a:p>
                  </a:txBody>
                  <a:tcPr marL="64008" marR="54864" marT="27432" marB="27432" anchor="ctr">
                    <a:solidFill>
                      <a:srgbClr val="FFFFFF"/>
                    </a:solidFill>
                  </a:tcPr>
                </a:tc>
              </a:tr>
              <a:tr h="420624">
                <a:tc>
                  <a:txBody>
                    <a:bodyPr wrap="square"/>
                    <a:lstStyle/>
                    <a:p>
                      <a:pPr algn="l"/>
                      <a:r>
                        <a:rPr sz="1400" b="1" i="0">
                          <a:solidFill>
                            <a:srgbClr val="20202A"/>
                          </a:solidFill>
                          <a:latin typeface="+mn-lt"/>
                        </a:rPr>
                        <a:t>8</a:t>
                      </a:r>
                    </a:p>
                  </a:txBody>
                  <a:tcPr marL="64008" marR="54864" marT="27432" marB="27432" anchor="ctr">
                    <a:solidFill>
                      <a:srgbClr val="E8EAF1"/>
                    </a:solidFill>
                  </a:tcPr>
                </a:tc>
                <a:tc>
                  <a:txBody>
                    <a:bodyPr wrap="square"/>
                    <a:lstStyle/>
                    <a:p>
                      <a:pPr algn="ctr"/>
                      <a:r>
                        <a:rPr sz="1400" b="0" i="0">
                          <a:solidFill>
                            <a:srgbClr val="20202A"/>
                          </a:solidFill>
                          <a:latin typeface="+mn-lt"/>
                        </a:rPr>
                        <a:t>−0.406</a:t>
                      </a:r>
                    </a:p>
                  </a:txBody>
                  <a:tcPr marL="64008" marR="54864" marT="27432" marB="27432" anchor="ctr">
                    <a:solidFill>
                      <a:srgbClr val="E8EAF1"/>
                    </a:solidFill>
                  </a:tcPr>
                </a:tc>
                <a:tc>
                  <a:txBody>
                    <a:bodyPr wrap="square"/>
                    <a:lstStyle/>
                    <a:p>
                      <a:pPr algn="ctr"/>
                      <a:r>
                        <a:rPr sz="1400" b="0" i="0">
                          <a:solidFill>
                            <a:srgbClr val="20202A"/>
                          </a:solidFill>
                          <a:latin typeface="+mn-lt"/>
                        </a:rPr>
                        <a:t>−0.513</a:t>
                      </a:r>
                    </a:p>
                  </a:txBody>
                  <a:tcPr marL="64008" marR="54864" marT="27432" marB="27432" anchor="ctr">
                    <a:solidFill>
                      <a:srgbClr val="E8EAF1"/>
                    </a:solidFill>
                  </a:tcPr>
                </a:tc>
                <a:tc>
                  <a:txBody>
                    <a:bodyPr wrap="square"/>
                    <a:lstStyle/>
                    <a:p>
                      <a:pPr algn="ctr"/>
                      <a:r>
                        <a:rPr sz="1400" b="0" i="0">
                          <a:solidFill>
                            <a:srgbClr val="20202A"/>
                          </a:solidFill>
                          <a:latin typeface="+mn-lt"/>
                        </a:rPr>
                        <a:t>0.107</a:t>
                      </a:r>
                    </a:p>
                  </a:txBody>
                  <a:tcPr marL="64008" marR="54864" marT="27432" marB="27432" anchor="ctr">
                    <a:solidFill>
                      <a:srgbClr val="E8EAF1"/>
                    </a:solidFill>
                  </a:tcPr>
                </a:tc>
              </a:tr>
              <a:tr h="420624">
                <a:tc>
                  <a:txBody>
                    <a:bodyPr wrap="square"/>
                    <a:lstStyle/>
                    <a:p>
                      <a:pPr algn="l"/>
                      <a:r>
                        <a:rPr sz="1400" b="1" i="0">
                          <a:solidFill>
                            <a:srgbClr val="20202A"/>
                          </a:solidFill>
                          <a:latin typeface="+mn-lt"/>
                        </a:rPr>
                        <a:t>16</a:t>
                      </a:r>
                    </a:p>
                  </a:txBody>
                  <a:tcPr marL="64008" marR="54864" marT="27432" marB="27432" anchor="ctr">
                    <a:solidFill>
                      <a:srgbClr val="FFFFFF"/>
                    </a:solidFill>
                  </a:tcPr>
                </a:tc>
                <a:tc>
                  <a:txBody>
                    <a:bodyPr wrap="square"/>
                    <a:lstStyle/>
                    <a:p>
                      <a:pPr algn="ctr"/>
                      <a:r>
                        <a:rPr sz="1400" b="0" i="0">
                          <a:solidFill>
                            <a:srgbClr val="20202A"/>
                          </a:solidFill>
                          <a:latin typeface="+mn-lt"/>
                        </a:rPr>
                        <a:t>−0.347</a:t>
                      </a:r>
                    </a:p>
                  </a:txBody>
                  <a:tcPr marL="64008" marR="54864" marT="27432" marB="27432" anchor="ctr">
                    <a:solidFill>
                      <a:srgbClr val="FFFFFF"/>
                    </a:solidFill>
                  </a:tcPr>
                </a:tc>
                <a:tc>
                  <a:txBody>
                    <a:bodyPr wrap="square"/>
                    <a:lstStyle/>
                    <a:p>
                      <a:pPr algn="ctr"/>
                      <a:r>
                        <a:rPr sz="1400" b="0" i="0">
                          <a:solidFill>
                            <a:srgbClr val="20202A"/>
                          </a:solidFill>
                          <a:latin typeface="+mn-lt"/>
                        </a:rPr>
                        <a:t>−0.484</a:t>
                      </a:r>
                    </a:p>
                  </a:txBody>
                  <a:tcPr marL="64008" marR="54864" marT="27432" marB="27432" anchor="ctr">
                    <a:solidFill>
                      <a:srgbClr val="FFFFFF"/>
                    </a:solidFill>
                  </a:tcPr>
                </a:tc>
                <a:tc>
                  <a:txBody>
                    <a:bodyPr wrap="square"/>
                    <a:lstStyle/>
                    <a:p>
                      <a:pPr algn="ctr"/>
                      <a:r>
                        <a:rPr sz="1400" b="0" i="0">
                          <a:solidFill>
                            <a:srgbClr val="20202A"/>
                          </a:solidFill>
                          <a:latin typeface="+mn-lt"/>
                        </a:rPr>
                        <a:t>0.137</a:t>
                      </a:r>
                    </a:p>
                  </a:txBody>
                  <a:tcPr marL="64008" marR="54864" marT="27432" marB="27432" anchor="ctr">
                    <a:solidFill>
                      <a:srgbClr val="FFFFFF"/>
                    </a:solidFill>
                  </a:tcPr>
                </a:tc>
              </a:tr>
              <a:tr h="420624">
                <a:tc>
                  <a:txBody>
                    <a:bodyPr wrap="square"/>
                    <a:lstStyle/>
                    <a:p>
                      <a:pPr algn="l"/>
                      <a:r>
                        <a:rPr sz="1400" b="1" i="0">
                          <a:solidFill>
                            <a:srgbClr val="20202A"/>
                          </a:solidFill>
                          <a:latin typeface="+mn-lt"/>
                        </a:rPr>
                        <a:t>32</a:t>
                      </a:r>
                    </a:p>
                  </a:txBody>
                  <a:tcPr marL="64008" marR="54864" marT="27432" marB="27432" anchor="ctr">
                    <a:solidFill>
                      <a:srgbClr val="E8EAF1"/>
                    </a:solidFill>
                  </a:tcPr>
                </a:tc>
                <a:tc>
                  <a:txBody>
                    <a:bodyPr wrap="square"/>
                    <a:lstStyle/>
                    <a:p>
                      <a:pPr algn="ctr"/>
                      <a:r>
                        <a:rPr sz="1400" b="0" i="0">
                          <a:solidFill>
                            <a:srgbClr val="20202A"/>
                          </a:solidFill>
                          <a:latin typeface="+mn-lt"/>
                        </a:rPr>
                        <a:t>−0.209</a:t>
                      </a:r>
                    </a:p>
                  </a:txBody>
                  <a:tcPr marL="64008" marR="54864" marT="27432" marB="27432" anchor="ctr">
                    <a:solidFill>
                      <a:srgbClr val="E8EAF1"/>
                    </a:solidFill>
                  </a:tcPr>
                </a:tc>
                <a:tc>
                  <a:txBody>
                    <a:bodyPr wrap="square"/>
                    <a:lstStyle/>
                    <a:p>
                      <a:pPr algn="ctr"/>
                      <a:r>
                        <a:rPr sz="1400" b="0" i="0">
                          <a:solidFill>
                            <a:srgbClr val="20202A"/>
                          </a:solidFill>
                          <a:latin typeface="+mn-lt"/>
                        </a:rPr>
                        <a:t>−0.417</a:t>
                      </a:r>
                    </a:p>
                  </a:txBody>
                  <a:tcPr marL="64008" marR="54864" marT="27432" marB="27432" anchor="ctr">
                    <a:solidFill>
                      <a:srgbClr val="E8EAF1"/>
                    </a:solidFill>
                  </a:tcPr>
                </a:tc>
                <a:tc>
                  <a:txBody>
                    <a:bodyPr wrap="square"/>
                    <a:lstStyle/>
                    <a:p>
                      <a:pPr algn="ctr"/>
                      <a:r>
                        <a:rPr sz="1400" b="0" i="0">
                          <a:solidFill>
                            <a:srgbClr val="20202A"/>
                          </a:solidFill>
                          <a:latin typeface="+mn-lt"/>
                        </a:rPr>
                        <a:t>0.208</a:t>
                      </a:r>
                    </a:p>
                  </a:txBody>
                  <a:tcPr marL="64008" marR="54864" marT="27432" marB="27432" anchor="ctr">
                    <a:solidFill>
                      <a:srgbClr val="E8EAF1"/>
                    </a:solidFill>
                  </a:tcPr>
                </a:tc>
              </a:tr>
              <a:tr h="420624">
                <a:tc>
                  <a:txBody>
                    <a:bodyPr wrap="square"/>
                    <a:lstStyle/>
                    <a:p>
                      <a:pPr algn="l"/>
                      <a:r>
                        <a:rPr sz="1400" b="1" i="0">
                          <a:solidFill>
                            <a:srgbClr val="20202A"/>
                          </a:solidFill>
                          <a:latin typeface="+mn-lt"/>
                        </a:rPr>
                        <a:t>64</a:t>
                      </a:r>
                    </a:p>
                  </a:txBody>
                  <a:tcPr marL="64008" marR="54864" marT="27432" marB="27432" anchor="ctr">
                    <a:solidFill>
                      <a:srgbClr val="FFFFFF"/>
                    </a:solidFill>
                  </a:tcPr>
                </a:tc>
                <a:tc>
                  <a:txBody>
                    <a:bodyPr wrap="square"/>
                    <a:lstStyle/>
                    <a:p>
                      <a:pPr algn="ctr"/>
                      <a:r>
                        <a:rPr sz="1400" b="0" i="0">
                          <a:solidFill>
                            <a:srgbClr val="20202A"/>
                          </a:solidFill>
                          <a:latin typeface="+mn-lt"/>
                        </a:rPr>
                        <a:t>−0.220</a:t>
                      </a:r>
                    </a:p>
                  </a:txBody>
                  <a:tcPr marL="64008" marR="54864" marT="27432" marB="27432" anchor="ctr">
                    <a:solidFill>
                      <a:srgbClr val="FFFFFF"/>
                    </a:solidFill>
                  </a:tcPr>
                </a:tc>
                <a:tc>
                  <a:txBody>
                    <a:bodyPr wrap="square"/>
                    <a:lstStyle/>
                    <a:p>
                      <a:pPr algn="ctr"/>
                      <a:r>
                        <a:rPr sz="1400" b="0" i="0">
                          <a:solidFill>
                            <a:srgbClr val="20202A"/>
                          </a:solidFill>
                          <a:latin typeface="+mn-lt"/>
                        </a:rPr>
                        <a:t>−0.433</a:t>
                      </a:r>
                    </a:p>
                  </a:txBody>
                  <a:tcPr marL="64008" marR="54864" marT="27432" marB="27432" anchor="ctr">
                    <a:solidFill>
                      <a:srgbClr val="FFFFFF"/>
                    </a:solidFill>
                  </a:tcPr>
                </a:tc>
                <a:tc>
                  <a:txBody>
                    <a:bodyPr wrap="square"/>
                    <a:lstStyle/>
                    <a:p>
                      <a:pPr algn="ctr"/>
                      <a:r>
                        <a:rPr sz="1400" b="0" i="0">
                          <a:solidFill>
                            <a:srgbClr val="20202A"/>
                          </a:solidFill>
                          <a:latin typeface="+mn-lt"/>
                        </a:rPr>
                        <a:t>0.213</a:t>
                      </a:r>
                    </a:p>
                  </a:txBody>
                  <a:tcPr marL="64008" marR="54864" marT="27432" marB="27432" anchor="ctr">
                    <a:solidFill>
                      <a:srgbClr val="FFFFFF"/>
                    </a:solidFill>
                  </a:tcPr>
                </a:tc>
              </a:tr>
              <a:tr h="420624">
                <a:tc>
                  <a:txBody>
                    <a:bodyPr wrap="square"/>
                    <a:lstStyle/>
                    <a:p>
                      <a:pPr algn="l"/>
                      <a:r>
                        <a:rPr sz="1400" b="1" i="0">
                          <a:solidFill>
                            <a:srgbClr val="20202A"/>
                          </a:solidFill>
                          <a:latin typeface="+mn-lt"/>
                        </a:rPr>
                        <a:t>128</a:t>
                      </a:r>
                    </a:p>
                  </a:txBody>
                  <a:tcPr marL="64008" marR="54864" marT="27432" marB="27432" anchor="ctr">
                    <a:solidFill>
                      <a:srgbClr val="E8EAF1"/>
                    </a:solidFill>
                  </a:tcPr>
                </a:tc>
                <a:tc>
                  <a:txBody>
                    <a:bodyPr wrap="square"/>
                    <a:lstStyle/>
                    <a:p>
                      <a:pPr algn="ctr"/>
                      <a:r>
                        <a:rPr sz="1400" b="0" i="0">
                          <a:solidFill>
                            <a:srgbClr val="20202A"/>
                          </a:solidFill>
                          <a:latin typeface="+mn-lt"/>
                        </a:rPr>
                        <a:t>−0.270</a:t>
                      </a:r>
                    </a:p>
                  </a:txBody>
                  <a:tcPr marL="64008" marR="54864" marT="27432" marB="27432" anchor="ctr">
                    <a:solidFill>
                      <a:srgbClr val="E8EAF1"/>
                    </a:solidFill>
                  </a:tcPr>
                </a:tc>
                <a:tc>
                  <a:txBody>
                    <a:bodyPr wrap="square"/>
                    <a:lstStyle/>
                    <a:p>
                      <a:pPr algn="ctr"/>
                      <a:r>
                        <a:rPr sz="1400" b="0" i="0">
                          <a:solidFill>
                            <a:srgbClr val="20202A"/>
                          </a:solidFill>
                          <a:latin typeface="+mn-lt"/>
                        </a:rPr>
                        <a:t>−0.461</a:t>
                      </a:r>
                    </a:p>
                  </a:txBody>
                  <a:tcPr marL="64008" marR="54864" marT="27432" marB="27432" anchor="ctr">
                    <a:solidFill>
                      <a:srgbClr val="E8EAF1"/>
                    </a:solidFill>
                  </a:tcPr>
                </a:tc>
                <a:tc>
                  <a:txBody>
                    <a:bodyPr wrap="square"/>
                    <a:lstStyle/>
                    <a:p>
                      <a:pPr algn="ctr"/>
                      <a:r>
                        <a:rPr sz="1400" b="0" i="0">
                          <a:solidFill>
                            <a:srgbClr val="20202A"/>
                          </a:solidFill>
                          <a:latin typeface="+mn-lt"/>
                        </a:rPr>
                        <a:t>0.191</a:t>
                      </a:r>
                    </a:p>
                  </a:txBody>
                  <a:tcPr marL="64008" marR="54864" marT="27432" marB="27432" anchor="ctr">
                    <a:solidFill>
                      <a:srgbClr val="E8EAF1"/>
                    </a:solidFill>
                  </a:tcPr>
                </a:tc>
              </a:tr>
            </a:tbl>
          </a:graphicData>
        </a:graphic>
      </p:graphicFrame>
      <p:sp>
        <p:nvSpPr>
          <p:cNvPr id="4" name="TextBox 3"/>
          <p:cNvSpPr txBox="1"/>
          <p:nvPr/>
        </p:nvSpPr>
        <p:spPr>
          <a:xfrm>
            <a:off x="2377440" y="4846320"/>
            <a:ext cx="7406640" cy="640080"/>
          </a:xfrm>
          <a:prstGeom prst="rect">
            <a:avLst/>
          </a:prstGeom>
          <a:noFill/>
        </p:spPr>
        <p:txBody>
          <a:bodyPr wrap="square" anchor="t" lIns="0" rIns="0" tIns="0" bIns="0">
            <a:spAutoFit/>
          </a:bodyPr>
          <a:lstStyle/>
          <a:p>
            <a:pPr algn="ctr"/>
            <a:r>
              <a:rPr sz="1400" b="0" i="1">
                <a:solidFill>
                  <a:srgbClr val="55576B"/>
                </a:solidFill>
                <a:latin typeface="+mn-lt"/>
              </a:rPr>
              <a:t>More negative = better ranker. Over G=4→128: CTC degrades 53%, RoBERTa PLL only 21%.</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800" b="1" i="0">
                <a:solidFill>
                  <a:srgbClr val="0F2C68"/>
                </a:solidFill>
                <a:latin typeface="+mj-lt"/>
              </a:rPr>
              <a:t>Backup — training-time detail</a:t>
            </a:r>
          </a:p>
        </p:txBody>
      </p:sp>
      <p:sp>
        <p:nvSpPr>
          <p:cNvPr id="3" name="TextBox 2"/>
          <p:cNvSpPr txBox="1"/>
          <p:nvPr/>
        </p:nvSpPr>
        <p:spPr>
          <a:xfrm>
            <a:off x="777240" y="1554480"/>
            <a:ext cx="10561320" cy="4389120"/>
          </a:xfrm>
          <a:prstGeom prst="rect">
            <a:avLst/>
          </a:prstGeom>
          <a:noFill/>
        </p:spPr>
        <p:txBody>
          <a:bodyPr wrap="square" anchor="t" lIns="0" rIns="0" tIns="0" bIns="0">
            <a:spAutoFit/>
          </a:bodyPr>
          <a:lstStyle/>
          <a:p>
            <a:pPr algn="l" marL="274320" indent="-274320">
              <a:lnSpc>
                <a:spcPct val="105000"/>
              </a:lnSpc>
              <a:spcAft>
                <a:spcPts val="1100"/>
              </a:spcAft>
              <a:buClr>
                <a:srgbClr val="1656A6"/>
              </a:buClr>
              <a:buFont typeface="Arial"/>
              <a:buChar char="▪"/>
            </a:pPr>
            <a:r>
              <a:rPr sz="1600" b="1" i="0">
                <a:solidFill>
                  <a:srgbClr val="0F2C68"/>
                </a:solidFill>
                <a:latin typeface="+mn-lt"/>
              </a:rPr>
              <a:t>CR-CTC</a:t>
            </a:r>
            <a:r>
              <a:rPr sz="1600" b="0" i="0">
                <a:solidFill>
                  <a:srgbClr val="20202A"/>
                </a:solidFill>
                <a:latin typeface="+mn-lt"/>
              </a:rPr>
              <a:t> — training oracle gap 0.007 pp → no reward; all 4 MWER configs collapse +6.18 to +8.90 pp.</a:t>
            </a:r>
          </a:p>
          <a:p>
            <a:pPr algn="l" marL="274320" indent="-274320">
              <a:lnSpc>
                <a:spcPct val="105000"/>
              </a:lnSpc>
              <a:spcAft>
                <a:spcPts val="1100"/>
              </a:spcAft>
              <a:buClr>
                <a:srgbClr val="1656A6"/>
              </a:buClr>
              <a:buFont typeface="Arial"/>
              <a:buChar char="▪"/>
            </a:pPr>
            <a:r>
              <a:rPr sz="1600" b="1" i="0">
                <a:solidFill>
                  <a:srgbClr val="0F2C68"/>
                </a:solidFill>
                <a:latin typeface="+mn-lt"/>
              </a:rPr>
              <a:t>Standard CTC</a:t>
            </a:r>
            <a:r>
              <a:rPr sz="1600" b="0" i="0">
                <a:solidFill>
                  <a:srgbClr val="20202A"/>
                </a:solidFill>
                <a:latin typeface="+mn-lt"/>
              </a:rPr>
              <a:t> — gap 0.74 pp (106× larger) → mild drift +3.4% / 3000 steps; the signal does not transfer to dev.</a:t>
            </a:r>
          </a:p>
          <a:p>
            <a:pPr algn="l" marL="274320" indent="-274320">
              <a:lnSpc>
                <a:spcPct val="105000"/>
              </a:lnSpc>
              <a:spcAft>
                <a:spcPts val="1100"/>
              </a:spcAft>
              <a:buClr>
                <a:srgbClr val="1656A6"/>
              </a:buClr>
              <a:buFont typeface="Arial"/>
              <a:buChar char="▪"/>
            </a:pPr>
            <a:r>
              <a:rPr sz="1600" b="1" i="0">
                <a:solidFill>
                  <a:srgbClr val="0F2C68"/>
                </a:solidFill>
                <a:latin typeface="+mn-lt"/>
              </a:rPr>
              <a:t>RAFT (clean gradient)</a:t>
            </a:r>
            <a:r>
              <a:rPr sz="1600" b="0" i="0">
                <a:solidFill>
                  <a:srgbClr val="20202A"/>
                </a:solidFill>
                <a:latin typeface="+mn-lt"/>
              </a:rPr>
              <a:t> — collapses at lr 1e−6 (4.86% → 65.5% by step 800); frozen at 1e−7 / 1e−8. Collapse boundary &lt; 1 order of magnitude.</a:t>
            </a:r>
          </a:p>
          <a:p>
            <a:pPr algn="l" marL="274320" indent="-274320">
              <a:lnSpc>
                <a:spcPct val="105000"/>
              </a:lnSpc>
              <a:spcAft>
                <a:spcPts val="1100"/>
              </a:spcAft>
              <a:buClr>
                <a:srgbClr val="1656A6"/>
              </a:buClr>
              <a:buFont typeface="Arial"/>
              <a:buChar char="▪"/>
            </a:pPr>
            <a:r>
              <a:rPr sz="1600" b="1" i="0">
                <a:solidFill>
                  <a:srgbClr val="0F2C68"/>
                </a:solidFill>
                <a:latin typeface="+mn-lt"/>
              </a:rPr>
              <a:t>⇒ Two separable failures:</a:t>
            </a:r>
            <a:r>
              <a:rPr sz="1600" b="0" i="0">
                <a:solidFill>
                  <a:srgbClr val="20202A"/>
                </a:solidFill>
                <a:latin typeface="+mn-lt"/>
              </a:rPr>
              <a:t> missing reward (CR-CTC) vs sharp basin (standard CTC). Neither model meets both necessary conditions.</a:t>
            </a:r>
          </a:p>
          <a:p>
            <a:pPr algn="l" marL="274320" indent="-274320">
              <a:lnSpc>
                <a:spcPct val="105000"/>
              </a:lnSpc>
              <a:spcAft>
                <a:spcPts val="1100"/>
              </a:spcAft>
              <a:buClr>
                <a:srgbClr val="55576B"/>
              </a:buClr>
              <a:buFont typeface="Arial"/>
              <a:buChar char="▪"/>
            </a:pPr>
            <a:r>
              <a:rPr sz="1600" b="1" i="1">
                <a:solidFill>
                  <a:srgbClr val="55576B"/>
                </a:solidFill>
                <a:latin typeface="+mn-lt"/>
              </a:rPr>
              <a:t>Side-finding:</a:t>
            </a:r>
            <a:r>
              <a:rPr sz="1600" b="0" i="1">
                <a:solidFill>
                  <a:srgbClr val="55576B"/>
                </a:solidFill>
                <a:latin typeface="+mn-lt"/>
              </a:rPr>
              <a:t> CR-CTC also improves calibration — anti-correlated ρ fraction 15.7% → 6.9%.</a:t>
            </a:r>
          </a:p>
          <a:p>
            <a:pPr algn="l" marL="274320" indent="-274320">
              <a:lnSpc>
                <a:spcPct val="105000"/>
              </a:lnSpc>
              <a:buClr>
                <a:srgbClr val="55576B"/>
              </a:buClr>
              <a:buFont typeface="Arial"/>
              <a:buChar char="▪"/>
            </a:pPr>
            <a:r>
              <a:rPr sz="1600" b="1" i="1">
                <a:solidFill>
                  <a:srgbClr val="55576B"/>
                </a:solidFill>
                <a:latin typeface="+mn-lt"/>
              </a:rPr>
              <a:t>Caveat:</a:t>
            </a:r>
            <a:r>
              <a:rPr sz="1600" b="0" i="1">
                <a:solidFill>
                  <a:srgbClr val="55576B"/>
                </a:solidFill>
                <a:latin typeface="+mn-lt"/>
              </a:rPr>
              <a:t> the standard-CTC checkpoint is AED-shaped (90% attention-decoder loss), so the matrix separates CR-CTC vs AED-shaped CTC, not vs pure CTC.</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800" b="1" i="0">
                <a:solidFill>
                  <a:srgbClr val="0F2C68"/>
                </a:solidFill>
                <a:latin typeface="+mj-lt"/>
              </a:rPr>
              <a:t>Backup — temperature calibration (τ)</a:t>
            </a:r>
          </a:p>
        </p:txBody>
      </p:sp>
      <p:sp>
        <p:nvSpPr>
          <p:cNvPr id="3" name="TextBox 2"/>
          <p:cNvSpPr txBox="1"/>
          <p:nvPr/>
        </p:nvSpPr>
        <p:spPr>
          <a:xfrm>
            <a:off x="777240" y="1691640"/>
            <a:ext cx="4572000" cy="3657600"/>
          </a:xfrm>
          <a:prstGeom prst="rect">
            <a:avLst/>
          </a:prstGeom>
          <a:noFill/>
        </p:spPr>
        <p:txBody>
          <a:bodyPr wrap="square" anchor="t" lIns="0" rIns="0" tIns="0" bIns="0">
            <a:spAutoFit/>
          </a:bodyPr>
          <a:lstStyle/>
          <a:p>
            <a:pPr algn="l">
              <a:lnSpc>
                <a:spcPct val="105000"/>
              </a:lnSpc>
              <a:spcAft>
                <a:spcPts val="1400"/>
              </a:spcAft>
            </a:pPr>
            <a:r>
              <a:rPr sz="1600" b="0" i="0">
                <a:solidFill>
                  <a:srgbClr val="20202A"/>
                </a:solidFill>
                <a:latin typeface="+mn-lt"/>
              </a:rPr>
              <a:t>Sharp transition at τ = 5→6 (n.s. → p &lt; 0.0001).</a:t>
            </a:r>
          </a:p>
          <a:p>
            <a:pPr algn="l">
              <a:lnSpc>
                <a:spcPct val="105000"/>
              </a:lnSpc>
              <a:spcAft>
                <a:spcPts val="1400"/>
              </a:spcAft>
            </a:pPr>
            <a:r>
              <a:rPr sz="1600" b="0" i="0">
                <a:solidFill>
                  <a:srgbClr val="20202A"/>
                </a:solidFill>
                <a:latin typeface="+mn-lt"/>
              </a:rPr>
              <a:t>Flat optimum τ ∈ [8, 11]; operational τ = 10 is 0.024 pp off the τ = 9 optimum.</a:t>
            </a:r>
          </a:p>
          <a:p>
            <a:pPr algn="l">
              <a:lnSpc>
                <a:spcPct val="105000"/>
              </a:lnSpc>
            </a:pPr>
            <a:r>
              <a:rPr sz="1600" b="0" i="0">
                <a:solidFill>
                  <a:srgbClr val="20202A"/>
                </a:solidFill>
                <a:latin typeface="+mn-lt"/>
              </a:rPr>
              <a:t>The flat region means no held-out tuning is needed.</a:t>
            </a:r>
          </a:p>
        </p:txBody>
      </p:sp>
      <p:pic>
        <p:nvPicPr>
          <p:cNvPr id="4" name="Picture 3" descr="fig5_tau_sweep.png"/>
          <p:cNvPicPr>
            <a:picLocks noChangeAspect="1"/>
          </p:cNvPicPr>
          <p:nvPr/>
        </p:nvPicPr>
        <p:blipFill>
          <a:blip r:embed="rId2"/>
          <a:stretch>
            <a:fillRect/>
          </a:stretch>
        </p:blipFill>
        <p:spPr>
          <a:xfrm>
            <a:off x="5577840" y="1966678"/>
            <a:ext cx="5760720" cy="3747602"/>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800" b="1" i="0">
                <a:solidFill>
                  <a:srgbClr val="0F2C68"/>
                </a:solidFill>
                <a:latin typeface="+mj-lt"/>
              </a:rPr>
              <a:t>Backup — CR-CTC alignment posterior γₜ</a:t>
            </a:r>
          </a:p>
        </p:txBody>
      </p:sp>
      <p:sp>
        <p:nvSpPr>
          <p:cNvPr id="3" name="TextBox 2"/>
          <p:cNvSpPr txBox="1"/>
          <p:nvPr/>
        </p:nvSpPr>
        <p:spPr>
          <a:xfrm>
            <a:off x="777240" y="1691640"/>
            <a:ext cx="4572000" cy="3657600"/>
          </a:xfrm>
          <a:prstGeom prst="rect">
            <a:avLst/>
          </a:prstGeom>
          <a:noFill/>
        </p:spPr>
        <p:txBody>
          <a:bodyPr wrap="square" anchor="t" lIns="0" rIns="0" tIns="0" bIns="0">
            <a:spAutoFit/>
          </a:bodyPr>
          <a:lstStyle/>
          <a:p>
            <a:pPr algn="l">
              <a:lnSpc>
                <a:spcPct val="105000"/>
              </a:lnSpc>
              <a:spcAft>
                <a:spcPts val="1400"/>
              </a:spcAft>
            </a:pPr>
            <a:r>
              <a:rPr sz="1600" b="0" i="0">
                <a:solidFill>
                  <a:srgbClr val="20202A"/>
                </a:solidFill>
                <a:latin typeface="+mn-lt"/>
              </a:rPr>
              <a:t>Prior prediction: blank dominates 70–90% of frames.</a:t>
            </a:r>
          </a:p>
          <a:p>
            <a:pPr algn="l">
              <a:lnSpc>
                <a:spcPct val="105000"/>
              </a:lnSpc>
              <a:spcAft>
                <a:spcPts val="1400"/>
              </a:spcAft>
            </a:pPr>
            <a:r>
              <a:rPr sz="1600" b="0" i="0">
                <a:solidFill>
                  <a:srgbClr val="20202A"/>
                </a:solidFill>
                <a:latin typeface="+mn-lt"/>
              </a:rPr>
              <a:t>Measured (n=100): a near-equal three-way split — dead 34.2%, active 34.7%, ambiguous 31.1%.</a:t>
            </a:r>
          </a:p>
          <a:p>
            <a:pPr algn="l">
              <a:lnSpc>
                <a:spcPct val="105000"/>
              </a:lnSpc>
            </a:pPr>
            <a:r>
              <a:rPr sz="1600" b="0" i="0">
                <a:solidFill>
                  <a:srgbClr val="20202A"/>
                </a:solidFill>
                <a:latin typeface="+mn-lt"/>
              </a:rPr>
              <a:t>CR-CTC’s consistency regularization spreads alignment mass, so ~2× more frames carry gradient signal.</a:t>
            </a:r>
          </a:p>
        </p:txBody>
      </p:sp>
      <p:pic>
        <p:nvPicPr>
          <p:cNvPr id="4" name="Picture 3" descr="fig2_gamma_split.png"/>
          <p:cNvPicPr>
            <a:picLocks noChangeAspect="1"/>
          </p:cNvPicPr>
          <p:nvPr/>
        </p:nvPicPr>
        <p:blipFill>
          <a:blip r:embed="rId2"/>
          <a:stretch>
            <a:fillRect/>
          </a:stretch>
        </p:blipFill>
        <p:spPr>
          <a:xfrm>
            <a:off x="5852160" y="1747551"/>
            <a:ext cx="5486400" cy="4185856"/>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600" b="1" i="0">
                <a:solidFill>
                  <a:srgbClr val="0F2C68"/>
                </a:solidFill>
                <a:latin typeface="+mj-lt"/>
              </a:rPr>
              <a:t>Backup — related work &amp; novelty</a:t>
            </a:r>
          </a:p>
        </p:txBody>
      </p:sp>
      <p:sp>
        <p:nvSpPr>
          <p:cNvPr id="3" name="Rounded Rectangle 2"/>
          <p:cNvSpPr/>
          <p:nvPr/>
        </p:nvSpPr>
        <p:spPr>
          <a:xfrm>
            <a:off x="777240" y="1371600"/>
            <a:ext cx="10561320" cy="914400"/>
          </a:xfrm>
          <a:prstGeom prst="roundRect">
            <a:avLst/>
          </a:prstGeom>
          <a:solidFill>
            <a:srgbClr val="E8EAF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l">
              <a:lnSpc>
                <a:spcPct val="105000"/>
              </a:lnSpc>
            </a:pPr>
            <a:r>
              <a:rPr sz="1500" b="1" i="0">
                <a:solidFill>
                  <a:srgbClr val="0F2C68"/>
                </a:solidFill>
                <a:latin typeface="+mn-lt"/>
              </a:rPr>
              <a:t>Novel = a combination:  </a:t>
            </a:r>
            <a:r>
              <a:rPr sz="1500" b="0" i="0">
                <a:solidFill>
                  <a:srgbClr val="20202A"/>
                </a:solidFill>
                <a:latin typeface="+mn-lt"/>
              </a:rPr>
              <a:t>a masked-LM PLL used as the MBR posterior over a CTC N-best (not a score in an argmax rescore), plus the identification of CTC backward as Rao-Blackwellized REINFORCE.</a:t>
            </a:r>
          </a:p>
        </p:txBody>
      </p:sp>
      <p:sp>
        <p:nvSpPr>
          <p:cNvPr id="4" name="TextBox 3"/>
          <p:cNvSpPr txBox="1"/>
          <p:nvPr/>
        </p:nvSpPr>
        <p:spPr>
          <a:xfrm>
            <a:off x="777240" y="2514600"/>
            <a:ext cx="10561320" cy="3657600"/>
          </a:xfrm>
          <a:prstGeom prst="rect">
            <a:avLst/>
          </a:prstGeom>
          <a:noFill/>
        </p:spPr>
        <p:txBody>
          <a:bodyPr wrap="square" anchor="t" lIns="0" rIns="0" tIns="0" bIns="0">
            <a:spAutoFit/>
          </a:bodyPr>
          <a:lstStyle/>
          <a:p>
            <a:pPr algn="l" marL="274320" indent="-274320">
              <a:lnSpc>
                <a:spcPct val="105000"/>
              </a:lnSpc>
              <a:spcAft>
                <a:spcPts val="900"/>
              </a:spcAft>
              <a:buClr>
                <a:srgbClr val="1656A6"/>
              </a:buClr>
              <a:buFont typeface="Arial"/>
              <a:buChar char="▪"/>
            </a:pPr>
            <a:r>
              <a:rPr sz="1400" b="1" i="0">
                <a:solidFill>
                  <a:srgbClr val="0F2C68"/>
                </a:solidFill>
                <a:latin typeface="+mn-lt"/>
              </a:rPr>
              <a:t>Masked-LM / PLL rescoring</a:t>
            </a:r>
            <a:r>
              <a:rPr sz="1400" b="0" i="1">
                <a:solidFill>
                  <a:srgbClr val="55576B"/>
                </a:solidFill>
                <a:latin typeface="+mn-lt"/>
              </a:rPr>
              <a:t> (Salazar 2020; Shin 2019): </a:t>
            </a:r>
            <a:r>
              <a:rPr sz="1400" b="0" i="0">
                <a:solidFill>
                  <a:srgbClr val="20202A"/>
                </a:solidFill>
                <a:latin typeface="+mn-lt"/>
              </a:rPr>
              <a:t>PLL as a drop-in score in argmax rescoring → here PLL defines the MBR posterior.</a:t>
            </a:r>
          </a:p>
          <a:p>
            <a:pPr algn="l" marL="274320" indent="-274320">
              <a:lnSpc>
                <a:spcPct val="105000"/>
              </a:lnSpc>
              <a:spcAft>
                <a:spcPts val="900"/>
              </a:spcAft>
              <a:buClr>
                <a:srgbClr val="1656A6"/>
              </a:buClr>
              <a:buFont typeface="Arial"/>
              <a:buChar char="▪"/>
            </a:pPr>
            <a:r>
              <a:rPr sz="1400" b="1" i="0">
                <a:solidFill>
                  <a:srgbClr val="0F2C68"/>
                </a:solidFill>
                <a:latin typeface="+mn-lt"/>
              </a:rPr>
              <a:t>MBR in MT</a:t>
            </a:r>
            <a:r>
              <a:rPr sz="1400" b="0" i="1">
                <a:solidFill>
                  <a:srgbClr val="55576B"/>
                </a:solidFill>
                <a:latin typeface="+mn-lt"/>
              </a:rPr>
              <a:t> (Kumar 2004; Eikema 2020; Freitag 2022; Finkelstein 2024): </a:t>
            </a:r>
            <a:r>
              <a:rPr sz="1400" b="0" i="0">
                <a:solidFill>
                  <a:srgbClr val="20202A"/>
                </a:solidFill>
                <a:latin typeface="+mn-lt"/>
              </a:rPr>
              <a:t>MBR over MT samples with model / neural-metric utility → here CTC-ASR N-best, masked-LM posterior, CER utility.</a:t>
            </a:r>
          </a:p>
          <a:p>
            <a:pPr algn="l" marL="274320" indent="-274320">
              <a:lnSpc>
                <a:spcPct val="105000"/>
              </a:lnSpc>
              <a:spcAft>
                <a:spcPts val="900"/>
              </a:spcAft>
              <a:buClr>
                <a:srgbClr val="1656A6"/>
              </a:buClr>
              <a:buFont typeface="Arial"/>
              <a:buChar char="▪"/>
            </a:pPr>
            <a:r>
              <a:rPr sz="1400" b="1" i="0">
                <a:solidFill>
                  <a:srgbClr val="0F2C68"/>
                </a:solidFill>
                <a:latin typeface="+mn-lt"/>
              </a:rPr>
              <a:t>MBR in ASR</a:t>
            </a:r>
            <a:r>
              <a:rPr sz="1400" b="0" i="1">
                <a:solidFill>
                  <a:srgbClr val="55576B"/>
                </a:solidFill>
                <a:latin typeface="+mn-lt"/>
              </a:rPr>
              <a:t> (Goel 2000): </a:t>
            </a:r>
            <a:r>
              <a:rPr sz="1400" b="0" i="0">
                <a:solidFill>
                  <a:srgbClr val="20202A"/>
                </a:solidFill>
                <a:latin typeface="+mn-lt"/>
              </a:rPr>
              <a:t>posterior from the acoustic lattice only, no external linguistic signal → here the posterior carries external LM evidence.</a:t>
            </a:r>
          </a:p>
          <a:p>
            <a:pPr algn="l" marL="274320" indent="-274320">
              <a:lnSpc>
                <a:spcPct val="105000"/>
              </a:lnSpc>
              <a:spcAft>
                <a:spcPts val="900"/>
              </a:spcAft>
              <a:buClr>
                <a:srgbClr val="1656A6"/>
              </a:buClr>
              <a:buFont typeface="Arial"/>
              <a:buChar char="▪"/>
            </a:pPr>
            <a:r>
              <a:rPr sz="1400" b="1" i="0">
                <a:solidFill>
                  <a:srgbClr val="0F2C68"/>
                </a:solidFill>
                <a:latin typeface="+mn-lt"/>
              </a:rPr>
              <a:t>MWER / sequence training</a:t>
            </a:r>
            <a:r>
              <a:rPr sz="1400" b="0" i="1">
                <a:solidFill>
                  <a:srgbClr val="55576B"/>
                </a:solidFill>
                <a:latin typeface="+mn-lt"/>
              </a:rPr>
              <a:t> (Prabhavalkar 2018; Shannon 2017): </a:t>
            </a:r>
            <a:r>
              <a:rPr sz="1400" b="0" i="0">
                <a:solidFill>
                  <a:srgbClr val="20202A"/>
                </a:solidFill>
                <a:latin typeface="+mn-lt"/>
              </a:rPr>
              <a:t>gains from CE-pretrained checkpoints with headroom → here analyzed at a near-converged checkpoint, where it fails — and we identify why.</a:t>
            </a:r>
          </a:p>
          <a:p>
            <a:pPr algn="l" marL="274320" indent="-274320">
              <a:lnSpc>
                <a:spcPct val="105000"/>
              </a:lnSpc>
              <a:buClr>
                <a:srgbClr val="1656A6"/>
              </a:buClr>
              <a:buFont typeface="Arial"/>
              <a:buChar char="▪"/>
            </a:pPr>
            <a:r>
              <a:rPr sz="1400" b="1" i="0">
                <a:solidFill>
                  <a:srgbClr val="0F2C68"/>
                </a:solidFill>
                <a:latin typeface="+mn-lt"/>
              </a:rPr>
              <a:t>Variance reduction &amp; RL</a:t>
            </a:r>
            <a:r>
              <a:rPr sz="1400" b="0" i="1">
                <a:solidFill>
                  <a:srgbClr val="55576B"/>
                </a:solidFill>
                <a:latin typeface="+mn-lt"/>
              </a:rPr>
              <a:t> (Williams 1992; Casella 1996; Shao 2024 / GRPO): </a:t>
            </a:r>
            <a:r>
              <a:rPr sz="1400" b="0" i="0">
                <a:solidFill>
                  <a:srgbClr val="20202A"/>
                </a:solidFill>
                <a:latin typeface="+mn-lt"/>
              </a:rPr>
              <a:t>→ we identify CTC backward as Rao-Blackwellized REINFORCE, and show clipping cannot fix a zero-reward problem.</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400" b="1" i="0">
                <a:solidFill>
                  <a:srgbClr val="0F2C68"/>
                </a:solidFill>
                <a:latin typeface="+mj-lt"/>
              </a:rPr>
              <a:t>Backup — the training failure is real, not a bug</a:t>
            </a:r>
          </a:p>
        </p:txBody>
      </p:sp>
      <p:sp>
        <p:nvSpPr>
          <p:cNvPr id="3" name="TextBox 2"/>
          <p:cNvSpPr txBox="1"/>
          <p:nvPr/>
        </p:nvSpPr>
        <p:spPr>
          <a:xfrm>
            <a:off x="777240" y="1600200"/>
            <a:ext cx="10561320" cy="4389120"/>
          </a:xfrm>
          <a:prstGeom prst="rect">
            <a:avLst/>
          </a:prstGeom>
          <a:noFill/>
        </p:spPr>
        <p:txBody>
          <a:bodyPr wrap="square" anchor="t" lIns="0" rIns="0" tIns="0" bIns="0">
            <a:spAutoFit/>
          </a:bodyPr>
          <a:lstStyle/>
          <a:p>
            <a:pPr algn="l" marL="274320" indent="-274320">
              <a:lnSpc>
                <a:spcPct val="105000"/>
              </a:lnSpc>
              <a:spcAft>
                <a:spcPts val="1200"/>
              </a:spcAft>
              <a:buClr>
                <a:srgbClr val="1656A6"/>
              </a:buClr>
              <a:buFont typeface="Arial"/>
              <a:buChar char="▪"/>
            </a:pPr>
            <a:r>
              <a:rPr sz="1600" b="1" i="0">
                <a:solidFill>
                  <a:srgbClr val="0F2C68"/>
                </a:solidFill>
                <a:latin typeface="+mn-lt"/>
              </a:rPr>
              <a:t>Two unrelated methods, same outcome:  </a:t>
            </a:r>
            <a:r>
              <a:rPr sz="1600" b="0" i="0">
                <a:solidFill>
                  <a:srgbClr val="20202A"/>
                </a:solidFill>
                <a:latin typeface="+mn-lt"/>
              </a:rPr>
              <a:t>MWER (REINFORCE) and RAFT (supervised distillation) both fail — disjoint gradient paths, so no single bug explains both.</a:t>
            </a:r>
          </a:p>
          <a:p>
            <a:pPr algn="l" marL="274320" indent="-274320">
              <a:lnSpc>
                <a:spcPct val="105000"/>
              </a:lnSpc>
              <a:spcAft>
                <a:spcPts val="1200"/>
              </a:spcAft>
              <a:buClr>
                <a:srgbClr val="1656A6"/>
              </a:buClr>
              <a:buFont typeface="Arial"/>
              <a:buChar char="▪"/>
            </a:pPr>
            <a:r>
              <a:rPr sz="1600" b="1" i="0">
                <a:solidFill>
                  <a:srgbClr val="0F2C68"/>
                </a:solidFill>
                <a:latin typeface="+mn-lt"/>
              </a:rPr>
              <a:t>The gradient is verified, not assumed:  </a:t>
            </a:r>
            <a:r>
              <a:rPr sz="1600" b="0" i="0">
                <a:solidFill>
                  <a:srgbClr val="20202A"/>
                </a:solidFill>
                <a:latin typeface="+mn-lt"/>
              </a:rPr>
              <a:t>k2 get_tot_scores vs explicit γₜ loss agree to 2.4e−7; variance 2.96× (Viterbi), 3.87× (sampled), 0 ordering violations / 250 utts — matches Rao-Blackwell theory.</a:t>
            </a:r>
          </a:p>
          <a:p>
            <a:pPr algn="l" marL="274320" indent="-274320">
              <a:lnSpc>
                <a:spcPct val="105000"/>
              </a:lnSpc>
              <a:spcAft>
                <a:spcPts val="1200"/>
              </a:spcAft>
              <a:buClr>
                <a:srgbClr val="1656A6"/>
              </a:buClr>
              <a:buFont typeface="Arial"/>
              <a:buChar char="▪"/>
            </a:pPr>
            <a:r>
              <a:rPr sz="1600" b="1" i="0">
                <a:solidFill>
                  <a:srgbClr val="0F2C68"/>
                </a:solidFill>
                <a:latin typeface="+mn-lt"/>
              </a:rPr>
              <a:t>The cause is in the data, not the code:  </a:t>
            </a:r>
            <a:r>
              <a:rPr sz="1600" b="0" i="0">
                <a:solidFill>
                  <a:srgbClr val="20202A"/>
                </a:solidFill>
                <a:latin typeface="+mn-lt"/>
              </a:rPr>
              <a:t>training oracle gap = 0.007 pp (greedy 1.09% vs oracle 1.08%, 5k utts) → no reward. Computed before any training ran.</a:t>
            </a:r>
          </a:p>
          <a:p>
            <a:pPr algn="l" marL="274320" indent="-274320">
              <a:lnSpc>
                <a:spcPct val="105000"/>
              </a:lnSpc>
              <a:buClr>
                <a:srgbClr val="1656A6"/>
              </a:buClr>
              <a:buFont typeface="Arial"/>
              <a:buChar char="▪"/>
            </a:pPr>
            <a:r>
              <a:rPr sz="1600" b="1" i="0">
                <a:solidFill>
                  <a:srgbClr val="0F2C68"/>
                </a:solidFill>
                <a:latin typeface="+mn-lt"/>
              </a:rPr>
              <a:t>Failure tracks the checkpoint:  </a:t>
            </a:r>
            <a:r>
              <a:rPr sz="1600" b="0" i="0">
                <a:solidFill>
                  <a:srgbClr val="20202A"/>
                </a:solidFill>
                <a:latin typeface="+mn-lt"/>
              </a:rPr>
              <a:t>CR-CTC (gap 0.007) collapses; standard CTC (gap 0.74, 106×) only drifts +3.4%. RAFT boundary &lt; 1 order of magnitude; loss ↓ while dev WER ↑ = generalization failure, not non-learning.</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800" b="1" i="0">
                <a:solidFill>
                  <a:srgbClr val="0F2C68"/>
                </a:solidFill>
                <a:latin typeface="+mj-lt"/>
              </a:rPr>
              <a:t>The opportunity: a frozen model already knows better</a:t>
            </a:r>
          </a:p>
        </p:txBody>
      </p:sp>
      <p:sp>
        <p:nvSpPr>
          <p:cNvPr id="3" name="TextBox 2"/>
          <p:cNvSpPr txBox="1"/>
          <p:nvPr/>
        </p:nvSpPr>
        <p:spPr>
          <a:xfrm>
            <a:off x="777240" y="1508760"/>
            <a:ext cx="5029200" cy="4389120"/>
          </a:xfrm>
          <a:prstGeom prst="rect">
            <a:avLst/>
          </a:prstGeom>
          <a:noFill/>
        </p:spPr>
        <p:txBody>
          <a:bodyPr wrap="square" anchor="t" lIns="0" rIns="0" tIns="0" bIns="0">
            <a:spAutoFit/>
          </a:bodyPr>
          <a:lstStyle/>
          <a:p>
            <a:pPr algn="l">
              <a:lnSpc>
                <a:spcPct val="105000"/>
              </a:lnSpc>
              <a:spcAft>
                <a:spcPts val="1200"/>
              </a:spcAft>
            </a:pPr>
            <a:r>
              <a:rPr sz="1600" b="0" i="0">
                <a:solidFill>
                  <a:srgbClr val="20202A"/>
                </a:solidFill>
                <a:latin typeface="+mn-lt"/>
              </a:rPr>
              <a:t>CTC + greedy decoding is fast, but greedy does not pick the model’s most probable transcript.</a:t>
            </a:r>
          </a:p>
          <a:p>
            <a:pPr algn="l">
              <a:lnSpc>
                <a:spcPct val="105000"/>
              </a:lnSpc>
              <a:spcAft>
                <a:spcPts val="1600"/>
              </a:spcAft>
            </a:pPr>
            <a:r>
              <a:rPr sz="1600" b="0" i="0">
                <a:solidFill>
                  <a:srgbClr val="20202A"/>
                </a:solidFill>
                <a:latin typeface="+mn-lt"/>
              </a:rPr>
              <a:t>Better candidates already sit in the N-best list — free accuracy the model supports but greedy throws away.</a:t>
            </a:r>
          </a:p>
          <a:p>
            <a:pPr algn="l">
              <a:spcAft>
                <a:spcPts val="600"/>
              </a:spcAft>
            </a:pPr>
            <a:r>
              <a:rPr sz="1600" b="1" i="0">
                <a:solidFill>
                  <a:srgbClr val="0F2C68"/>
                </a:solidFill>
                <a:latin typeface="+mn-lt"/>
              </a:rPr>
              <a:t>Two levers to claim the gap:</a:t>
            </a:r>
          </a:p>
          <a:p>
            <a:pPr algn="l" marL="274320" indent="-274320">
              <a:spcAft>
                <a:spcPts val="400"/>
              </a:spcAft>
              <a:buClr>
                <a:srgbClr val="1656A6"/>
              </a:buClr>
              <a:buFont typeface="Arial"/>
              <a:buChar char="▪"/>
            </a:pPr>
            <a:r>
              <a:rPr sz="1500" b="0" i="0">
                <a:solidFill>
                  <a:srgbClr val="20202A"/>
                </a:solidFill>
                <a:latin typeface="+mn-lt"/>
              </a:rPr>
              <a:t>Change the model — training</a:t>
            </a:r>
          </a:p>
          <a:p>
            <a:pPr algn="l" marL="274320" indent="-274320">
              <a:buClr>
                <a:srgbClr val="1656A6"/>
              </a:buClr>
              <a:buFont typeface="Arial"/>
              <a:buChar char="▪"/>
            </a:pPr>
            <a:r>
              <a:rPr sz="1500" b="0" i="0">
                <a:solidFill>
                  <a:srgbClr val="20202A"/>
                </a:solidFill>
                <a:latin typeface="+mn-lt"/>
              </a:rPr>
              <a:t>Change the selection — decoding</a:t>
            </a:r>
          </a:p>
        </p:txBody>
      </p:sp>
      <p:sp>
        <p:nvSpPr>
          <p:cNvPr id="4" name="Rectangle 3"/>
          <p:cNvSpPr/>
          <p:nvPr/>
        </p:nvSpPr>
        <p:spPr>
          <a:xfrm>
            <a:off x="7360920" y="1874519"/>
            <a:ext cx="3657600" cy="566928"/>
          </a:xfrm>
          <a:prstGeom prst="rect">
            <a:avLst/>
          </a:prstGeom>
          <a:solidFill>
            <a:srgbClr val="55576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ctr"/>
          </a:p>
        </p:txBody>
      </p:sp>
      <p:sp>
        <p:nvSpPr>
          <p:cNvPr id="5" name="Rectangle 4"/>
          <p:cNvSpPr/>
          <p:nvPr/>
        </p:nvSpPr>
        <p:spPr>
          <a:xfrm>
            <a:off x="7360920" y="2971800"/>
            <a:ext cx="2144738" cy="566928"/>
          </a:xfrm>
          <a:prstGeom prst="rect">
            <a:avLst/>
          </a:prstGeom>
          <a:solidFill>
            <a:srgbClr val="1656A6"/>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ctr"/>
          </a:p>
        </p:txBody>
      </p:sp>
      <p:sp>
        <p:nvSpPr>
          <p:cNvPr id="6" name="TextBox 5"/>
          <p:cNvSpPr txBox="1"/>
          <p:nvPr/>
        </p:nvSpPr>
        <p:spPr>
          <a:xfrm>
            <a:off x="6355080" y="1901951"/>
            <a:ext cx="960120" cy="548640"/>
          </a:xfrm>
          <a:prstGeom prst="rect">
            <a:avLst/>
          </a:prstGeom>
          <a:noFill/>
        </p:spPr>
        <p:txBody>
          <a:bodyPr wrap="square" anchor="ctr" lIns="0" rIns="0" tIns="0" bIns="0">
            <a:spAutoFit/>
          </a:bodyPr>
          <a:lstStyle/>
          <a:p>
            <a:pPr algn="r"/>
            <a:r>
              <a:rPr sz="1300" b="1" i="0">
                <a:solidFill>
                  <a:srgbClr val="20202A"/>
                </a:solidFill>
                <a:latin typeface="+mn-lt"/>
              </a:rPr>
              <a:t>Greedy</a:t>
            </a:r>
          </a:p>
        </p:txBody>
      </p:sp>
      <p:sp>
        <p:nvSpPr>
          <p:cNvPr id="7" name="TextBox 6"/>
          <p:cNvSpPr txBox="1"/>
          <p:nvPr/>
        </p:nvSpPr>
        <p:spPr>
          <a:xfrm>
            <a:off x="6355080" y="2999232"/>
            <a:ext cx="960120" cy="548640"/>
          </a:xfrm>
          <a:prstGeom prst="rect">
            <a:avLst/>
          </a:prstGeom>
          <a:noFill/>
        </p:spPr>
        <p:txBody>
          <a:bodyPr wrap="square" anchor="ctr" lIns="0" rIns="0" tIns="0" bIns="0">
            <a:spAutoFit/>
          </a:bodyPr>
          <a:lstStyle/>
          <a:p>
            <a:pPr algn="r"/>
            <a:r>
              <a:rPr sz="1300" b="1" i="0">
                <a:solidFill>
                  <a:srgbClr val="20202A"/>
                </a:solidFill>
                <a:latin typeface="+mn-lt"/>
              </a:rPr>
              <a:t>Oracle</a:t>
            </a:r>
          </a:p>
        </p:txBody>
      </p:sp>
      <p:sp>
        <p:nvSpPr>
          <p:cNvPr id="8" name="TextBox 7"/>
          <p:cNvSpPr txBox="1"/>
          <p:nvPr/>
        </p:nvSpPr>
        <p:spPr>
          <a:xfrm>
            <a:off x="11128248" y="1901952"/>
            <a:ext cx="1097280" cy="502920"/>
          </a:xfrm>
          <a:prstGeom prst="rect">
            <a:avLst/>
          </a:prstGeom>
          <a:noFill/>
        </p:spPr>
        <p:txBody>
          <a:bodyPr wrap="square" anchor="ctr" lIns="0" rIns="0" tIns="0" bIns="0">
            <a:spAutoFit/>
          </a:bodyPr>
          <a:lstStyle/>
          <a:p>
            <a:pPr algn="l"/>
            <a:r>
              <a:rPr sz="1800" b="1" i="0">
                <a:solidFill>
                  <a:srgbClr val="55576B"/>
                </a:solidFill>
                <a:latin typeface="+mn-lt"/>
              </a:rPr>
              <a:t>6.02%</a:t>
            </a:r>
          </a:p>
        </p:txBody>
      </p:sp>
      <p:sp>
        <p:nvSpPr>
          <p:cNvPr id="9" name="TextBox 8"/>
          <p:cNvSpPr txBox="1"/>
          <p:nvPr/>
        </p:nvSpPr>
        <p:spPr>
          <a:xfrm>
            <a:off x="9615386" y="2999232"/>
            <a:ext cx="1097280" cy="502920"/>
          </a:xfrm>
          <a:prstGeom prst="rect">
            <a:avLst/>
          </a:prstGeom>
          <a:noFill/>
        </p:spPr>
        <p:txBody>
          <a:bodyPr wrap="square" anchor="ctr" lIns="0" rIns="0" tIns="0" bIns="0">
            <a:spAutoFit/>
          </a:bodyPr>
          <a:lstStyle/>
          <a:p>
            <a:pPr algn="l"/>
            <a:r>
              <a:rPr sz="1800" b="1" i="0">
                <a:solidFill>
                  <a:srgbClr val="1656A6"/>
                </a:solidFill>
                <a:latin typeface="+mn-lt"/>
              </a:rPr>
              <a:t>3.53%</a:t>
            </a:r>
          </a:p>
        </p:txBody>
      </p:sp>
      <p:sp>
        <p:nvSpPr>
          <p:cNvPr id="10" name="Rounded Rectangle 9"/>
          <p:cNvSpPr/>
          <p:nvPr/>
        </p:nvSpPr>
        <p:spPr>
          <a:xfrm>
            <a:off x="6355080" y="4160520"/>
            <a:ext cx="4983480" cy="1234440"/>
          </a:xfrm>
          <a:prstGeom prst="roundRect">
            <a:avLst/>
          </a:prstGeom>
          <a:solidFill>
            <a:srgbClr val="EB8C3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ctr">
              <a:spcAft>
                <a:spcPts val="0"/>
              </a:spcAft>
            </a:pPr>
            <a:r>
              <a:rPr sz="3000" b="1" i="0">
                <a:solidFill>
                  <a:srgbClr val="FFFFFF"/>
                </a:solidFill>
                <a:latin typeface="+mn-lt"/>
              </a:rPr>
              <a:t>2.49 pp</a:t>
            </a:r>
          </a:p>
          <a:p>
            <a:pPr algn="ctr"/>
            <a:r>
              <a:rPr sz="1300" b="0" i="0">
                <a:solidFill>
                  <a:srgbClr val="FFFFFF"/>
                </a:solidFill>
                <a:latin typeface="+mn-lt"/>
              </a:rPr>
              <a:t>oracle gap on dev-other at G=128</a:t>
            </a:r>
          </a:p>
        </p:txBody>
      </p:sp>
      <p:sp>
        <p:nvSpPr>
          <p:cNvPr id="11" name="TextBox 10"/>
          <p:cNvSpPr txBox="1"/>
          <p:nvPr/>
        </p:nvSpPr>
        <p:spPr>
          <a:xfrm>
            <a:off x="777240" y="4937760"/>
            <a:ext cx="5303520" cy="777240"/>
          </a:xfrm>
          <a:prstGeom prst="rect">
            <a:avLst/>
          </a:prstGeom>
          <a:noFill/>
        </p:spPr>
        <p:txBody>
          <a:bodyPr wrap="square" anchor="t" lIns="0" rIns="0" tIns="0" bIns="0">
            <a:spAutoFit/>
          </a:bodyPr>
          <a:lstStyle/>
          <a:p>
            <a:pPr algn="l">
              <a:spcAft>
                <a:spcPts val="300"/>
              </a:spcAft>
            </a:pPr>
            <a:r>
              <a:rPr sz="1300" b="1" i="0">
                <a:solidFill>
                  <a:srgbClr val="0F2C68"/>
                </a:solidFill>
                <a:latin typeface="+mn-lt"/>
              </a:rPr>
              <a:t>Formal problem</a:t>
            </a:r>
          </a:p>
          <a:p>
            <a:pPr algn="l"/>
            <a:r>
              <a:rPr sz="1500" b="0" i="1">
                <a:solidFill>
                  <a:srgbClr val="20202A"/>
                </a:solidFill>
                <a:latin typeface="+mn-lt"/>
              </a:rPr>
              <a:t>oracle gap  =  WER(greedy) − minᵢ WER(yᵢ)</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400" b="1" i="0">
                <a:solidFill>
                  <a:srgbClr val="0F2C68"/>
                </a:solidFill>
                <a:latin typeface="+mj-lt"/>
              </a:rPr>
              <a:t>Backup — the 11 CTC-internal scorers (all n.s.)</a:t>
            </a:r>
          </a:p>
        </p:txBody>
      </p:sp>
      <p:graphicFrame>
        <p:nvGraphicFramePr>
          <p:cNvPr id="3" name="Table 2"/>
          <p:cNvGraphicFramePr>
            <a:graphicFrameLocks noGrp="1"/>
          </p:cNvGraphicFramePr>
          <p:nvPr/>
        </p:nvGraphicFramePr>
        <p:xfrm>
          <a:off x="1188720" y="1463040"/>
          <a:ext cx="9784080" cy="4425696"/>
        </p:xfrm>
        <a:graphic>
          <a:graphicData uri="http://schemas.openxmlformats.org/drawingml/2006/table">
            <a:tbl>
              <a:tblPr>
                <a:tableStyleId>{5C22544A-7EE6-4342-B048-85BDC9FD1C3A}</a:tableStyleId>
              </a:tblPr>
              <a:tblGrid>
                <a:gridCol w="3383280"/>
                <a:gridCol w="1188720"/>
                <a:gridCol w="1188720"/>
                <a:gridCol w="1371600"/>
                <a:gridCol w="2651760"/>
              </a:tblGrid>
              <a:tr h="384048">
                <a:tc>
                  <a:txBody>
                    <a:bodyPr wrap="square"/>
                    <a:lstStyle/>
                    <a:p>
                      <a:pPr algn="l"/>
                      <a:r>
                        <a:rPr sz="1100" b="1" i="0">
                          <a:solidFill>
                            <a:srgbClr val="FFFFFF"/>
                          </a:solidFill>
                          <a:latin typeface="+mn-lt"/>
                        </a:rPr>
                        <a:t>Method</a:t>
                      </a:r>
                    </a:p>
                  </a:txBody>
                  <a:tcPr marL="64008" marR="54864" marT="27432" marB="27432" anchor="ctr">
                    <a:solidFill>
                      <a:srgbClr val="0F2C68"/>
                    </a:solidFill>
                  </a:tcPr>
                </a:tc>
                <a:tc>
                  <a:txBody>
                    <a:bodyPr wrap="square"/>
                    <a:lstStyle/>
                    <a:p>
                      <a:pPr algn="ctr"/>
                      <a:r>
                        <a:rPr sz="1100" b="1" i="0">
                          <a:solidFill>
                            <a:srgbClr val="FFFFFF"/>
                          </a:solidFill>
                          <a:latin typeface="+mn-lt"/>
                        </a:rPr>
                        <a:t>WER %</a:t>
                      </a:r>
                    </a:p>
                  </a:txBody>
                  <a:tcPr marL="64008" marR="54864" marT="27432" marB="27432" anchor="ctr">
                    <a:solidFill>
                      <a:srgbClr val="0F2C68"/>
                    </a:solidFill>
                  </a:tcPr>
                </a:tc>
                <a:tc>
                  <a:txBody>
                    <a:bodyPr wrap="square"/>
                    <a:lstStyle/>
                    <a:p>
                      <a:pPr algn="ctr"/>
                      <a:r>
                        <a:rPr sz="1100" b="1" i="0">
                          <a:solidFill>
                            <a:srgbClr val="FFFFFF"/>
                          </a:solidFill>
                          <a:latin typeface="+mn-lt"/>
                        </a:rPr>
                        <a:t>Δ pp</a:t>
                      </a:r>
                    </a:p>
                  </a:txBody>
                  <a:tcPr marL="64008" marR="54864" marT="27432" marB="27432" anchor="ctr">
                    <a:solidFill>
                      <a:srgbClr val="0F2C68"/>
                    </a:solidFill>
                  </a:tcPr>
                </a:tc>
                <a:tc>
                  <a:txBody>
                    <a:bodyPr wrap="square"/>
                    <a:lstStyle/>
                    <a:p>
                      <a:pPr algn="ctr"/>
                      <a:r>
                        <a:rPr sz="1100" b="1" i="0">
                          <a:solidFill>
                            <a:srgbClr val="FFFFFF"/>
                          </a:solidFill>
                          <a:latin typeface="+mn-lt"/>
                        </a:rPr>
                        <a:t>p</a:t>
                      </a:r>
                    </a:p>
                  </a:txBody>
                  <a:tcPr marL="64008" marR="54864" marT="27432" marB="27432" anchor="ctr">
                    <a:solidFill>
                      <a:srgbClr val="0F2C68"/>
                    </a:solidFill>
                  </a:tcPr>
                </a:tc>
                <a:tc>
                  <a:txBody>
                    <a:bodyPr wrap="square"/>
                    <a:lstStyle/>
                    <a:p>
                      <a:pPr algn="ctr"/>
                      <a:r>
                        <a:rPr sz="1100" b="1" i="0">
                          <a:solidFill>
                            <a:srgbClr val="FFFFFF"/>
                          </a:solidFill>
                          <a:latin typeface="+mn-lt"/>
                        </a:rPr>
                        <a:t>95% CI (pp)</a:t>
                      </a:r>
                    </a:p>
                  </a:txBody>
                  <a:tcPr marL="64008" marR="54864" marT="27432" marB="27432" anchor="ctr">
                    <a:solidFill>
                      <a:srgbClr val="0F2C68"/>
                    </a:solidFill>
                  </a:tcPr>
                </a:tc>
              </a:tr>
              <a:tr h="310896">
                <a:tc>
                  <a:txBody>
                    <a:bodyPr wrap="square"/>
                    <a:lstStyle/>
                    <a:p>
                      <a:pPr algn="l"/>
                      <a:r>
                        <a:rPr sz="1100" b="1" i="0">
                          <a:solidFill>
                            <a:srgbClr val="20202A"/>
                          </a:solidFill>
                          <a:latin typeface="+mn-lt"/>
                        </a:rPr>
                        <a:t>Greedy (baseline)</a:t>
                      </a:r>
                    </a:p>
                  </a:txBody>
                  <a:tcPr marL="64008" marR="54864" marT="27432" marB="27432" anchor="ctr">
                    <a:solidFill>
                      <a:srgbClr val="FFFFFF"/>
                    </a:solidFill>
                  </a:tcPr>
                </a:tc>
                <a:tc>
                  <a:txBody>
                    <a:bodyPr wrap="square"/>
                    <a:lstStyle/>
                    <a:p>
                      <a:pPr algn="ctr"/>
                      <a:r>
                        <a:rPr sz="1100" b="0" i="0">
                          <a:solidFill>
                            <a:srgbClr val="20202A"/>
                          </a:solidFill>
                          <a:latin typeface="+mn-lt"/>
                        </a:rPr>
                        <a:t>6.022</a:t>
                      </a:r>
                    </a:p>
                  </a:txBody>
                  <a:tcPr marL="64008" marR="54864" marT="27432" marB="27432" anchor="ctr">
                    <a:solidFill>
                      <a:srgbClr val="FFFFFF"/>
                    </a:solidFill>
                  </a:tcPr>
                </a:tc>
                <a:tc>
                  <a:txBody>
                    <a:bodyPr wrap="square"/>
                    <a:lstStyle/>
                    <a:p>
                      <a:pPr algn="ctr"/>
                      <a:r>
                        <a:rPr sz="1100" b="0" i="0">
                          <a:solidFill>
                            <a:srgbClr val="20202A"/>
                          </a:solidFill>
                          <a:latin typeface="+mn-lt"/>
                        </a:rPr>
                        <a:t>0.000</a:t>
                      </a:r>
                    </a:p>
                  </a:txBody>
                  <a:tcPr marL="64008" marR="54864" marT="27432" marB="27432" anchor="ctr">
                    <a:solidFill>
                      <a:srgbClr val="FFFFFF"/>
                    </a:solidFill>
                  </a:tcPr>
                </a:tc>
                <a:tc>
                  <a:txBody>
                    <a:bodyPr wrap="square"/>
                    <a:lstStyle/>
                    <a:p>
                      <a:pPr algn="ctr"/>
                      <a:r>
                        <a:rPr sz="1100" b="0" i="0">
                          <a:solidFill>
                            <a:srgbClr val="20202A"/>
                          </a:solidFill>
                          <a:latin typeface="+mn-lt"/>
                        </a:rPr>
                        <a:t>—</a:t>
                      </a:r>
                    </a:p>
                  </a:txBody>
                  <a:tcPr marL="64008" marR="54864" marT="27432" marB="27432" anchor="ctr">
                    <a:solidFill>
                      <a:srgbClr val="FFFFFF"/>
                    </a:solidFill>
                  </a:tcPr>
                </a:tc>
                <a:tc>
                  <a:txBody>
                    <a:bodyPr wrap="square"/>
                    <a:lstStyle/>
                    <a:p>
                      <a:pPr algn="ctr"/>
                      <a:r>
                        <a:rPr sz="1100" b="0" i="0">
                          <a:solidFill>
                            <a:srgbClr val="20202A"/>
                          </a:solidFill>
                          <a:latin typeface="+mn-lt"/>
                        </a:rPr>
                        <a:t>—</a:t>
                      </a:r>
                    </a:p>
                  </a:txBody>
                  <a:tcPr marL="64008" marR="54864" marT="27432" marB="27432" anchor="ctr">
                    <a:solidFill>
                      <a:srgbClr val="FFFFFF"/>
                    </a:solidFill>
                  </a:tcPr>
                </a:tc>
              </a:tr>
              <a:tr h="310896">
                <a:tc>
                  <a:txBody>
                    <a:bodyPr wrap="square"/>
                    <a:lstStyle/>
                    <a:p>
                      <a:pPr algn="l"/>
                      <a:r>
                        <a:rPr sz="1100" b="1" i="0">
                          <a:solidFill>
                            <a:srgbClr val="20202A"/>
                          </a:solidFill>
                          <a:latin typeface="+mn-lt"/>
                        </a:rPr>
                        <a:t>Argmax P_CTC</a:t>
                      </a:r>
                    </a:p>
                  </a:txBody>
                  <a:tcPr marL="64008" marR="54864" marT="27432" marB="27432" anchor="ctr">
                    <a:solidFill>
                      <a:srgbClr val="E8EAF1"/>
                    </a:solidFill>
                  </a:tcPr>
                </a:tc>
                <a:tc>
                  <a:txBody>
                    <a:bodyPr wrap="square"/>
                    <a:lstStyle/>
                    <a:p>
                      <a:pPr algn="ctr"/>
                      <a:r>
                        <a:rPr sz="1100" b="0" i="0">
                          <a:solidFill>
                            <a:srgbClr val="20202A"/>
                          </a:solidFill>
                          <a:latin typeface="+mn-lt"/>
                        </a:rPr>
                        <a:t>6.022</a:t>
                      </a:r>
                    </a:p>
                  </a:txBody>
                  <a:tcPr marL="64008" marR="54864" marT="27432" marB="27432" anchor="ctr">
                    <a:solidFill>
                      <a:srgbClr val="E8EAF1"/>
                    </a:solidFill>
                  </a:tcPr>
                </a:tc>
                <a:tc>
                  <a:txBody>
                    <a:bodyPr wrap="square"/>
                    <a:lstStyle/>
                    <a:p>
                      <a:pPr algn="ctr"/>
                      <a:r>
                        <a:rPr sz="1100" b="0" i="0">
                          <a:solidFill>
                            <a:srgbClr val="20202A"/>
                          </a:solidFill>
                          <a:latin typeface="+mn-lt"/>
                        </a:rPr>
                        <a:t>0.000</a:t>
                      </a:r>
                    </a:p>
                  </a:txBody>
                  <a:tcPr marL="64008" marR="54864" marT="27432" marB="27432" anchor="ctr">
                    <a:solidFill>
                      <a:srgbClr val="E8EAF1"/>
                    </a:solidFill>
                  </a:tcPr>
                </a:tc>
                <a:tc>
                  <a:txBody>
                    <a:bodyPr wrap="square"/>
                    <a:lstStyle/>
                    <a:p>
                      <a:pPr algn="ctr"/>
                      <a:r>
                        <a:rPr sz="1100" b="0" i="0">
                          <a:solidFill>
                            <a:srgbClr val="20202A"/>
                          </a:solidFill>
                          <a:latin typeface="+mn-lt"/>
                        </a:rPr>
                        <a:t>1.000</a:t>
                      </a:r>
                    </a:p>
                  </a:txBody>
                  <a:tcPr marL="64008" marR="54864" marT="27432" marB="27432" anchor="ctr">
                    <a:solidFill>
                      <a:srgbClr val="E8EAF1"/>
                    </a:solidFill>
                  </a:tcPr>
                </a:tc>
                <a:tc>
                  <a:txBody>
                    <a:bodyPr wrap="square"/>
                    <a:lstStyle/>
                    <a:p>
                      <a:pPr algn="ctr"/>
                      <a:r>
                        <a:rPr sz="1100" b="0" i="0">
                          <a:solidFill>
                            <a:srgbClr val="20202A"/>
                          </a:solidFill>
                          <a:latin typeface="+mn-lt"/>
                        </a:rPr>
                        <a:t>[0.00, 0.00]</a:t>
                      </a:r>
                    </a:p>
                  </a:txBody>
                  <a:tcPr marL="64008" marR="54864" marT="27432" marB="27432" anchor="ctr">
                    <a:solidFill>
                      <a:srgbClr val="E8EAF1"/>
                    </a:solidFill>
                  </a:tcPr>
                </a:tc>
              </a:tr>
              <a:tr h="310896">
                <a:tc>
                  <a:txBody>
                    <a:bodyPr wrap="square"/>
                    <a:lstStyle/>
                    <a:p>
                      <a:pPr algn="l"/>
                      <a:r>
                        <a:rPr sz="1100" b="1" i="0">
                          <a:solidFill>
                            <a:srgbClr val="20202A"/>
                          </a:solidFill>
                          <a:latin typeface="+mn-lt"/>
                        </a:rPr>
                        <a:t>Length-norm (tokens)</a:t>
                      </a:r>
                    </a:p>
                  </a:txBody>
                  <a:tcPr marL="64008" marR="54864" marT="27432" marB="27432" anchor="ctr">
                    <a:solidFill>
                      <a:srgbClr val="FFFFFF"/>
                    </a:solidFill>
                  </a:tcPr>
                </a:tc>
                <a:tc>
                  <a:txBody>
                    <a:bodyPr wrap="square"/>
                    <a:lstStyle/>
                    <a:p>
                      <a:pPr algn="ctr"/>
                      <a:r>
                        <a:rPr sz="1100" b="0" i="0">
                          <a:solidFill>
                            <a:srgbClr val="20202A"/>
                          </a:solidFill>
                          <a:latin typeface="+mn-lt"/>
                        </a:rPr>
                        <a:t>6.022</a:t>
                      </a:r>
                    </a:p>
                  </a:txBody>
                  <a:tcPr marL="64008" marR="54864" marT="27432" marB="27432" anchor="ctr">
                    <a:solidFill>
                      <a:srgbClr val="FFFFFF"/>
                    </a:solidFill>
                  </a:tcPr>
                </a:tc>
                <a:tc>
                  <a:txBody>
                    <a:bodyPr wrap="square"/>
                    <a:lstStyle/>
                    <a:p>
                      <a:pPr algn="ctr"/>
                      <a:r>
                        <a:rPr sz="1100" b="0" i="0">
                          <a:solidFill>
                            <a:srgbClr val="20202A"/>
                          </a:solidFill>
                          <a:latin typeface="+mn-lt"/>
                        </a:rPr>
                        <a:t>0.000</a:t>
                      </a:r>
                    </a:p>
                  </a:txBody>
                  <a:tcPr marL="64008" marR="54864" marT="27432" marB="27432" anchor="ctr">
                    <a:solidFill>
                      <a:srgbClr val="FFFFFF"/>
                    </a:solidFill>
                  </a:tcPr>
                </a:tc>
                <a:tc>
                  <a:txBody>
                    <a:bodyPr wrap="square"/>
                    <a:lstStyle/>
                    <a:p>
                      <a:pPr algn="ctr"/>
                      <a:r>
                        <a:rPr sz="1100" b="0" i="0">
                          <a:solidFill>
                            <a:srgbClr val="20202A"/>
                          </a:solidFill>
                          <a:latin typeface="+mn-lt"/>
                        </a:rPr>
                        <a:t>0.652</a:t>
                      </a:r>
                    </a:p>
                  </a:txBody>
                  <a:tcPr marL="64008" marR="54864" marT="27432" marB="27432" anchor="ctr">
                    <a:solidFill>
                      <a:srgbClr val="FFFFFF"/>
                    </a:solidFill>
                  </a:tcPr>
                </a:tc>
                <a:tc>
                  <a:txBody>
                    <a:bodyPr wrap="square"/>
                    <a:lstStyle/>
                    <a:p>
                      <a:pPr algn="ctr"/>
                      <a:r>
                        <a:rPr sz="1100" b="0" i="0">
                          <a:solidFill>
                            <a:srgbClr val="20202A"/>
                          </a:solidFill>
                          <a:latin typeface="+mn-lt"/>
                        </a:rPr>
                        <a:t>[−0.01, +0.01]</a:t>
                      </a:r>
                    </a:p>
                  </a:txBody>
                  <a:tcPr marL="64008" marR="54864" marT="27432" marB="27432" anchor="ctr">
                    <a:solidFill>
                      <a:srgbClr val="FFFFFF"/>
                    </a:solidFill>
                  </a:tcPr>
                </a:tc>
              </a:tr>
              <a:tr h="310896">
                <a:tc>
                  <a:txBody>
                    <a:bodyPr wrap="square"/>
                    <a:lstStyle/>
                    <a:p>
                      <a:pPr algn="l"/>
                      <a:r>
                        <a:rPr sz="1100" b="1" i="0">
                          <a:solidFill>
                            <a:srgbClr val="20202A"/>
                          </a:solidFill>
                          <a:latin typeface="+mn-lt"/>
                        </a:rPr>
                        <a:t>Length-norm (chars)</a:t>
                      </a:r>
                    </a:p>
                  </a:txBody>
                  <a:tcPr marL="64008" marR="54864" marT="27432" marB="27432" anchor="ctr">
                    <a:solidFill>
                      <a:srgbClr val="E8EAF1"/>
                    </a:solidFill>
                  </a:tcPr>
                </a:tc>
                <a:tc>
                  <a:txBody>
                    <a:bodyPr wrap="square"/>
                    <a:lstStyle/>
                    <a:p>
                      <a:pPr algn="ctr"/>
                      <a:r>
                        <a:rPr sz="1100" b="0" i="0">
                          <a:solidFill>
                            <a:srgbClr val="20202A"/>
                          </a:solidFill>
                          <a:latin typeface="+mn-lt"/>
                        </a:rPr>
                        <a:t>6.022</a:t>
                      </a:r>
                    </a:p>
                  </a:txBody>
                  <a:tcPr marL="64008" marR="54864" marT="27432" marB="27432" anchor="ctr">
                    <a:solidFill>
                      <a:srgbClr val="E8EAF1"/>
                    </a:solidFill>
                  </a:tcPr>
                </a:tc>
                <a:tc>
                  <a:txBody>
                    <a:bodyPr wrap="square"/>
                    <a:lstStyle/>
                    <a:p>
                      <a:pPr algn="ctr"/>
                      <a:r>
                        <a:rPr sz="1100" b="0" i="0">
                          <a:solidFill>
                            <a:srgbClr val="20202A"/>
                          </a:solidFill>
                          <a:latin typeface="+mn-lt"/>
                        </a:rPr>
                        <a:t>0.000</a:t>
                      </a:r>
                    </a:p>
                  </a:txBody>
                  <a:tcPr marL="64008" marR="54864" marT="27432" marB="27432" anchor="ctr">
                    <a:solidFill>
                      <a:srgbClr val="E8EAF1"/>
                    </a:solidFill>
                  </a:tcPr>
                </a:tc>
                <a:tc>
                  <a:txBody>
                    <a:bodyPr wrap="square"/>
                    <a:lstStyle/>
                    <a:p>
                      <a:pPr algn="ctr"/>
                      <a:r>
                        <a:rPr sz="1100" b="0" i="0">
                          <a:solidFill>
                            <a:srgbClr val="20202A"/>
                          </a:solidFill>
                          <a:latin typeface="+mn-lt"/>
                        </a:rPr>
                        <a:t>1.000</a:t>
                      </a:r>
                    </a:p>
                  </a:txBody>
                  <a:tcPr marL="64008" marR="54864" marT="27432" marB="27432" anchor="ctr">
                    <a:solidFill>
                      <a:srgbClr val="E8EAF1"/>
                    </a:solidFill>
                  </a:tcPr>
                </a:tc>
                <a:tc>
                  <a:txBody>
                    <a:bodyPr wrap="square"/>
                    <a:lstStyle/>
                    <a:p>
                      <a:pPr algn="ctr"/>
                      <a:r>
                        <a:rPr sz="1100" b="0" i="0">
                          <a:solidFill>
                            <a:srgbClr val="20202A"/>
                          </a:solidFill>
                          <a:latin typeface="+mn-lt"/>
                        </a:rPr>
                        <a:t>[0.00, 0.00]</a:t>
                      </a:r>
                    </a:p>
                  </a:txBody>
                  <a:tcPr marL="64008" marR="54864" marT="27432" marB="27432" anchor="ctr">
                    <a:solidFill>
                      <a:srgbClr val="E8EAF1"/>
                    </a:solidFill>
                  </a:tcPr>
                </a:tc>
              </a:tr>
              <a:tr h="310896">
                <a:tc>
                  <a:txBody>
                    <a:bodyPr wrap="square"/>
                    <a:lstStyle/>
                    <a:p>
                      <a:pPr algn="l"/>
                      <a:r>
                        <a:rPr sz="1100" b="1" i="0">
                          <a:solidFill>
                            <a:srgbClr val="20202A"/>
                          </a:solidFill>
                          <a:latin typeface="+mn-lt"/>
                        </a:rPr>
                        <a:t>MBR-WER (τ=1) *</a:t>
                      </a:r>
                    </a:p>
                  </a:txBody>
                  <a:tcPr marL="64008" marR="54864" marT="27432" marB="27432" anchor="ctr">
                    <a:solidFill>
                      <a:srgbClr val="FFFFFF"/>
                    </a:solidFill>
                  </a:tcPr>
                </a:tc>
                <a:tc>
                  <a:txBody>
                    <a:bodyPr wrap="square"/>
                    <a:lstStyle/>
                    <a:p>
                      <a:pPr algn="ctr"/>
                      <a:r>
                        <a:rPr sz="1100" b="0" i="0">
                          <a:solidFill>
                            <a:srgbClr val="20202A"/>
                          </a:solidFill>
                          <a:latin typeface="+mn-lt"/>
                        </a:rPr>
                        <a:t>6.022</a:t>
                      </a:r>
                    </a:p>
                  </a:txBody>
                  <a:tcPr marL="64008" marR="54864" marT="27432" marB="27432" anchor="ctr">
                    <a:solidFill>
                      <a:srgbClr val="FFFFFF"/>
                    </a:solidFill>
                  </a:tcPr>
                </a:tc>
                <a:tc>
                  <a:txBody>
                    <a:bodyPr wrap="square"/>
                    <a:lstStyle/>
                    <a:p>
                      <a:pPr algn="ctr"/>
                      <a:r>
                        <a:rPr sz="1100" b="0" i="0">
                          <a:solidFill>
                            <a:srgbClr val="20202A"/>
                          </a:solidFill>
                          <a:latin typeface="+mn-lt"/>
                        </a:rPr>
                        <a:t>0.000</a:t>
                      </a:r>
                    </a:p>
                  </a:txBody>
                  <a:tcPr marL="64008" marR="54864" marT="27432" marB="27432" anchor="ctr">
                    <a:solidFill>
                      <a:srgbClr val="FFFFFF"/>
                    </a:solidFill>
                  </a:tcPr>
                </a:tc>
                <a:tc>
                  <a:txBody>
                    <a:bodyPr wrap="square"/>
                    <a:lstStyle/>
                    <a:p>
                      <a:pPr algn="ctr"/>
                      <a:r>
                        <a:rPr sz="1100" b="0" i="0">
                          <a:solidFill>
                            <a:srgbClr val="20202A"/>
                          </a:solidFill>
                          <a:latin typeface="+mn-lt"/>
                        </a:rPr>
                        <a:t>1.000</a:t>
                      </a:r>
                    </a:p>
                  </a:txBody>
                  <a:tcPr marL="64008" marR="54864" marT="27432" marB="27432" anchor="ctr">
                    <a:solidFill>
                      <a:srgbClr val="FFFFFF"/>
                    </a:solidFill>
                  </a:tcPr>
                </a:tc>
                <a:tc>
                  <a:txBody>
                    <a:bodyPr wrap="square"/>
                    <a:lstStyle/>
                    <a:p>
                      <a:pPr algn="ctr"/>
                      <a:r>
                        <a:rPr sz="1100" b="0" i="0">
                          <a:solidFill>
                            <a:srgbClr val="20202A"/>
                          </a:solidFill>
                          <a:latin typeface="+mn-lt"/>
                        </a:rPr>
                        <a:t>[0.00, 0.00]</a:t>
                      </a:r>
                    </a:p>
                  </a:txBody>
                  <a:tcPr marL="64008" marR="54864" marT="27432" marB="27432" anchor="ctr">
                    <a:solidFill>
                      <a:srgbClr val="FFFFFF"/>
                    </a:solidFill>
                  </a:tcPr>
                </a:tc>
              </a:tr>
              <a:tr h="310896">
                <a:tc>
                  <a:txBody>
                    <a:bodyPr wrap="square"/>
                    <a:lstStyle/>
                    <a:p>
                      <a:pPr algn="l"/>
                      <a:r>
                        <a:rPr sz="1100" b="1" i="0">
                          <a:solidFill>
                            <a:srgbClr val="20202A"/>
                          </a:solidFill>
                          <a:latin typeface="+mn-lt"/>
                        </a:rPr>
                        <a:t>MBR-CER (τ=1)</a:t>
                      </a:r>
                    </a:p>
                  </a:txBody>
                  <a:tcPr marL="64008" marR="54864" marT="27432" marB="27432" anchor="ctr">
                    <a:solidFill>
                      <a:srgbClr val="E8EAF1"/>
                    </a:solidFill>
                  </a:tcPr>
                </a:tc>
                <a:tc>
                  <a:txBody>
                    <a:bodyPr wrap="square"/>
                    <a:lstStyle/>
                    <a:p>
                      <a:pPr algn="ctr"/>
                      <a:r>
                        <a:rPr sz="1100" b="0" i="0">
                          <a:solidFill>
                            <a:srgbClr val="20202A"/>
                          </a:solidFill>
                          <a:latin typeface="+mn-lt"/>
                        </a:rPr>
                        <a:t>6.028</a:t>
                      </a:r>
                    </a:p>
                  </a:txBody>
                  <a:tcPr marL="64008" marR="54864" marT="27432" marB="27432" anchor="ctr">
                    <a:solidFill>
                      <a:srgbClr val="E8EAF1"/>
                    </a:solidFill>
                  </a:tcPr>
                </a:tc>
                <a:tc>
                  <a:txBody>
                    <a:bodyPr wrap="square"/>
                    <a:lstStyle/>
                    <a:p>
                      <a:pPr algn="ctr"/>
                      <a:r>
                        <a:rPr sz="1100" b="0" i="0">
                          <a:solidFill>
                            <a:srgbClr val="20202A"/>
                          </a:solidFill>
                          <a:latin typeface="+mn-lt"/>
                        </a:rPr>
                        <a:t>+0.006</a:t>
                      </a:r>
                    </a:p>
                  </a:txBody>
                  <a:tcPr marL="64008" marR="54864" marT="27432" marB="27432" anchor="ctr">
                    <a:solidFill>
                      <a:srgbClr val="E8EAF1"/>
                    </a:solidFill>
                  </a:tcPr>
                </a:tc>
                <a:tc>
                  <a:txBody>
                    <a:bodyPr wrap="square"/>
                    <a:lstStyle/>
                    <a:p>
                      <a:pPr algn="ctr"/>
                      <a:r>
                        <a:rPr sz="1100" b="0" i="0">
                          <a:solidFill>
                            <a:srgbClr val="20202A"/>
                          </a:solidFill>
                          <a:latin typeface="+mn-lt"/>
                        </a:rPr>
                        <a:t>1.000</a:t>
                      </a:r>
                    </a:p>
                  </a:txBody>
                  <a:tcPr marL="64008" marR="54864" marT="27432" marB="27432" anchor="ctr">
                    <a:solidFill>
                      <a:srgbClr val="E8EAF1"/>
                    </a:solidFill>
                  </a:tcPr>
                </a:tc>
                <a:tc>
                  <a:txBody>
                    <a:bodyPr wrap="square"/>
                    <a:lstStyle/>
                    <a:p>
                      <a:pPr algn="ctr"/>
                      <a:r>
                        <a:rPr sz="1100" b="0" i="0">
                          <a:solidFill>
                            <a:srgbClr val="20202A"/>
                          </a:solidFill>
                          <a:latin typeface="+mn-lt"/>
                        </a:rPr>
                        <a:t>[0.00, +0.02]</a:t>
                      </a:r>
                    </a:p>
                  </a:txBody>
                  <a:tcPr marL="64008" marR="54864" marT="27432" marB="27432" anchor="ctr">
                    <a:solidFill>
                      <a:srgbClr val="E8EAF1"/>
                    </a:solidFill>
                  </a:tcPr>
                </a:tc>
              </a:tr>
              <a:tr h="310896">
                <a:tc>
                  <a:txBody>
                    <a:bodyPr wrap="square"/>
                    <a:lstStyle/>
                    <a:p>
                      <a:pPr algn="l"/>
                      <a:r>
                        <a:rPr sz="1100" b="1" i="0">
                          <a:solidFill>
                            <a:srgbClr val="20202A"/>
                          </a:solidFill>
                          <a:latin typeface="+mn-lt"/>
                        </a:rPr>
                        <a:t>Self-consistency</a:t>
                      </a:r>
                    </a:p>
                  </a:txBody>
                  <a:tcPr marL="64008" marR="54864" marT="27432" marB="27432" anchor="ctr">
                    <a:solidFill>
                      <a:srgbClr val="FFFFFF"/>
                    </a:solidFill>
                  </a:tcPr>
                </a:tc>
                <a:tc>
                  <a:txBody>
                    <a:bodyPr wrap="square"/>
                    <a:lstStyle/>
                    <a:p>
                      <a:pPr algn="ctr"/>
                      <a:r>
                        <a:rPr sz="1100" b="0" i="0">
                          <a:solidFill>
                            <a:srgbClr val="20202A"/>
                          </a:solidFill>
                          <a:latin typeface="+mn-lt"/>
                        </a:rPr>
                        <a:t>6.040</a:t>
                      </a:r>
                    </a:p>
                  </a:txBody>
                  <a:tcPr marL="64008" marR="54864" marT="27432" marB="27432" anchor="ctr">
                    <a:solidFill>
                      <a:srgbClr val="FFFFFF"/>
                    </a:solidFill>
                  </a:tcPr>
                </a:tc>
                <a:tc>
                  <a:txBody>
                    <a:bodyPr wrap="square"/>
                    <a:lstStyle/>
                    <a:p>
                      <a:pPr algn="ctr"/>
                      <a:r>
                        <a:rPr sz="1100" b="0" i="0">
                          <a:solidFill>
                            <a:srgbClr val="20202A"/>
                          </a:solidFill>
                          <a:latin typeface="+mn-lt"/>
                        </a:rPr>
                        <a:t>+0.018</a:t>
                      </a:r>
                    </a:p>
                  </a:txBody>
                  <a:tcPr marL="64008" marR="54864" marT="27432" marB="27432" anchor="ctr">
                    <a:solidFill>
                      <a:srgbClr val="FFFFFF"/>
                    </a:solidFill>
                  </a:tcPr>
                </a:tc>
                <a:tc>
                  <a:txBody>
                    <a:bodyPr wrap="square"/>
                    <a:lstStyle/>
                    <a:p>
                      <a:pPr algn="ctr"/>
                      <a:r>
                        <a:rPr sz="1100" b="0" i="0">
                          <a:solidFill>
                            <a:srgbClr val="20202A"/>
                          </a:solidFill>
                          <a:latin typeface="+mn-lt"/>
                        </a:rPr>
                        <a:t>0.721</a:t>
                      </a:r>
                    </a:p>
                  </a:txBody>
                  <a:tcPr marL="64008" marR="54864" marT="27432" marB="27432" anchor="ctr">
                    <a:solidFill>
                      <a:srgbClr val="FFFFFF"/>
                    </a:solidFill>
                  </a:tcPr>
                </a:tc>
                <a:tc>
                  <a:txBody>
                    <a:bodyPr wrap="square"/>
                    <a:lstStyle/>
                    <a:p>
                      <a:pPr algn="ctr"/>
                      <a:r>
                        <a:rPr sz="1100" b="0" i="0">
                          <a:solidFill>
                            <a:srgbClr val="20202A"/>
                          </a:solidFill>
                          <a:latin typeface="+mn-lt"/>
                        </a:rPr>
                        <a:t>[−0.05, +0.08]</a:t>
                      </a:r>
                    </a:p>
                  </a:txBody>
                  <a:tcPr marL="64008" marR="54864" marT="27432" marB="27432" anchor="ctr">
                    <a:solidFill>
                      <a:srgbClr val="FFFFFF"/>
                    </a:solidFill>
                  </a:tcPr>
                </a:tc>
              </a:tr>
              <a:tr h="310896">
                <a:tc>
                  <a:txBody>
                    <a:bodyPr wrap="square"/>
                    <a:lstStyle/>
                    <a:p>
                      <a:pPr algn="l"/>
                      <a:r>
                        <a:rPr sz="1100" b="1" i="0">
                          <a:solidFill>
                            <a:srgbClr val="20202A"/>
                          </a:solidFill>
                          <a:latin typeface="+mn-lt"/>
                        </a:rPr>
                        <a:t>MBR-CER (τ=50, best)</a:t>
                      </a:r>
                    </a:p>
                  </a:txBody>
                  <a:tcPr marL="64008" marR="54864" marT="27432" marB="27432" anchor="ctr">
                    <a:solidFill>
                      <a:srgbClr val="E8EAF1"/>
                    </a:solidFill>
                  </a:tcPr>
                </a:tc>
                <a:tc>
                  <a:txBody>
                    <a:bodyPr wrap="square"/>
                    <a:lstStyle/>
                    <a:p>
                      <a:pPr algn="ctr"/>
                      <a:r>
                        <a:rPr sz="1100" b="0" i="0">
                          <a:solidFill>
                            <a:srgbClr val="20202A"/>
                          </a:solidFill>
                          <a:latin typeface="+mn-lt"/>
                        </a:rPr>
                        <a:t>5.987</a:t>
                      </a:r>
                    </a:p>
                  </a:txBody>
                  <a:tcPr marL="64008" marR="54864" marT="27432" marB="27432" anchor="ctr">
                    <a:solidFill>
                      <a:srgbClr val="E8EAF1"/>
                    </a:solidFill>
                  </a:tcPr>
                </a:tc>
                <a:tc>
                  <a:txBody>
                    <a:bodyPr wrap="square"/>
                    <a:lstStyle/>
                    <a:p>
                      <a:pPr algn="ctr"/>
                      <a:r>
                        <a:rPr sz="1100" b="0" i="0">
                          <a:solidFill>
                            <a:srgbClr val="20202A"/>
                          </a:solidFill>
                          <a:latin typeface="+mn-lt"/>
                        </a:rPr>
                        <a:t>−0.035</a:t>
                      </a:r>
                    </a:p>
                  </a:txBody>
                  <a:tcPr marL="64008" marR="54864" marT="27432" marB="27432" anchor="ctr">
                    <a:solidFill>
                      <a:srgbClr val="E8EAF1"/>
                    </a:solidFill>
                  </a:tcPr>
                </a:tc>
                <a:tc>
                  <a:txBody>
                    <a:bodyPr wrap="square"/>
                    <a:lstStyle/>
                    <a:p>
                      <a:pPr algn="ctr"/>
                      <a:r>
                        <a:rPr sz="1100" b="0" i="0">
                          <a:solidFill>
                            <a:srgbClr val="20202A"/>
                          </a:solidFill>
                          <a:latin typeface="+mn-lt"/>
                        </a:rPr>
                        <a:t>0.163</a:t>
                      </a:r>
                    </a:p>
                  </a:txBody>
                  <a:tcPr marL="64008" marR="54864" marT="27432" marB="27432" anchor="ctr">
                    <a:solidFill>
                      <a:srgbClr val="E8EAF1"/>
                    </a:solidFill>
                  </a:tcPr>
                </a:tc>
                <a:tc>
                  <a:txBody>
                    <a:bodyPr wrap="square"/>
                    <a:lstStyle/>
                    <a:p>
                      <a:pPr algn="ctr"/>
                      <a:r>
                        <a:rPr sz="1100" b="0" i="0">
                          <a:solidFill>
                            <a:srgbClr val="20202A"/>
                          </a:solidFill>
                          <a:latin typeface="+mn-lt"/>
                        </a:rPr>
                        <a:t>[−0.10, +0.03]</a:t>
                      </a:r>
                    </a:p>
                  </a:txBody>
                  <a:tcPr marL="64008" marR="54864" marT="27432" marB="27432" anchor="ctr">
                    <a:solidFill>
                      <a:srgbClr val="E8EAF1"/>
                    </a:solidFill>
                  </a:tcPr>
                </a:tc>
              </a:tr>
              <a:tr h="310896">
                <a:tc>
                  <a:txBody>
                    <a:bodyPr wrap="square"/>
                    <a:lstStyle/>
                    <a:p>
                      <a:pPr algn="l"/>
                      <a:r>
                        <a:rPr sz="1100" b="1" i="0">
                          <a:solidFill>
                            <a:srgbClr val="20202A"/>
                          </a:solidFill>
                          <a:latin typeface="+mn-lt"/>
                        </a:rPr>
                        <a:t>Contrastive decoding</a:t>
                      </a:r>
                    </a:p>
                  </a:txBody>
                  <a:tcPr marL="64008" marR="54864" marT="27432" marB="27432" anchor="ctr">
                    <a:solidFill>
                      <a:srgbClr val="FFFFFF"/>
                    </a:solidFill>
                  </a:tcPr>
                </a:tc>
                <a:tc>
                  <a:txBody>
                    <a:bodyPr wrap="square"/>
                    <a:lstStyle/>
                    <a:p>
                      <a:pPr algn="ctr"/>
                      <a:r>
                        <a:rPr sz="1100" b="0" i="0">
                          <a:solidFill>
                            <a:srgbClr val="20202A"/>
                          </a:solidFill>
                          <a:latin typeface="+mn-lt"/>
                        </a:rPr>
                        <a:t>6.071</a:t>
                      </a:r>
                    </a:p>
                  </a:txBody>
                  <a:tcPr marL="64008" marR="54864" marT="27432" marB="27432" anchor="ctr">
                    <a:solidFill>
                      <a:srgbClr val="FFFFFF"/>
                    </a:solidFill>
                  </a:tcPr>
                </a:tc>
                <a:tc>
                  <a:txBody>
                    <a:bodyPr wrap="square"/>
                    <a:lstStyle/>
                    <a:p>
                      <a:pPr algn="ctr"/>
                      <a:r>
                        <a:rPr sz="1100" b="0" i="0">
                          <a:solidFill>
                            <a:srgbClr val="20202A"/>
                          </a:solidFill>
                          <a:latin typeface="+mn-lt"/>
                        </a:rPr>
                        <a:t>+0.049</a:t>
                      </a:r>
                    </a:p>
                  </a:txBody>
                  <a:tcPr marL="64008" marR="54864" marT="27432" marB="27432" anchor="ctr">
                    <a:solidFill>
                      <a:srgbClr val="FFFFFF"/>
                    </a:solidFill>
                  </a:tcPr>
                </a:tc>
                <a:tc>
                  <a:txBody>
                    <a:bodyPr wrap="square"/>
                    <a:lstStyle/>
                    <a:p>
                      <a:pPr algn="ctr"/>
                      <a:r>
                        <a:rPr sz="1100" b="0" i="0">
                          <a:solidFill>
                            <a:srgbClr val="20202A"/>
                          </a:solidFill>
                          <a:latin typeface="+mn-lt"/>
                        </a:rPr>
                        <a:t>—</a:t>
                      </a:r>
                    </a:p>
                  </a:txBody>
                  <a:tcPr marL="64008" marR="54864" marT="27432" marB="27432" anchor="ctr">
                    <a:solidFill>
                      <a:srgbClr val="FFFFFF"/>
                    </a:solidFill>
                  </a:tcPr>
                </a:tc>
                <a:tc>
                  <a:txBody>
                    <a:bodyPr wrap="square"/>
                    <a:lstStyle/>
                    <a:p>
                      <a:pPr algn="ctr"/>
                      <a:r>
                        <a:rPr sz="1100" b="0" i="0">
                          <a:solidFill>
                            <a:srgbClr val="20202A"/>
                          </a:solidFill>
                          <a:latin typeface="+mn-lt"/>
                        </a:rPr>
                        <a:t>—</a:t>
                      </a:r>
                    </a:p>
                  </a:txBody>
                  <a:tcPr marL="64008" marR="54864" marT="27432" marB="27432" anchor="ctr">
                    <a:solidFill>
                      <a:srgbClr val="FFFFFF"/>
                    </a:solidFill>
                  </a:tcPr>
                </a:tc>
              </a:tr>
              <a:tr h="310896">
                <a:tc>
                  <a:txBody>
                    <a:bodyPr wrap="square"/>
                    <a:lstStyle/>
                    <a:p>
                      <a:pPr algn="l"/>
                      <a:r>
                        <a:rPr sz="1100" b="1" i="0">
                          <a:solidFill>
                            <a:srgbClr val="20202A"/>
                          </a:solidFill>
                          <a:latin typeface="+mn-lt"/>
                        </a:rPr>
                        <a:t>MC-dropout (T=4)</a:t>
                      </a:r>
                    </a:p>
                  </a:txBody>
                  <a:tcPr marL="64008" marR="54864" marT="27432" marB="27432" anchor="ctr">
                    <a:solidFill>
                      <a:srgbClr val="E8EAF1"/>
                    </a:solidFill>
                  </a:tcPr>
                </a:tc>
                <a:tc>
                  <a:txBody>
                    <a:bodyPr wrap="square"/>
                    <a:lstStyle/>
                    <a:p>
                      <a:pPr algn="ctr"/>
                      <a:r>
                        <a:rPr sz="1100" b="0" i="0">
                          <a:solidFill>
                            <a:srgbClr val="20202A"/>
                          </a:solidFill>
                          <a:latin typeface="+mn-lt"/>
                        </a:rPr>
                        <a:t>6.030</a:t>
                      </a:r>
                    </a:p>
                  </a:txBody>
                  <a:tcPr marL="64008" marR="54864" marT="27432" marB="27432" anchor="ctr">
                    <a:solidFill>
                      <a:srgbClr val="E8EAF1"/>
                    </a:solidFill>
                  </a:tcPr>
                </a:tc>
                <a:tc>
                  <a:txBody>
                    <a:bodyPr wrap="square"/>
                    <a:lstStyle/>
                    <a:p>
                      <a:pPr algn="ctr"/>
                      <a:r>
                        <a:rPr sz="1100" b="0" i="0">
                          <a:solidFill>
                            <a:srgbClr val="20202A"/>
                          </a:solidFill>
                          <a:latin typeface="+mn-lt"/>
                        </a:rPr>
                        <a:t>+0.008</a:t>
                      </a:r>
                    </a:p>
                  </a:txBody>
                  <a:tcPr marL="64008" marR="54864" marT="27432" marB="27432" anchor="ctr">
                    <a:solidFill>
                      <a:srgbClr val="E8EAF1"/>
                    </a:solidFill>
                  </a:tcPr>
                </a:tc>
                <a:tc>
                  <a:txBody>
                    <a:bodyPr wrap="square"/>
                    <a:lstStyle/>
                    <a:p>
                      <a:pPr algn="ctr"/>
                      <a:r>
                        <a:rPr sz="1100" b="0" i="0">
                          <a:solidFill>
                            <a:srgbClr val="20202A"/>
                          </a:solidFill>
                          <a:latin typeface="+mn-lt"/>
                        </a:rPr>
                        <a:t>0/5 sig.</a:t>
                      </a:r>
                    </a:p>
                  </a:txBody>
                  <a:tcPr marL="64008" marR="54864" marT="27432" marB="27432" anchor="ctr">
                    <a:solidFill>
                      <a:srgbClr val="E8EAF1"/>
                    </a:solidFill>
                  </a:tcPr>
                </a:tc>
                <a:tc>
                  <a:txBody>
                    <a:bodyPr wrap="square"/>
                    <a:lstStyle/>
                    <a:p>
                      <a:pPr algn="ctr"/>
                      <a:r>
                        <a:rPr sz="1100" b="0" i="0">
                          <a:solidFill>
                            <a:srgbClr val="20202A"/>
                          </a:solidFill>
                          <a:latin typeface="+mn-lt"/>
                        </a:rPr>
                        <a:t>—</a:t>
                      </a:r>
                    </a:p>
                  </a:txBody>
                  <a:tcPr marL="64008" marR="54864" marT="27432" marB="27432" anchor="ctr">
                    <a:solidFill>
                      <a:srgbClr val="E8EAF1"/>
                    </a:solidFill>
                  </a:tcPr>
                </a:tc>
              </a:tr>
              <a:tr h="310896">
                <a:tc>
                  <a:txBody>
                    <a:bodyPr wrap="square"/>
                    <a:lstStyle/>
                    <a:p>
                      <a:pPr algn="l"/>
                      <a:r>
                        <a:rPr sz="1100" b="1" i="0">
                          <a:solidFill>
                            <a:srgbClr val="20202A"/>
                          </a:solidFill>
                          <a:latin typeface="+mn-lt"/>
                        </a:rPr>
                        <a:t>14-feature MLP</a:t>
                      </a:r>
                    </a:p>
                  </a:txBody>
                  <a:tcPr marL="64008" marR="54864" marT="27432" marB="27432" anchor="ctr">
                    <a:solidFill>
                      <a:srgbClr val="FFFFFF"/>
                    </a:solidFill>
                  </a:tcPr>
                </a:tc>
                <a:tc>
                  <a:txBody>
                    <a:bodyPr wrap="square"/>
                    <a:lstStyle/>
                    <a:p>
                      <a:pPr algn="ctr"/>
                      <a:r>
                        <a:rPr sz="1100" b="0" i="0">
                          <a:solidFill>
                            <a:srgbClr val="20202A"/>
                          </a:solidFill>
                          <a:latin typeface="+mn-lt"/>
                        </a:rPr>
                        <a:t>6.050</a:t>
                      </a:r>
                    </a:p>
                  </a:txBody>
                  <a:tcPr marL="64008" marR="54864" marT="27432" marB="27432" anchor="ctr">
                    <a:solidFill>
                      <a:srgbClr val="FFFFFF"/>
                    </a:solidFill>
                  </a:tcPr>
                </a:tc>
                <a:tc>
                  <a:txBody>
                    <a:bodyPr wrap="square"/>
                    <a:lstStyle/>
                    <a:p>
                      <a:pPr algn="ctr"/>
                      <a:r>
                        <a:rPr sz="1100" b="0" i="0">
                          <a:solidFill>
                            <a:srgbClr val="20202A"/>
                          </a:solidFill>
                          <a:latin typeface="+mn-lt"/>
                        </a:rPr>
                        <a:t>+0.028</a:t>
                      </a:r>
                    </a:p>
                  </a:txBody>
                  <a:tcPr marL="64008" marR="54864" marT="27432" marB="27432" anchor="ctr">
                    <a:solidFill>
                      <a:srgbClr val="FFFFFF"/>
                    </a:solidFill>
                  </a:tcPr>
                </a:tc>
                <a:tc>
                  <a:txBody>
                    <a:bodyPr wrap="square"/>
                    <a:lstStyle/>
                    <a:p>
                      <a:pPr algn="ctr"/>
                      <a:r>
                        <a:rPr sz="1100" b="0" i="0">
                          <a:solidFill>
                            <a:srgbClr val="20202A"/>
                          </a:solidFill>
                          <a:latin typeface="+mn-lt"/>
                        </a:rPr>
                        <a:t>—</a:t>
                      </a:r>
                    </a:p>
                  </a:txBody>
                  <a:tcPr marL="64008" marR="54864" marT="27432" marB="27432" anchor="ctr">
                    <a:solidFill>
                      <a:srgbClr val="FFFFFF"/>
                    </a:solidFill>
                  </a:tcPr>
                </a:tc>
                <a:tc>
                  <a:txBody>
                    <a:bodyPr wrap="square"/>
                    <a:lstStyle/>
                    <a:p>
                      <a:pPr algn="ctr"/>
                      <a:r>
                        <a:rPr sz="1100" b="0" i="0">
                          <a:solidFill>
                            <a:srgbClr val="20202A"/>
                          </a:solidFill>
                          <a:latin typeface="+mn-lt"/>
                        </a:rPr>
                        <a:t>—</a:t>
                      </a:r>
                    </a:p>
                  </a:txBody>
                  <a:tcPr marL="64008" marR="54864" marT="27432" marB="27432" anchor="ctr">
                    <a:solidFill>
                      <a:srgbClr val="FFFFFF"/>
                    </a:solidFill>
                  </a:tcPr>
                </a:tc>
              </a:tr>
              <a:tr h="310896">
                <a:tc>
                  <a:txBody>
                    <a:bodyPr wrap="square"/>
                    <a:lstStyle/>
                    <a:p>
                      <a:pPr algn="l"/>
                      <a:r>
                        <a:rPr sz="1100" b="1" i="0">
                          <a:solidFill>
                            <a:srgbClr val="20202A"/>
                          </a:solidFill>
                          <a:latin typeface="+mn-lt"/>
                        </a:rPr>
                        <a:t>3-gram shallow fusion</a:t>
                      </a:r>
                    </a:p>
                  </a:txBody>
                  <a:tcPr marL="64008" marR="54864" marT="27432" marB="27432" anchor="ctr">
                    <a:solidFill>
                      <a:srgbClr val="E8EAF1"/>
                    </a:solidFill>
                  </a:tcPr>
                </a:tc>
                <a:tc>
                  <a:txBody>
                    <a:bodyPr wrap="square"/>
                    <a:lstStyle/>
                    <a:p>
                      <a:pPr algn="ctr"/>
                      <a:r>
                        <a:rPr sz="1100" b="0" i="0">
                          <a:solidFill>
                            <a:srgbClr val="20202A"/>
                          </a:solidFill>
                          <a:latin typeface="+mn-lt"/>
                        </a:rPr>
                        <a:t>6.018</a:t>
                      </a:r>
                    </a:p>
                  </a:txBody>
                  <a:tcPr marL="64008" marR="54864" marT="27432" marB="27432" anchor="ctr">
                    <a:solidFill>
                      <a:srgbClr val="E8EAF1"/>
                    </a:solidFill>
                  </a:tcPr>
                </a:tc>
                <a:tc>
                  <a:txBody>
                    <a:bodyPr wrap="square"/>
                    <a:lstStyle/>
                    <a:p>
                      <a:pPr algn="ctr"/>
                      <a:r>
                        <a:rPr sz="1100" b="0" i="0">
                          <a:solidFill>
                            <a:srgbClr val="20202A"/>
                          </a:solidFill>
                          <a:latin typeface="+mn-lt"/>
                        </a:rPr>
                        <a:t>−0.004</a:t>
                      </a:r>
                    </a:p>
                  </a:txBody>
                  <a:tcPr marL="64008" marR="54864" marT="27432" marB="27432" anchor="ctr">
                    <a:solidFill>
                      <a:srgbClr val="E8EAF1"/>
                    </a:solidFill>
                  </a:tcPr>
                </a:tc>
                <a:tc>
                  <a:txBody>
                    <a:bodyPr wrap="square"/>
                    <a:lstStyle/>
                    <a:p>
                      <a:pPr algn="ctr"/>
                      <a:r>
                        <a:rPr sz="1100" b="0" i="0">
                          <a:solidFill>
                            <a:srgbClr val="20202A"/>
                          </a:solidFill>
                          <a:latin typeface="+mn-lt"/>
                        </a:rPr>
                        <a:t>0.368</a:t>
                      </a:r>
                    </a:p>
                  </a:txBody>
                  <a:tcPr marL="64008" marR="54864" marT="27432" marB="27432" anchor="ctr">
                    <a:solidFill>
                      <a:srgbClr val="E8EAF1"/>
                    </a:solidFill>
                  </a:tcPr>
                </a:tc>
                <a:tc>
                  <a:txBody>
                    <a:bodyPr wrap="square"/>
                    <a:lstStyle/>
                    <a:p>
                      <a:pPr algn="ctr"/>
                      <a:r>
                        <a:rPr sz="1100" b="0" i="0">
                          <a:solidFill>
                            <a:srgbClr val="20202A"/>
                          </a:solidFill>
                          <a:latin typeface="+mn-lt"/>
                        </a:rPr>
                        <a:t>—</a:t>
                      </a:r>
                    </a:p>
                  </a:txBody>
                  <a:tcPr marL="64008" marR="54864" marT="27432" marB="27432" anchor="ctr">
                    <a:solidFill>
                      <a:srgbClr val="E8EAF1"/>
                    </a:solidFill>
                  </a:tcPr>
                </a:tc>
              </a:tr>
              <a:tr h="310896">
                <a:tc>
                  <a:txBody>
                    <a:bodyPr wrap="square"/>
                    <a:lstStyle/>
                    <a:p>
                      <a:pPr algn="l"/>
                      <a:r>
                        <a:rPr sz="1100" b="1" i="0">
                          <a:solidFill>
                            <a:srgbClr val="20202A"/>
                          </a:solidFill>
                          <a:latin typeface="+mn-lt"/>
                        </a:rPr>
                        <a:t>Encoder value head</a:t>
                      </a:r>
                    </a:p>
                  </a:txBody>
                  <a:tcPr marL="64008" marR="54864" marT="27432" marB="27432" anchor="ctr">
                    <a:solidFill>
                      <a:srgbClr val="FFFFFF"/>
                    </a:solidFill>
                  </a:tcPr>
                </a:tc>
                <a:tc>
                  <a:txBody>
                    <a:bodyPr wrap="square"/>
                    <a:lstStyle/>
                    <a:p>
                      <a:pPr algn="ctr"/>
                      <a:r>
                        <a:rPr sz="1100" b="0" i="0">
                          <a:solidFill>
                            <a:srgbClr val="20202A"/>
                          </a:solidFill>
                          <a:latin typeface="+mn-lt"/>
                        </a:rPr>
                        <a:t>6.020</a:t>
                      </a:r>
                    </a:p>
                  </a:txBody>
                  <a:tcPr marL="64008" marR="54864" marT="27432" marB="27432" anchor="ctr">
                    <a:solidFill>
                      <a:srgbClr val="FFFFFF"/>
                    </a:solidFill>
                  </a:tcPr>
                </a:tc>
                <a:tc>
                  <a:txBody>
                    <a:bodyPr wrap="square"/>
                    <a:lstStyle/>
                    <a:p>
                      <a:pPr algn="ctr"/>
                      <a:r>
                        <a:rPr sz="1100" b="0" i="0">
                          <a:solidFill>
                            <a:srgbClr val="20202A"/>
                          </a:solidFill>
                          <a:latin typeface="+mn-lt"/>
                        </a:rPr>
                        <a:t>−0.002</a:t>
                      </a:r>
                    </a:p>
                  </a:txBody>
                  <a:tcPr marL="64008" marR="54864" marT="27432" marB="27432" anchor="ctr">
                    <a:solidFill>
                      <a:srgbClr val="FFFFFF"/>
                    </a:solidFill>
                  </a:tcPr>
                </a:tc>
                <a:tc>
                  <a:txBody>
                    <a:bodyPr wrap="square"/>
                    <a:lstStyle/>
                    <a:p>
                      <a:pPr algn="ctr"/>
                      <a:r>
                        <a:rPr sz="1100" b="0" i="0">
                          <a:solidFill>
                            <a:srgbClr val="20202A"/>
                          </a:solidFill>
                          <a:latin typeface="+mn-lt"/>
                        </a:rPr>
                        <a:t>—</a:t>
                      </a:r>
                    </a:p>
                  </a:txBody>
                  <a:tcPr marL="64008" marR="54864" marT="27432" marB="27432" anchor="ctr">
                    <a:solidFill>
                      <a:srgbClr val="FFFFFF"/>
                    </a:solidFill>
                  </a:tcPr>
                </a:tc>
                <a:tc>
                  <a:txBody>
                    <a:bodyPr wrap="square"/>
                    <a:lstStyle/>
                    <a:p>
                      <a:pPr algn="ctr"/>
                      <a:r>
                        <a:rPr sz="1100" b="0" i="0">
                          <a:solidFill>
                            <a:srgbClr val="20202A"/>
                          </a:solidFill>
                          <a:latin typeface="+mn-lt"/>
                        </a:rPr>
                        <a:t>—</a:t>
                      </a:r>
                    </a:p>
                  </a:txBody>
                  <a:tcPr marL="64008" marR="54864" marT="27432" marB="27432" anchor="ctr">
                    <a:solidFill>
                      <a:srgbClr val="FFFFFF"/>
                    </a:solidFill>
                  </a:tcPr>
                </a:tc>
              </a:tr>
            </a:tbl>
          </a:graphicData>
        </a:graphic>
      </p:graphicFrame>
      <p:sp>
        <p:nvSpPr>
          <p:cNvPr id="4" name="TextBox 3"/>
          <p:cNvSpPr txBox="1"/>
          <p:nvPr/>
        </p:nvSpPr>
        <p:spPr>
          <a:xfrm>
            <a:off x="1188720" y="5989320"/>
            <a:ext cx="9784080" cy="548640"/>
          </a:xfrm>
          <a:prstGeom prst="rect">
            <a:avLst/>
          </a:prstGeom>
          <a:noFill/>
        </p:spPr>
        <p:txBody>
          <a:bodyPr wrap="square" anchor="t" lIns="0" rIns="0" tIns="0" bIns="0">
            <a:spAutoFit/>
          </a:bodyPr>
          <a:lstStyle/>
          <a:p>
            <a:pPr algn="l">
              <a:lnSpc>
                <a:spcPct val="105000"/>
              </a:lnSpc>
            </a:pPr>
            <a:r>
              <a:rPr sz="1100" b="0" i="1">
                <a:solidFill>
                  <a:srgbClr val="55576B"/>
                </a:solidFill>
                <a:latin typeface="+mn-lt"/>
              </a:rPr>
              <a:t>LibriSpeech dev-other, G=16, greedy WER 6.022%.  Paired bootstrap B=10,000, seed 42.  *MBR-WER uses WER as both utility and metric (circular).</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600" b="1" i="0">
                <a:solidFill>
                  <a:srgbClr val="0F2C68"/>
                </a:solidFill>
                <a:latin typeface="+mj-lt"/>
              </a:rPr>
              <a:t>Backup — what is CTC, and why use it?</a:t>
            </a:r>
          </a:p>
        </p:txBody>
      </p:sp>
      <p:sp>
        <p:nvSpPr>
          <p:cNvPr id="3" name="TextBox 2"/>
          <p:cNvSpPr txBox="1"/>
          <p:nvPr/>
        </p:nvSpPr>
        <p:spPr>
          <a:xfrm>
            <a:off x="777240" y="1463040"/>
            <a:ext cx="5212080" cy="4572000"/>
          </a:xfrm>
          <a:prstGeom prst="rect">
            <a:avLst/>
          </a:prstGeom>
          <a:noFill/>
        </p:spPr>
        <p:txBody>
          <a:bodyPr wrap="square" anchor="t" lIns="0" rIns="0" tIns="0" bIns="0">
            <a:spAutoFit/>
          </a:bodyPr>
          <a:lstStyle/>
          <a:p>
            <a:pPr algn="l">
              <a:spcAft>
                <a:spcPts val="600"/>
              </a:spcAft>
            </a:pPr>
            <a:r>
              <a:rPr sz="1600" b="1" i="0">
                <a:solidFill>
                  <a:srgbClr val="0F2C68"/>
                </a:solidFill>
                <a:latin typeface="+mn-lt"/>
              </a:rPr>
              <a:t>How it works</a:t>
            </a:r>
          </a:p>
          <a:p>
            <a:pPr algn="l">
              <a:lnSpc>
                <a:spcPct val="112000"/>
              </a:lnSpc>
              <a:spcAft>
                <a:spcPts val="900"/>
              </a:spcAft>
            </a:pPr>
            <a:r>
              <a:rPr sz="1500" b="0" i="0">
                <a:solidFill>
                  <a:srgbClr val="20202A"/>
                </a:solidFill>
                <a:latin typeface="+mn-lt"/>
              </a:rPr>
              <a:t>The encoder splits audio into short frames and emits one token — or a blank — per frame; consecutive repeats and blanks are then collapsed into the transcript.</a:t>
            </a:r>
          </a:p>
          <a:p>
            <a:pPr algn="l">
              <a:lnSpc>
                <a:spcPct val="105000"/>
              </a:lnSpc>
              <a:spcAft>
                <a:spcPts val="900"/>
              </a:spcAft>
            </a:pPr>
            <a:r>
              <a:rPr sz="1400" b="1" i="0">
                <a:solidFill>
                  <a:srgbClr val="55576B"/>
                </a:solidFill>
                <a:latin typeface="+mn-lt"/>
              </a:rPr>
              <a:t>Collapse example:  </a:t>
            </a:r>
            <a:r>
              <a:rPr sz="1400" b="0" i="0">
                <a:solidFill>
                  <a:srgbClr val="20202A"/>
                </a:solidFill>
                <a:latin typeface="+mn-lt"/>
              </a:rPr>
              <a:t>C C _ A _ T T  →  CAT</a:t>
            </a:r>
          </a:p>
          <a:p>
            <a:pPr algn="l">
              <a:lnSpc>
                <a:spcPct val="112000"/>
              </a:lnSpc>
            </a:pPr>
            <a:r>
              <a:rPr sz="1400" b="0" i="0">
                <a:solidFill>
                  <a:srgbClr val="55576B"/>
                </a:solidFill>
                <a:latin typeface="+mn-lt"/>
              </a:rPr>
              <a:t>Training marginalizes over all valid frame alignments (forward–backward); no alignment labels needed.</a:t>
            </a:r>
          </a:p>
        </p:txBody>
      </p:sp>
      <p:sp>
        <p:nvSpPr>
          <p:cNvPr id="4" name="TextBox 3"/>
          <p:cNvSpPr txBox="1"/>
          <p:nvPr/>
        </p:nvSpPr>
        <p:spPr>
          <a:xfrm>
            <a:off x="6263640" y="1463040"/>
            <a:ext cx="5120640" cy="3017520"/>
          </a:xfrm>
          <a:prstGeom prst="rect">
            <a:avLst/>
          </a:prstGeom>
          <a:noFill/>
        </p:spPr>
        <p:txBody>
          <a:bodyPr wrap="square" anchor="t" lIns="0" rIns="0" tIns="0" bIns="0">
            <a:spAutoFit/>
          </a:bodyPr>
          <a:lstStyle/>
          <a:p>
            <a:pPr algn="l">
              <a:spcAft>
                <a:spcPts val="600"/>
              </a:spcAft>
            </a:pPr>
            <a:r>
              <a:rPr sz="1600" b="1" i="0">
                <a:solidFill>
                  <a:srgbClr val="0F2C68"/>
                </a:solidFill>
                <a:latin typeface="+mn-lt"/>
              </a:rPr>
              <a:t>Why CTC (vs attention seq2seq)</a:t>
            </a:r>
          </a:p>
          <a:p>
            <a:pPr algn="l" marL="274320" indent="-274320">
              <a:lnSpc>
                <a:spcPct val="105000"/>
              </a:lnSpc>
              <a:spcAft>
                <a:spcPts val="600"/>
              </a:spcAft>
              <a:buClr>
                <a:srgbClr val="1656A6"/>
              </a:buClr>
              <a:buFont typeface="Arial"/>
              <a:buChar char="▪"/>
            </a:pPr>
            <a:r>
              <a:rPr sz="1500" b="0" i="0">
                <a:solidFill>
                  <a:srgbClr val="20202A"/>
                </a:solidFill>
                <a:latin typeface="+mn-lt"/>
              </a:rPr>
              <a:t>Frames are conditionally independent → fully parallel, non-autoregressive decoding.</a:t>
            </a:r>
          </a:p>
          <a:p>
            <a:pPr algn="l" marL="274320" indent="-274320">
              <a:lnSpc>
                <a:spcPct val="105000"/>
              </a:lnSpc>
              <a:spcAft>
                <a:spcPts val="600"/>
              </a:spcAft>
              <a:buClr>
                <a:srgbClr val="1656A6"/>
              </a:buClr>
              <a:buFont typeface="Arial"/>
              <a:buChar char="▪"/>
            </a:pPr>
            <a:r>
              <a:rPr sz="1500" b="0" i="0">
                <a:solidFill>
                  <a:srgbClr val="20202A"/>
                </a:solidFill>
                <a:latin typeface="+mn-lt"/>
              </a:rPr>
              <a:t>Fast, low-latency, streaming-friendly; simpler to deploy — no autoregressive decoder.</a:t>
            </a:r>
          </a:p>
          <a:p>
            <a:pPr algn="l" marL="274320" indent="-274320">
              <a:lnSpc>
                <a:spcPct val="105000"/>
              </a:lnSpc>
              <a:buClr>
                <a:srgbClr val="1656A6"/>
              </a:buClr>
              <a:buFont typeface="Arial"/>
              <a:buChar char="▪"/>
            </a:pPr>
            <a:r>
              <a:rPr sz="1500" b="0" i="0">
                <a:solidFill>
                  <a:srgbClr val="20202A"/>
                </a:solidFill>
                <a:latin typeface="+mn-lt"/>
              </a:rPr>
              <a:t>Trade-off: that same independence means CTC carries almost no language model of its own.</a:t>
            </a:r>
          </a:p>
        </p:txBody>
      </p:sp>
      <p:sp>
        <p:nvSpPr>
          <p:cNvPr id="5" name="Rounded Rectangle 4"/>
          <p:cNvSpPr/>
          <p:nvPr/>
        </p:nvSpPr>
        <p:spPr>
          <a:xfrm>
            <a:off x="6263640" y="4663440"/>
            <a:ext cx="5120640" cy="1234440"/>
          </a:xfrm>
          <a:prstGeom prst="roundRect">
            <a:avLst/>
          </a:prstGeom>
          <a:solidFill>
            <a:srgbClr val="E8EAF1"/>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ctr">
              <a:lnSpc>
                <a:spcPct val="110000"/>
              </a:lnSpc>
            </a:pPr>
            <a:r>
              <a:rPr sz="1400" b="1" i="0">
                <a:solidFill>
                  <a:srgbClr val="0F2C68"/>
                </a:solidFill>
                <a:latin typeface="+mn-lt"/>
              </a:rPr>
              <a:t>→ That missing language model is exactly the linguistic information this work supplies at selection time.</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800" b="1" i="0">
                <a:solidFill>
                  <a:srgbClr val="0F2C68"/>
                </a:solidFill>
                <a:latin typeface="+mj-lt"/>
              </a:rPr>
              <a:t>One diagnostic question — two probes</a:t>
            </a:r>
          </a:p>
        </p:txBody>
      </p:sp>
      <p:sp>
        <p:nvSpPr>
          <p:cNvPr id="3" name="Rounded Rectangle 2"/>
          <p:cNvSpPr/>
          <p:nvPr/>
        </p:nvSpPr>
        <p:spPr>
          <a:xfrm>
            <a:off x="2606040" y="1554480"/>
            <a:ext cx="6949440" cy="1143000"/>
          </a:xfrm>
          <a:prstGeom prst="roundRect">
            <a:avLst/>
          </a:prstGeom>
          <a:solidFill>
            <a:srgbClr val="0F2C6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ctr">
              <a:spcAft>
                <a:spcPts val="200"/>
              </a:spcAft>
            </a:pPr>
            <a:r>
              <a:rPr sz="1200" b="1" i="0">
                <a:solidFill>
                  <a:srgbClr val="EB8C3C"/>
                </a:solidFill>
                <a:latin typeface="+mn-lt"/>
              </a:rPr>
              <a:t>Research question</a:t>
            </a:r>
          </a:p>
          <a:p>
            <a:pPr algn="ctr">
              <a:lnSpc>
                <a:spcPct val="100000"/>
              </a:lnSpc>
            </a:pPr>
            <a:r>
              <a:rPr sz="1500" b="1" i="0">
                <a:solidFill>
                  <a:srgbClr val="FFFFFF"/>
                </a:solidFill>
                <a:latin typeface="+mn-lt"/>
              </a:rPr>
              <a:t>Where does the missing information live — inside the acoustic model, or at the acoustic↔linguistic boundary?</a:t>
            </a:r>
          </a:p>
        </p:txBody>
      </p:sp>
      <p:cxnSp>
        <p:nvCxnSpPr>
          <p:cNvPr id="4" name="Connector 3"/>
          <p:cNvCxnSpPr/>
          <p:nvPr/>
        </p:nvCxnSpPr>
        <p:spPr>
          <a:xfrm flipH="1">
            <a:off x="3566160" y="2697480"/>
            <a:ext cx="1005840" cy="731520"/>
          </a:xfrm>
          <a:prstGeom prst="line">
            <a:avLst/>
          </a:prstGeom>
          <a:ln w="31750">
            <a:solidFill>
              <a:srgbClr val="0F2C68"/>
            </a:solidFill>
            <a:tailEnd type="triangle" w="med" len="med"/>
          </a:ln>
        </p:spPr>
        <p:style>
          <a:lnRef idx="2">
            <a:schemeClr val="accent1"/>
          </a:lnRef>
          <a:fillRef idx="0">
            <a:schemeClr val="accent1"/>
          </a:fillRef>
          <a:effectRef idx="1">
            <a:schemeClr val="accent1"/>
          </a:effectRef>
          <a:fontRef idx="minor">
            <a:schemeClr val="tx1"/>
          </a:fontRef>
        </p:style>
      </p:cxnSp>
      <p:cxnSp>
        <p:nvCxnSpPr>
          <p:cNvPr id="5" name="Connector 4"/>
          <p:cNvCxnSpPr/>
          <p:nvPr/>
        </p:nvCxnSpPr>
        <p:spPr>
          <a:xfrm>
            <a:off x="7589520" y="2697480"/>
            <a:ext cx="1005840" cy="731520"/>
          </a:xfrm>
          <a:prstGeom prst="line">
            <a:avLst/>
          </a:prstGeom>
          <a:ln w="31750">
            <a:solidFill>
              <a:srgbClr val="0F2C68"/>
            </a:solidFill>
            <a:tailEnd type="triangle" w="med" len="med"/>
          </a:ln>
        </p:spPr>
        <p:style>
          <a:lnRef idx="2">
            <a:schemeClr val="accent1"/>
          </a:lnRef>
          <a:fillRef idx="0">
            <a:schemeClr val="accent1"/>
          </a:fillRef>
          <a:effectRef idx="1">
            <a:schemeClr val="accent1"/>
          </a:effectRef>
          <a:fontRef idx="minor">
            <a:schemeClr val="tx1"/>
          </a:fontRef>
        </p:style>
      </p:cxnSp>
      <p:sp>
        <p:nvSpPr>
          <p:cNvPr id="6" name="Rounded Rectangle 5"/>
          <p:cNvSpPr/>
          <p:nvPr/>
        </p:nvSpPr>
        <p:spPr>
          <a:xfrm>
            <a:off x="1325880" y="3474720"/>
            <a:ext cx="4297680" cy="1417320"/>
          </a:xfrm>
          <a:prstGeom prst="roundRect">
            <a:avLst/>
          </a:prstGeom>
          <a:solidFill>
            <a:srgbClr val="FFFFFF"/>
          </a:solidFill>
          <a:ln w="22225">
            <a:solidFill>
              <a:srgbClr val="1656A6"/>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ctr">
              <a:spcAft>
                <a:spcPts val="300"/>
              </a:spcAft>
            </a:pPr>
            <a:r>
              <a:rPr sz="1600" b="1" i="0">
                <a:solidFill>
                  <a:srgbClr val="1656A6"/>
                </a:solidFill>
                <a:latin typeface="+mn-lt"/>
              </a:rPr>
              <a:t>Probe A — Training (RL)</a:t>
            </a:r>
          </a:p>
          <a:p>
            <a:pPr algn="ctr">
              <a:lnSpc>
                <a:spcPct val="100000"/>
              </a:lnSpc>
            </a:pPr>
            <a:r>
              <a:rPr sz="1300" b="0" i="0">
                <a:solidFill>
                  <a:srgbClr val="20202A"/>
                </a:solidFill>
                <a:latin typeface="+mn-lt"/>
              </a:rPr>
              <a:t>Modify the model with a sequence-level objective</a:t>
            </a:r>
          </a:p>
        </p:txBody>
      </p:sp>
      <p:sp>
        <p:nvSpPr>
          <p:cNvPr id="7" name="Rounded Rectangle 6"/>
          <p:cNvSpPr/>
          <p:nvPr/>
        </p:nvSpPr>
        <p:spPr>
          <a:xfrm>
            <a:off x="6537960" y="3474720"/>
            <a:ext cx="4297680" cy="1417320"/>
          </a:xfrm>
          <a:prstGeom prst="roundRect">
            <a:avLst/>
          </a:prstGeom>
          <a:solidFill>
            <a:srgbClr val="FFFFFF"/>
          </a:solidFill>
          <a:ln w="22225">
            <a:solidFill>
              <a:srgbClr val="1656A6"/>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ctr">
              <a:spcAft>
                <a:spcPts val="300"/>
              </a:spcAft>
            </a:pPr>
            <a:r>
              <a:rPr sz="1600" b="1" i="0">
                <a:solidFill>
                  <a:srgbClr val="1656A6"/>
                </a:solidFill>
                <a:latin typeface="+mn-lt"/>
              </a:rPr>
              <a:t>Probe B — Decoding</a:t>
            </a:r>
          </a:p>
          <a:p>
            <a:pPr algn="ctr">
              <a:lnSpc>
                <a:spcPct val="100000"/>
              </a:lnSpc>
            </a:pPr>
            <a:r>
              <a:rPr sz="1300" b="0" i="0">
                <a:solidFill>
                  <a:srgbClr val="20202A"/>
                </a:solidFill>
                <a:latin typeface="+mn-lt"/>
              </a:rPr>
              <a:t>Keep the model frozen; reselect from the beam-search N-best</a:t>
            </a:r>
          </a:p>
        </p:txBody>
      </p:sp>
      <p:sp>
        <p:nvSpPr>
          <p:cNvPr id="8" name="TextBox 7"/>
          <p:cNvSpPr txBox="1"/>
          <p:nvPr/>
        </p:nvSpPr>
        <p:spPr>
          <a:xfrm>
            <a:off x="1325880" y="5212080"/>
            <a:ext cx="9509760" cy="822960"/>
          </a:xfrm>
          <a:prstGeom prst="rect">
            <a:avLst/>
          </a:prstGeom>
          <a:noFill/>
        </p:spPr>
        <p:txBody>
          <a:bodyPr wrap="square" anchor="t" lIns="0" rIns="0" tIns="0" bIns="0">
            <a:spAutoFit/>
          </a:bodyPr>
          <a:lstStyle/>
          <a:p>
            <a:pPr algn="ctr"/>
            <a:r>
              <a:rPr sz="1500" b="0" i="0">
                <a:solidFill>
                  <a:srgbClr val="55576B"/>
                </a:solidFill>
                <a:latin typeface="+mn-lt"/>
              </a:rPr>
              <a:t>Both probes run on one frozen model — the 22M-parameter CR-CTC checkpoint (consistency-regularized CTC).</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400" b="1" i="0">
                <a:solidFill>
                  <a:srgbClr val="0F2C68"/>
                </a:solidFill>
                <a:latin typeface="+mj-lt"/>
              </a:rPr>
              <a:t>Probe A — training cannot close the gap (and that is the finding)</a:t>
            </a:r>
          </a:p>
        </p:txBody>
      </p:sp>
      <p:graphicFrame>
        <p:nvGraphicFramePr>
          <p:cNvPr id="3" name="Table 2"/>
          <p:cNvGraphicFramePr>
            <a:graphicFrameLocks noGrp="1"/>
          </p:cNvGraphicFramePr>
          <p:nvPr/>
        </p:nvGraphicFramePr>
        <p:xfrm>
          <a:off x="777240" y="1600200"/>
          <a:ext cx="5486400" cy="2194560"/>
        </p:xfrm>
        <a:graphic>
          <a:graphicData uri="http://schemas.openxmlformats.org/drawingml/2006/table">
            <a:tbl>
              <a:tblPr>
                <a:tableStyleId>{5C22544A-7EE6-4342-B048-85BDC9FD1C3A}</a:tableStyleId>
              </a:tblPr>
              <a:tblGrid>
                <a:gridCol w="1325880"/>
                <a:gridCol w="2148840"/>
                <a:gridCol w="2011680"/>
              </a:tblGrid>
              <a:tr h="457200">
                <a:tc>
                  <a:txBody>
                    <a:bodyPr wrap="square"/>
                    <a:lstStyle/>
                    <a:p>
                      <a:pPr algn="l"/>
                      <a:r>
                        <a:rPr sz="1200" b="1" i="0">
                          <a:solidFill>
                            <a:srgbClr val="FFFFFF"/>
                          </a:solidFill>
                          <a:latin typeface="+mn-lt"/>
                        </a:rPr>
                        <a:t/>
                      </a:r>
                    </a:p>
                  </a:txBody>
                  <a:tcPr marL="64008" marR="54864" marT="27432" marB="27432" anchor="ctr">
                    <a:solidFill>
                      <a:srgbClr val="0F2C68"/>
                    </a:solidFill>
                  </a:tcPr>
                </a:tc>
                <a:tc>
                  <a:txBody>
                    <a:bodyPr wrap="square"/>
                    <a:lstStyle/>
                    <a:p>
                      <a:pPr algn="ctr"/>
                      <a:r>
                        <a:rPr sz="1200" b="1" i="0">
                          <a:solidFill>
                            <a:srgbClr val="FFFFFF"/>
                          </a:solidFill>
                          <a:latin typeface="+mn-lt"/>
                        </a:rPr>
                        <a:t>MWER (REINFORCE)</a:t>
                      </a:r>
                    </a:p>
                  </a:txBody>
                  <a:tcPr marL="64008" marR="54864" marT="27432" marB="27432" anchor="ctr">
                    <a:solidFill>
                      <a:srgbClr val="0F2C68"/>
                    </a:solidFill>
                  </a:tcPr>
                </a:tc>
                <a:tc>
                  <a:txBody>
                    <a:bodyPr wrap="square"/>
                    <a:lstStyle/>
                    <a:p>
                      <a:pPr algn="ctr"/>
                      <a:r>
                        <a:rPr sz="1200" b="1" i="0">
                          <a:solidFill>
                            <a:srgbClr val="FFFFFF"/>
                          </a:solidFill>
                          <a:latin typeface="+mn-lt"/>
                        </a:rPr>
                        <a:t>RAFT (distillation)</a:t>
                      </a:r>
                    </a:p>
                  </a:txBody>
                  <a:tcPr marL="64008" marR="54864" marT="27432" marB="27432" anchor="ctr">
                    <a:solidFill>
                      <a:srgbClr val="0F2C68"/>
                    </a:solidFill>
                  </a:tcPr>
                </a:tc>
              </a:tr>
              <a:tr h="868680">
                <a:tc>
                  <a:txBody>
                    <a:bodyPr wrap="square"/>
                    <a:lstStyle/>
                    <a:p>
                      <a:pPr algn="l"/>
                      <a:r>
                        <a:rPr sz="1200" b="1" i="0">
                          <a:solidFill>
                            <a:srgbClr val="0F2C68"/>
                          </a:solidFill>
                          <a:latin typeface="+mn-lt"/>
                        </a:rPr>
                        <a:t>CR-CTC</a:t>
                      </a:r>
                    </a:p>
                  </a:txBody>
                  <a:tcPr marL="64008" marR="54864" marT="27432" marB="27432" anchor="ctr">
                    <a:solidFill>
                      <a:srgbClr val="E8EAF1"/>
                    </a:solidFill>
                  </a:tcPr>
                </a:tc>
                <a:tc>
                  <a:txBody>
                    <a:bodyPr wrap="square"/>
                    <a:lstStyle/>
                    <a:p>
                      <a:pPr algn="ctr"/>
                      <a:r>
                        <a:rPr sz="1200" b="1" i="0">
                          <a:solidFill>
                            <a:srgbClr val="B23A2E"/>
                          </a:solidFill>
                          <a:latin typeface="+mn-lt"/>
                        </a:rPr>
                        <a:t>Collapse  +6.2 to +8.9 pp</a:t>
                      </a:r>
                    </a:p>
                  </a:txBody>
                  <a:tcPr marL="64008" marR="54864" marT="27432" marB="27432" anchor="ctr">
                    <a:solidFill>
                      <a:srgbClr val="F7E4E1"/>
                    </a:solidFill>
                  </a:tcPr>
                </a:tc>
                <a:tc>
                  <a:txBody>
                    <a:bodyPr wrap="square"/>
                    <a:lstStyle/>
                    <a:p>
                      <a:pPr algn="ctr"/>
                      <a:r>
                        <a:rPr sz="1200" b="1" i="0">
                          <a:solidFill>
                            <a:srgbClr val="B23A2E"/>
                          </a:solidFill>
                          <a:latin typeface="+mn-lt"/>
                        </a:rPr>
                        <a:t>Not run — gap ≈ 0</a:t>
                      </a:r>
                    </a:p>
                  </a:txBody>
                  <a:tcPr marL="64008" marR="54864" marT="27432" marB="27432" anchor="ctr">
                    <a:solidFill>
                      <a:srgbClr val="F7E4E1"/>
                    </a:solidFill>
                  </a:tcPr>
                </a:tc>
              </a:tr>
              <a:tr h="868680">
                <a:tc>
                  <a:txBody>
                    <a:bodyPr wrap="square"/>
                    <a:lstStyle/>
                    <a:p>
                      <a:pPr algn="l"/>
                      <a:r>
                        <a:rPr sz="1200" b="1" i="0">
                          <a:solidFill>
                            <a:srgbClr val="0F2C68"/>
                          </a:solidFill>
                          <a:latin typeface="+mn-lt"/>
                        </a:rPr>
                        <a:t>Standard CTC</a:t>
                      </a:r>
                    </a:p>
                  </a:txBody>
                  <a:tcPr marL="64008" marR="54864" marT="27432" marB="27432" anchor="ctr">
                    <a:solidFill>
                      <a:srgbClr val="E8EAF1"/>
                    </a:solidFill>
                  </a:tcPr>
                </a:tc>
                <a:tc>
                  <a:txBody>
                    <a:bodyPr wrap="square"/>
                    <a:lstStyle/>
                    <a:p>
                      <a:pPr algn="ctr"/>
                      <a:r>
                        <a:rPr sz="1200" b="1" i="0">
                          <a:solidFill>
                            <a:srgbClr val="B23A2E"/>
                          </a:solidFill>
                          <a:latin typeface="+mn-lt"/>
                        </a:rPr>
                        <a:t>Mild drift  +3.4% / 3k</a:t>
                      </a:r>
                    </a:p>
                  </a:txBody>
                  <a:tcPr marL="64008" marR="54864" marT="27432" marB="27432" anchor="ctr">
                    <a:solidFill>
                      <a:srgbClr val="F7E4E1"/>
                    </a:solidFill>
                  </a:tcPr>
                </a:tc>
                <a:tc>
                  <a:txBody>
                    <a:bodyPr wrap="square"/>
                    <a:lstStyle/>
                    <a:p>
                      <a:pPr algn="ctr"/>
                      <a:r>
                        <a:rPr sz="1200" b="1" i="0">
                          <a:solidFill>
                            <a:srgbClr val="B23A2E"/>
                          </a:solidFill>
                          <a:latin typeface="+mn-lt"/>
                        </a:rPr>
                        <a:t>Collapse / frozen (basin)</a:t>
                      </a:r>
                    </a:p>
                  </a:txBody>
                  <a:tcPr marL="64008" marR="54864" marT="27432" marB="27432" anchor="ctr">
                    <a:solidFill>
                      <a:srgbClr val="F7E4E1"/>
                    </a:solidFill>
                  </a:tcPr>
                </a:tc>
              </a:tr>
            </a:tbl>
          </a:graphicData>
        </a:graphic>
      </p:graphicFrame>
      <p:sp>
        <p:nvSpPr>
          <p:cNvPr id="4" name="TextBox 3"/>
          <p:cNvSpPr txBox="1"/>
          <p:nvPr/>
        </p:nvSpPr>
        <p:spPr>
          <a:xfrm>
            <a:off x="777240" y="3968496"/>
            <a:ext cx="5486400" cy="548640"/>
          </a:xfrm>
          <a:prstGeom prst="rect">
            <a:avLst/>
          </a:prstGeom>
          <a:noFill/>
        </p:spPr>
        <p:txBody>
          <a:bodyPr wrap="square" anchor="t" lIns="0" rIns="0" tIns="0" bIns="0">
            <a:spAutoFit/>
          </a:bodyPr>
          <a:lstStyle/>
          <a:p>
            <a:pPr algn="l">
              <a:lnSpc>
                <a:spcPct val="100000"/>
              </a:lnSpc>
            </a:pPr>
            <a:r>
              <a:rPr sz="1200" b="0" i="1">
                <a:solidFill>
                  <a:srgbClr val="55576B"/>
                </a:solidFill>
                <a:latin typeface="+mn-lt"/>
              </a:rPr>
              <a:t>RAFT = best-candidate supervised distillation (a cleaner, lower-variance gradient than MWER).</a:t>
            </a:r>
          </a:p>
        </p:txBody>
      </p:sp>
      <p:pic>
        <p:nvPicPr>
          <p:cNvPr id="5" name="Picture 4" descr="fig3_mwer_trajectories.png"/>
          <p:cNvPicPr>
            <a:picLocks noChangeAspect="1"/>
          </p:cNvPicPr>
          <p:nvPr/>
        </p:nvPicPr>
        <p:blipFill>
          <a:blip r:embed="rId2"/>
          <a:stretch>
            <a:fillRect/>
          </a:stretch>
        </p:blipFill>
        <p:spPr>
          <a:xfrm>
            <a:off x="6446520" y="1554480"/>
            <a:ext cx="4892040" cy="2070975"/>
          </a:xfrm>
          <a:prstGeom prst="rect">
            <a:avLst/>
          </a:prstGeom>
        </p:spPr>
      </p:pic>
      <p:sp>
        <p:nvSpPr>
          <p:cNvPr id="6" name="TextBox 5"/>
          <p:cNvSpPr txBox="1"/>
          <p:nvPr/>
        </p:nvSpPr>
        <p:spPr>
          <a:xfrm>
            <a:off x="6446520" y="4297680"/>
            <a:ext cx="4892040" cy="365760"/>
          </a:xfrm>
          <a:prstGeom prst="rect">
            <a:avLst/>
          </a:prstGeom>
          <a:noFill/>
        </p:spPr>
        <p:txBody>
          <a:bodyPr wrap="square" anchor="t" lIns="0" rIns="0" tIns="0" bIns="0">
            <a:spAutoFit/>
          </a:bodyPr>
          <a:lstStyle/>
          <a:p>
            <a:pPr algn="ctr"/>
            <a:r>
              <a:rPr sz="1200" b="0" i="1">
                <a:solidFill>
                  <a:srgbClr val="55576B"/>
                </a:solidFill>
                <a:latin typeface="+mn-lt"/>
              </a:rPr>
              <a:t>All four MWER/RAFT cells degrade WER.</a:t>
            </a:r>
          </a:p>
        </p:txBody>
      </p:sp>
      <p:sp>
        <p:nvSpPr>
          <p:cNvPr id="7" name="TextBox 6"/>
          <p:cNvSpPr txBox="1"/>
          <p:nvPr/>
        </p:nvSpPr>
        <p:spPr>
          <a:xfrm>
            <a:off x="777240" y="4892040"/>
            <a:ext cx="10561320" cy="1280160"/>
          </a:xfrm>
          <a:prstGeom prst="rect">
            <a:avLst/>
          </a:prstGeom>
          <a:noFill/>
        </p:spPr>
        <p:txBody>
          <a:bodyPr wrap="square" anchor="t" lIns="0" rIns="0" tIns="0" bIns="0">
            <a:spAutoFit/>
          </a:bodyPr>
          <a:lstStyle/>
          <a:p>
            <a:pPr algn="l">
              <a:lnSpc>
                <a:spcPct val="105000"/>
              </a:lnSpc>
              <a:spcAft>
                <a:spcPts val="600"/>
              </a:spcAft>
            </a:pPr>
            <a:r>
              <a:rPr sz="1500" b="1" i="0">
                <a:solidFill>
                  <a:srgbClr val="0F2C68"/>
                </a:solidFill>
                <a:latin typeface="+mn-lt"/>
              </a:rPr>
              <a:t>Two separable causes:  </a:t>
            </a:r>
            <a:r>
              <a:rPr sz="1500" b="0" i="0">
                <a:solidFill>
                  <a:srgbClr val="20202A"/>
                </a:solidFill>
                <a:latin typeface="+mn-lt"/>
              </a:rPr>
              <a:t>no reward signal (training gap 0.007 pp)  ·  behavior consistent with a sharp loss basin.</a:t>
            </a:r>
          </a:p>
          <a:p>
            <a:pPr algn="l">
              <a:lnSpc>
                <a:spcPct val="105000"/>
              </a:lnSpc>
            </a:pPr>
            <a:r>
              <a:rPr sz="1500" b="1" i="0">
                <a:solidFill>
                  <a:srgbClr val="0F2C68"/>
                </a:solidFill>
                <a:latin typeface="+mn-lt"/>
              </a:rPr>
              <a:t>Not a gradient-quality problem:  </a:t>
            </a:r>
            <a:r>
              <a:rPr sz="1500" b="0" i="0">
                <a:solidFill>
                  <a:srgbClr val="20202A"/>
                </a:solidFill>
                <a:latin typeface="+mn-lt"/>
              </a:rPr>
              <a:t>CTC backward is already a Rao-Blackwellized REINFORCE estimator (~3× lower variance). Verified in the report.</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800" b="1" i="0">
                <a:solidFill>
                  <a:srgbClr val="0F2C68"/>
                </a:solidFill>
                <a:latin typeface="+mj-lt"/>
              </a:rPr>
              <a:t>Probe B, step 1 — the acoustic signal is exhausted</a:t>
            </a:r>
          </a:p>
        </p:txBody>
      </p:sp>
      <p:sp>
        <p:nvSpPr>
          <p:cNvPr id="3" name="TextBox 2"/>
          <p:cNvSpPr txBox="1"/>
          <p:nvPr/>
        </p:nvSpPr>
        <p:spPr>
          <a:xfrm>
            <a:off x="777240" y="1463040"/>
            <a:ext cx="5166360" cy="3474720"/>
          </a:xfrm>
          <a:prstGeom prst="rect">
            <a:avLst/>
          </a:prstGeom>
          <a:noFill/>
        </p:spPr>
        <p:txBody>
          <a:bodyPr wrap="square" anchor="t" lIns="0" rIns="0" tIns="0" bIns="0">
            <a:spAutoFit/>
          </a:bodyPr>
          <a:lstStyle/>
          <a:p>
            <a:pPr algn="l">
              <a:lnSpc>
                <a:spcPct val="105000"/>
              </a:lnSpc>
              <a:spcAft>
                <a:spcPts val="900"/>
              </a:spcAft>
            </a:pPr>
            <a:r>
              <a:rPr sz="1500" b="0" i="0">
                <a:solidFill>
                  <a:srgbClr val="20202A"/>
                </a:solidFill>
                <a:latin typeface="+mn-lt"/>
              </a:rPr>
              <a:t>Freeze the same CR-CTC model; reselect using only CTC’s own information.</a:t>
            </a:r>
          </a:p>
          <a:p>
            <a:pPr algn="l">
              <a:lnSpc>
                <a:spcPct val="105000"/>
              </a:lnSpc>
              <a:spcAft>
                <a:spcPts val="600"/>
              </a:spcAft>
            </a:pPr>
            <a:r>
              <a:rPr sz="1500" b="0" i="0">
                <a:solidFill>
                  <a:srgbClr val="20202A"/>
                </a:solidFill>
                <a:latin typeface="+mn-lt"/>
              </a:rPr>
              <a:t>11 CTC-internal scorers → </a:t>
            </a:r>
            <a:r>
              <a:rPr sz="1500" b="1" i="0">
                <a:solidFill>
                  <a:srgbClr val="B23A2E"/>
                </a:solidFill>
                <a:latin typeface="+mn-lt"/>
              </a:rPr>
              <a:t>none beats greedy</a:t>
            </a:r>
            <a:r>
              <a:rPr sz="1500" b="0" i="0">
                <a:solidFill>
                  <a:srgbClr val="20202A"/>
                </a:solidFill>
                <a:latin typeface="+mn-lt"/>
              </a:rPr>
              <a:t> (best −0.035 pp, all n.s.):</a:t>
            </a:r>
          </a:p>
          <a:p>
            <a:pPr algn="l">
              <a:lnSpc>
                <a:spcPct val="112000"/>
              </a:lnSpc>
              <a:spcAft>
                <a:spcPts val="1000"/>
              </a:spcAft>
            </a:pPr>
            <a:r>
              <a:rPr sz="1200" b="0" i="0">
                <a:solidFill>
                  <a:srgbClr val="55576B"/>
                </a:solidFill>
                <a:latin typeface="+mn-lt"/>
              </a:rPr>
              <a:t>argmax · length-norm · MBR-CER (τ=1, 50) · MBR-WER · self-consistency · MC-dropout · contrastive decoding · 3-gram fusion · 14-feature MLP · encoder value head</a:t>
            </a:r>
          </a:p>
          <a:p>
            <a:pPr algn="l">
              <a:lnSpc>
                <a:spcPct val="105000"/>
              </a:lnSpc>
            </a:pPr>
            <a:r>
              <a:rPr sz="1500" b="1" i="0">
                <a:solidFill>
                  <a:srgbClr val="0F2C68"/>
                </a:solidFill>
                <a:latin typeface="+mn-lt"/>
              </a:rPr>
              <a:t>Spearman ρ: </a:t>
            </a:r>
            <a:r>
              <a:rPr sz="1500" b="0" i="0">
                <a:solidFill>
                  <a:srgbClr val="20202A"/>
                </a:solidFill>
                <a:latin typeface="+mn-lt"/>
              </a:rPr>
              <a:t>−0.57 → −0.27 across G — CTC ranking collapses (53% drop, blank-path proliferation).</a:t>
            </a:r>
          </a:p>
        </p:txBody>
      </p:sp>
      <p:sp>
        <p:nvSpPr>
          <p:cNvPr id="4" name="Rounded Rectangle 3"/>
          <p:cNvSpPr/>
          <p:nvPr/>
        </p:nvSpPr>
        <p:spPr>
          <a:xfrm>
            <a:off x="777240" y="5074920"/>
            <a:ext cx="5029200" cy="960120"/>
          </a:xfrm>
          <a:prstGeom prst="roundRect">
            <a:avLst/>
          </a:prstGeom>
          <a:solidFill>
            <a:srgbClr val="0F2C6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ctr"/>
            <a:r>
              <a:rPr sz="1600" b="1" i="0">
                <a:solidFill>
                  <a:srgbClr val="FFFFFF"/>
                </a:solidFill>
                <a:latin typeface="+mn-lt"/>
              </a:rPr>
              <a:t>⇒ The bottleneck is linguistic, not acoustic.</a:t>
            </a:r>
          </a:p>
        </p:txBody>
      </p:sp>
      <p:pic>
        <p:nvPicPr>
          <p:cNvPr id="5" name="Picture 4" descr="fig6_spearman_divergence.png"/>
          <p:cNvPicPr>
            <a:picLocks noChangeAspect="1"/>
          </p:cNvPicPr>
          <p:nvPr/>
        </p:nvPicPr>
        <p:blipFill>
          <a:blip r:embed="rId2"/>
          <a:stretch>
            <a:fillRect/>
          </a:stretch>
        </p:blipFill>
        <p:spPr>
          <a:xfrm>
            <a:off x="6080760" y="2403511"/>
            <a:ext cx="5303520" cy="2782497"/>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600" b="1" i="0">
                <a:solidFill>
                  <a:srgbClr val="0F2C68"/>
                </a:solidFill>
                <a:latin typeface="+mj-lt"/>
              </a:rPr>
              <a:t>Probe B, step 2 — language information breaks through</a:t>
            </a:r>
          </a:p>
        </p:txBody>
      </p:sp>
      <p:sp>
        <p:nvSpPr>
          <p:cNvPr id="3" name="TextBox 2"/>
          <p:cNvSpPr txBox="1"/>
          <p:nvPr/>
        </p:nvSpPr>
        <p:spPr>
          <a:xfrm>
            <a:off x="777240" y="1463040"/>
            <a:ext cx="5074920" cy="2743200"/>
          </a:xfrm>
          <a:prstGeom prst="rect">
            <a:avLst/>
          </a:prstGeom>
          <a:noFill/>
        </p:spPr>
        <p:txBody>
          <a:bodyPr wrap="square" anchor="t" lIns="0" rIns="0" tIns="0" bIns="0">
            <a:spAutoFit/>
          </a:bodyPr>
          <a:lstStyle/>
          <a:p>
            <a:pPr algn="l">
              <a:lnSpc>
                <a:spcPct val="105000"/>
              </a:lnSpc>
              <a:spcAft>
                <a:spcPts val="900"/>
              </a:spcAft>
            </a:pPr>
            <a:r>
              <a:rPr sz="1600" b="0" i="0">
                <a:solidFill>
                  <a:srgbClr val="20202A"/>
                </a:solidFill>
                <a:latin typeface="+mn-lt"/>
              </a:rPr>
              <a:t>Supply the missing linguistic signal — two ingredients:</a:t>
            </a:r>
          </a:p>
          <a:p>
            <a:pPr algn="l">
              <a:spcAft>
                <a:spcPts val="100"/>
              </a:spcAft>
            </a:pPr>
            <a:r>
              <a:rPr sz="1600" b="1" i="0">
                <a:solidFill>
                  <a:srgbClr val="1656A6"/>
                </a:solidFill>
                <a:latin typeface="+mn-lt"/>
              </a:rPr>
              <a:t>X  ·  RoBERTa PLL posterior</a:t>
            </a:r>
          </a:p>
          <a:p>
            <a:pPr algn="l">
              <a:lnSpc>
                <a:spcPct val="100000"/>
              </a:lnSpc>
              <a:spcAft>
                <a:spcPts val="900"/>
              </a:spcAft>
            </a:pPr>
            <a:r>
              <a:rPr sz="1400" b="0" i="0">
                <a:solidFill>
                  <a:srgbClr val="55576B"/>
                </a:solidFill>
                <a:latin typeface="+mn-lt"/>
              </a:rPr>
              <a:t>how good is each candidate as English?</a:t>
            </a:r>
          </a:p>
          <a:p>
            <a:pPr algn="l">
              <a:spcAft>
                <a:spcPts val="100"/>
              </a:spcAft>
            </a:pPr>
            <a:r>
              <a:rPr sz="1600" b="1" i="0">
                <a:solidFill>
                  <a:srgbClr val="1656A6"/>
                </a:solidFill>
                <a:latin typeface="+mn-lt"/>
              </a:rPr>
              <a:t>Y  ·  MBR decoding</a:t>
            </a:r>
          </a:p>
          <a:p>
            <a:pPr algn="l">
              <a:lnSpc>
                <a:spcPct val="100000"/>
              </a:lnSpc>
              <a:spcAft>
                <a:spcPts val="900"/>
              </a:spcAft>
            </a:pPr>
            <a:r>
              <a:rPr sz="1400" b="0" i="0">
                <a:solidFill>
                  <a:srgbClr val="55576B"/>
                </a:solidFill>
                <a:latin typeface="+mn-lt"/>
              </a:rPr>
              <a:t>pick the consensus candidate, not the argmax</a:t>
            </a:r>
          </a:p>
          <a:p>
            <a:pPr algn="l">
              <a:lnSpc>
                <a:spcPct val="105000"/>
              </a:lnSpc>
            </a:pPr>
            <a:r>
              <a:rPr sz="1500" b="0" i="0">
                <a:solidFill>
                  <a:srgbClr val="20202A"/>
                </a:solidFill>
                <a:latin typeface="+mn-lt"/>
              </a:rPr>
              <a:t>PLL ranking drops only 21% over the same range — sharp where CTC dies.</a:t>
            </a:r>
          </a:p>
        </p:txBody>
      </p:sp>
      <p:sp>
        <p:nvSpPr>
          <p:cNvPr id="4" name="Rounded Rectangle 3"/>
          <p:cNvSpPr/>
          <p:nvPr/>
        </p:nvSpPr>
        <p:spPr>
          <a:xfrm>
            <a:off x="6172200" y="1463040"/>
            <a:ext cx="5166360" cy="2514600"/>
          </a:xfrm>
          <a:prstGeom prst="roundRect">
            <a:avLst/>
          </a:prstGeom>
          <a:solidFill>
            <a:srgbClr val="0F2C68"/>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ctr">
              <a:spcAft>
                <a:spcPts val="400"/>
              </a:spcAft>
            </a:pPr>
            <a:r>
              <a:rPr sz="1300" b="1" i="0">
                <a:solidFill>
                  <a:srgbClr val="EB8C3C"/>
                </a:solidFill>
                <a:latin typeface="+mn-lt"/>
              </a:rPr>
              <a:t>Held-out test-other, G=128</a:t>
            </a:r>
          </a:p>
          <a:p>
            <a:pPr algn="ctr">
              <a:spcAft>
                <a:spcPts val="400"/>
              </a:spcAft>
            </a:pPr>
            <a:r>
              <a:rPr sz="3400" b="1" i="0">
                <a:solidFill>
                  <a:srgbClr val="FFFFFF"/>
                </a:solidFill>
                <a:latin typeface="+mn-lt"/>
              </a:rPr>
              <a:t>5.96%  →  5.42%</a:t>
            </a:r>
          </a:p>
          <a:p>
            <a:pPr algn="ctr">
              <a:spcAft>
                <a:spcPts val="600"/>
              </a:spcAft>
            </a:pPr>
            <a:r>
              <a:rPr sz="1400" b="0" i="0">
                <a:solidFill>
                  <a:srgbClr val="FFFFFF"/>
                </a:solidFill>
                <a:latin typeface="+mn-lt"/>
              </a:rPr>
              <a:t>−0.535 pp   ·   9.0% relative   ·   p &lt; 0.0001</a:t>
            </a:r>
          </a:p>
          <a:p>
            <a:pPr algn="ctr"/>
            <a:r>
              <a:rPr sz="1500" b="1" i="0">
                <a:solidFill>
                  <a:srgbClr val="FFFFFF"/>
                </a:solidFill>
                <a:latin typeface="+mn-lt"/>
              </a:rPr>
              <a:t>Breaking through confirms the diagnosis.</a:t>
            </a:r>
          </a:p>
        </p:txBody>
      </p:sp>
      <p:pic>
        <p:nvPicPr>
          <p:cNvPr id="5" name="Picture 4" descr="fig1_pipeline.png"/>
          <p:cNvPicPr>
            <a:picLocks noChangeAspect="1"/>
          </p:cNvPicPr>
          <p:nvPr/>
        </p:nvPicPr>
        <p:blipFill>
          <a:blip r:embed="rId2"/>
          <a:stretch>
            <a:fillRect/>
          </a:stretch>
        </p:blipFill>
        <p:spPr>
          <a:xfrm>
            <a:off x="3317744" y="4343400"/>
            <a:ext cx="5480310" cy="1874519"/>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800" b="1" i="0">
                <a:solidFill>
                  <a:srgbClr val="0F2C68"/>
                </a:solidFill>
                <a:latin typeface="+mj-lt"/>
              </a:rPr>
              <a:t>Why MBR — consensus gains where rescoring stalls</a:t>
            </a:r>
          </a:p>
        </p:txBody>
      </p:sp>
      <p:sp>
        <p:nvSpPr>
          <p:cNvPr id="3" name="TextBox 2"/>
          <p:cNvSpPr txBox="1"/>
          <p:nvPr/>
        </p:nvSpPr>
        <p:spPr>
          <a:xfrm>
            <a:off x="777240" y="1600200"/>
            <a:ext cx="4572000" cy="3840480"/>
          </a:xfrm>
          <a:prstGeom prst="rect">
            <a:avLst/>
          </a:prstGeom>
          <a:noFill/>
        </p:spPr>
        <p:txBody>
          <a:bodyPr wrap="square" anchor="t" lIns="0" rIns="0" tIns="0" bIns="0">
            <a:spAutoFit/>
          </a:bodyPr>
          <a:lstStyle/>
          <a:p>
            <a:pPr algn="l">
              <a:lnSpc>
                <a:spcPct val="105000"/>
              </a:lnSpc>
              <a:spcAft>
                <a:spcPts val="1400"/>
              </a:spcAft>
            </a:pPr>
            <a:r>
              <a:rPr sz="1600" b="0" i="0">
                <a:solidFill>
                  <a:srgbClr val="20202A"/>
                </a:solidFill>
                <a:latin typeface="+mn-lt"/>
              </a:rPr>
              <a:t>Plain rescoring (argmax) plateaus at G=8 (~5.89%).</a:t>
            </a:r>
          </a:p>
          <a:p>
            <a:pPr algn="l">
              <a:lnSpc>
                <a:spcPct val="105000"/>
              </a:lnSpc>
              <a:spcAft>
                <a:spcPts val="1400"/>
              </a:spcAft>
            </a:pPr>
            <a:r>
              <a:rPr sz="1600" b="0" i="0">
                <a:solidFill>
                  <a:srgbClr val="20202A"/>
                </a:solidFill>
                <a:latin typeface="+mn-lt"/>
              </a:rPr>
              <a:t>MBR keeps improving to G=128 (5.53% on dev-other).</a:t>
            </a:r>
          </a:p>
          <a:p>
            <a:pPr algn="l">
              <a:lnSpc>
                <a:spcPct val="105000"/>
              </a:lnSpc>
            </a:pPr>
            <a:r>
              <a:rPr sz="1600" b="0" i="0">
                <a:solidFill>
                  <a:srgbClr val="20202A"/>
                </a:solidFill>
                <a:latin typeface="+mn-lt"/>
              </a:rPr>
              <a:t>Near-duplicate candidates vote together; the consensus denoises the list — redundancy becomes evidence.</a:t>
            </a:r>
          </a:p>
        </p:txBody>
      </p:sp>
      <p:pic>
        <p:nvPicPr>
          <p:cNvPr id="4" name="Picture 3" descr="fig4_g_scaling.png"/>
          <p:cNvPicPr>
            <a:picLocks noChangeAspect="1"/>
          </p:cNvPicPr>
          <p:nvPr/>
        </p:nvPicPr>
        <p:blipFill>
          <a:blip r:embed="rId2"/>
          <a:stretch>
            <a:fillRect/>
          </a:stretch>
        </p:blipFill>
        <p:spPr>
          <a:xfrm>
            <a:off x="5577840" y="2323118"/>
            <a:ext cx="5760720" cy="2989002"/>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800" b="1" i="0">
                <a:solidFill>
                  <a:srgbClr val="0F2C68"/>
                </a:solidFill>
                <a:latin typeface="+mj-lt"/>
              </a:rPr>
              <a:t>The recipe transfers — 11 of 13 conditions, zero retuning</a:t>
            </a:r>
          </a:p>
        </p:txBody>
      </p:sp>
      <p:pic>
        <p:nvPicPr>
          <p:cNvPr id="3" name="Picture 2" descr="fig7_regen.png"/>
          <p:cNvPicPr>
            <a:picLocks noChangeAspect="1"/>
          </p:cNvPicPr>
          <p:nvPr/>
        </p:nvPicPr>
        <p:blipFill>
          <a:blip r:embed="rId2"/>
          <a:stretch>
            <a:fillRect/>
          </a:stretch>
        </p:blipFill>
        <p:spPr>
          <a:xfrm>
            <a:off x="640080" y="1653682"/>
            <a:ext cx="7955279" cy="4373595"/>
          </a:xfrm>
          <a:prstGeom prst="rect">
            <a:avLst/>
          </a:prstGeom>
        </p:spPr>
      </p:pic>
      <p:sp>
        <p:nvSpPr>
          <p:cNvPr id="4" name="TextBox 3"/>
          <p:cNvSpPr txBox="1"/>
          <p:nvPr/>
        </p:nvSpPr>
        <p:spPr>
          <a:xfrm>
            <a:off x="8732520" y="1783080"/>
            <a:ext cx="2834640" cy="4526280"/>
          </a:xfrm>
          <a:prstGeom prst="rect">
            <a:avLst/>
          </a:prstGeom>
          <a:noFill/>
        </p:spPr>
        <p:txBody>
          <a:bodyPr wrap="square" anchor="t" lIns="0" rIns="0" tIns="0" bIns="0">
            <a:spAutoFit/>
          </a:bodyPr>
          <a:lstStyle/>
          <a:p>
            <a:pPr algn="l">
              <a:lnSpc>
                <a:spcPct val="105000"/>
              </a:lnSpc>
              <a:spcAft>
                <a:spcPts val="900"/>
              </a:spcAft>
            </a:pPr>
            <a:r>
              <a:rPr sz="1500" b="1" i="0">
                <a:solidFill>
                  <a:srgbClr val="0F2C68"/>
                </a:solidFill>
                <a:latin typeface="+mn-lt"/>
              </a:rPr>
              <a:t>Same recipe — τ=10, CER, G=128 — unchanged across:</a:t>
            </a:r>
          </a:p>
          <a:p>
            <a:pPr algn="l" marL="274320" indent="-274320">
              <a:spcAft>
                <a:spcPts val="400"/>
              </a:spcAft>
              <a:buClr>
                <a:srgbClr val="1656A6"/>
              </a:buClr>
              <a:buFont typeface="Arial"/>
              <a:buChar char="▪"/>
            </a:pPr>
            <a:r>
              <a:rPr sz="1400" b="0" i="0">
                <a:solidFill>
                  <a:srgbClr val="20202A"/>
                </a:solidFill>
                <a:latin typeface="+mn-lt"/>
              </a:rPr>
              <a:t>2 model sizes (22M / 65M)</a:t>
            </a:r>
          </a:p>
          <a:p>
            <a:pPr algn="l" marL="274320" indent="-274320">
              <a:spcAft>
                <a:spcPts val="400"/>
              </a:spcAft>
              <a:buClr>
                <a:srgbClr val="1656A6"/>
              </a:buClr>
              <a:buFont typeface="Arial"/>
              <a:buChar char="▪"/>
            </a:pPr>
            <a:r>
              <a:rPr sz="1400" b="0" i="0">
                <a:solidFill>
                  <a:srgbClr val="20202A"/>
                </a:solidFill>
                <a:latin typeface="+mn-lt"/>
              </a:rPr>
              <a:t>3 domains</a:t>
            </a:r>
          </a:p>
          <a:p>
            <a:pPr algn="l" marL="274320" indent="-274320">
              <a:spcAft>
                <a:spcPts val="1200"/>
              </a:spcAft>
              <a:buClr>
                <a:srgbClr val="1656A6"/>
              </a:buClr>
              <a:buFont typeface="Arial"/>
              <a:buChar char="▪"/>
            </a:pPr>
            <a:r>
              <a:rPr sz="1400" b="0" i="0">
                <a:solidFill>
                  <a:srgbClr val="20202A"/>
                </a:solidFill>
                <a:latin typeface="+mn-lt"/>
              </a:rPr>
              <a:t>4 noise levels</a:t>
            </a:r>
          </a:p>
          <a:p>
            <a:pPr algn="l">
              <a:lnSpc>
                <a:spcPct val="105000"/>
              </a:lnSpc>
              <a:spcAft>
                <a:spcPts val="1000"/>
              </a:spcAft>
            </a:pPr>
            <a:r>
              <a:rPr sz="1400" b="0" i="1">
                <a:solidFill>
                  <a:srgbClr val="55576B"/>
                </a:solidFill>
                <a:latin typeface="+mn-lt"/>
              </a:rPr>
              <a:t>The 2 misses (VoxPopuli, MUSAN 0 dB) are explained by the same ranking-divergence analysis — candidate-quality limits, not method limits.</a:t>
            </a:r>
          </a:p>
          <a:p>
            <a:pPr algn="l">
              <a:lnSpc>
                <a:spcPct val="105000"/>
              </a:lnSpc>
            </a:pPr>
            <a:r>
              <a:rPr sz="1200" b="0" i="1">
                <a:solidFill>
                  <a:srgbClr val="55576B"/>
                </a:solidFill>
                <a:latin typeface="+mn-lt"/>
              </a:rPr>
              <a:t>All conditions Zipformer-S (22M) unless marked Zipformer-M (65M).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188720" y="438912"/>
            <a:ext cx="10058400" cy="914400"/>
          </a:xfrm>
          <a:prstGeom prst="rect">
            <a:avLst/>
          </a:prstGeom>
          <a:noFill/>
        </p:spPr>
        <p:txBody>
          <a:bodyPr wrap="square" anchor="t" lIns="0" rIns="0" tIns="0" bIns="0">
            <a:spAutoFit/>
          </a:bodyPr>
          <a:lstStyle/>
          <a:p>
            <a:pPr algn="l"/>
            <a:r>
              <a:rPr sz="2800" b="1" i="0">
                <a:solidFill>
                  <a:srgbClr val="0F2C68"/>
                </a:solidFill>
                <a:latin typeface="+mj-lt"/>
              </a:rPr>
              <a:t>The ceiling, characterized</a:t>
            </a:r>
          </a:p>
        </p:txBody>
      </p:sp>
      <p:sp>
        <p:nvSpPr>
          <p:cNvPr id="3" name="Rectangle 2"/>
          <p:cNvSpPr/>
          <p:nvPr/>
        </p:nvSpPr>
        <p:spPr>
          <a:xfrm>
            <a:off x="777240" y="1874519"/>
            <a:ext cx="1898573" cy="777240"/>
          </a:xfrm>
          <a:prstGeom prst="rect">
            <a:avLst/>
          </a:prstGeom>
          <a:solidFill>
            <a:srgbClr val="009B64"/>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ctr"/>
          </a:p>
        </p:txBody>
      </p:sp>
      <p:sp>
        <p:nvSpPr>
          <p:cNvPr id="4" name="Rectangle 3"/>
          <p:cNvSpPr/>
          <p:nvPr/>
        </p:nvSpPr>
        <p:spPr>
          <a:xfrm>
            <a:off x="2675813" y="1874519"/>
            <a:ext cx="8119431" cy="777240"/>
          </a:xfrm>
          <a:prstGeom prst="rect">
            <a:avLst/>
          </a:prstGeom>
          <a:solidFill>
            <a:srgbClr val="55576B"/>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ctr"/>
          </a:p>
        </p:txBody>
      </p:sp>
      <p:sp>
        <p:nvSpPr>
          <p:cNvPr id="5" name="TextBox 4"/>
          <p:cNvSpPr txBox="1"/>
          <p:nvPr/>
        </p:nvSpPr>
        <p:spPr>
          <a:xfrm>
            <a:off x="777240" y="1490472"/>
            <a:ext cx="2812973" cy="365760"/>
          </a:xfrm>
          <a:prstGeom prst="rect">
            <a:avLst/>
          </a:prstGeom>
          <a:noFill/>
        </p:spPr>
        <p:txBody>
          <a:bodyPr wrap="square" anchor="t" lIns="0" rIns="0" tIns="0" bIns="0">
            <a:spAutoFit/>
          </a:bodyPr>
          <a:lstStyle/>
          <a:p>
            <a:pPr algn="l"/>
            <a:r>
              <a:rPr sz="1200" b="1" i="0">
                <a:solidFill>
                  <a:srgbClr val="009B64"/>
                </a:solidFill>
                <a:latin typeface="+mn-lt"/>
              </a:rPr>
              <a:t>0.47 pp recovered</a:t>
            </a:r>
          </a:p>
        </p:txBody>
      </p:sp>
      <p:sp>
        <p:nvSpPr>
          <p:cNvPr id="6" name="TextBox 5"/>
          <p:cNvSpPr txBox="1"/>
          <p:nvPr/>
        </p:nvSpPr>
        <p:spPr>
          <a:xfrm>
            <a:off x="2675813" y="1490472"/>
            <a:ext cx="8119431" cy="365760"/>
          </a:xfrm>
          <a:prstGeom prst="rect">
            <a:avLst/>
          </a:prstGeom>
          <a:noFill/>
        </p:spPr>
        <p:txBody>
          <a:bodyPr wrap="square" anchor="t" lIns="0" rIns="0" tIns="0" bIns="0">
            <a:spAutoFit/>
          </a:bodyPr>
          <a:lstStyle/>
          <a:p>
            <a:pPr algn="l"/>
            <a:r>
              <a:rPr sz="1200" b="1" i="0">
                <a:solidFill>
                  <a:srgbClr val="55576B"/>
                </a:solidFill>
                <a:latin typeface="+mn-lt"/>
              </a:rPr>
              <a:t>2.01 pp selection residual — 81% of the recoverable gap</a:t>
            </a:r>
          </a:p>
        </p:txBody>
      </p:sp>
      <p:sp>
        <p:nvSpPr>
          <p:cNvPr id="7" name="TextBox 6"/>
          <p:cNvSpPr txBox="1"/>
          <p:nvPr/>
        </p:nvSpPr>
        <p:spPr>
          <a:xfrm>
            <a:off x="777240" y="2743200"/>
            <a:ext cx="10058400" cy="320040"/>
          </a:xfrm>
          <a:prstGeom prst="rect">
            <a:avLst/>
          </a:prstGeom>
          <a:noFill/>
        </p:spPr>
        <p:txBody>
          <a:bodyPr wrap="square" anchor="t" lIns="0" rIns="0" tIns="0" bIns="0">
            <a:spAutoFit/>
          </a:bodyPr>
          <a:lstStyle/>
          <a:p>
            <a:pPr algn="ctr"/>
            <a:r>
              <a:rPr sz="1100" b="0" i="1">
                <a:solidFill>
                  <a:srgbClr val="20202A"/>
                </a:solidFill>
                <a:latin typeface="+mn-lt"/>
              </a:rPr>
              <a:t>2.49 pp oracle gap at G=128</a:t>
            </a:r>
          </a:p>
        </p:txBody>
      </p:sp>
      <p:sp>
        <p:nvSpPr>
          <p:cNvPr id="8" name="TextBox 7"/>
          <p:cNvSpPr txBox="1"/>
          <p:nvPr/>
        </p:nvSpPr>
        <p:spPr>
          <a:xfrm>
            <a:off x="777240" y="3246120"/>
            <a:ext cx="10561320" cy="2377440"/>
          </a:xfrm>
          <a:prstGeom prst="rect">
            <a:avLst/>
          </a:prstGeom>
          <a:noFill/>
        </p:spPr>
        <p:txBody>
          <a:bodyPr wrap="square" anchor="t" lIns="0" rIns="0" tIns="0" bIns="0">
            <a:spAutoFit/>
          </a:bodyPr>
          <a:lstStyle/>
          <a:p>
            <a:pPr algn="l">
              <a:lnSpc>
                <a:spcPct val="105000"/>
              </a:lnSpc>
              <a:spcAft>
                <a:spcPts val="1200"/>
              </a:spcAft>
            </a:pPr>
            <a:r>
              <a:rPr sz="1600" b="0" i="0">
                <a:solidFill>
                  <a:srgbClr val="20202A"/>
                </a:solidFill>
                <a:latin typeface="+mn-lt"/>
              </a:rPr>
              <a:t>Most of the residual is selection error: the right answer is in the list, but the score surface is too flat to pick it.</a:t>
            </a:r>
          </a:p>
          <a:p>
            <a:pPr algn="l">
              <a:lnSpc>
                <a:spcPct val="105000"/>
              </a:lnSpc>
              <a:spcAft>
                <a:spcPts val="1200"/>
              </a:spcAft>
            </a:pPr>
            <a:r>
              <a:rPr sz="1600" b="1" i="0">
                <a:solidFill>
                  <a:srgbClr val="0F2C68"/>
                </a:solidFill>
                <a:latin typeface="+mn-lt"/>
              </a:rPr>
              <a:t>Robust across everything tested:  </a:t>
            </a:r>
            <a:r>
              <a:rPr sz="1600" b="0" i="0">
                <a:solidFill>
                  <a:srgbClr val="20202A"/>
                </a:solidFill>
                <a:latin typeface="+mn-lt"/>
              </a:rPr>
              <a:t>63 MBR configs · a trained DistilBERT reranker · a 2-LM ensemble — none beats RoBERTa PLL alone.</a:t>
            </a:r>
          </a:p>
        </p:txBody>
      </p:sp>
      <p:sp>
        <p:nvSpPr>
          <p:cNvPr id="9" name="Rounded Rectangle 8"/>
          <p:cNvSpPr/>
          <p:nvPr/>
        </p:nvSpPr>
        <p:spPr>
          <a:xfrm>
            <a:off x="777240" y="5349240"/>
            <a:ext cx="10561320" cy="777240"/>
          </a:xfrm>
          <a:prstGeom prst="roundRect">
            <a:avLst/>
          </a:prstGeom>
          <a:solidFill>
            <a:srgbClr val="EB8C3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tIns="54864" bIns="54864"/>
          <a:lstStyle/>
          <a:p>
            <a:pPr algn="ctr"/>
            <a:r>
              <a:rPr sz="1600" b="1" i="0">
                <a:solidFill>
                  <a:srgbClr val="FFFFFF"/>
                </a:solidFill>
                <a:latin typeface="+mn-lt"/>
              </a:rPr>
              <a:t>⇒ The remaining error points beyond text-only scoring, toward acoustic grounding — the next frontier.</a:t>
            </a:r>
          </a:p>
        </p:txBody>
      </p:sp>
    </p:spTree>
  </p:cSld>
  <p:clrMapOvr>
    <a:masterClrMapping/>
  </p:clrMapOvr>
</p:sld>
</file>

<file path=ppt/theme/theme1.xml><?xml version="1.0" encoding="utf-8"?>
<a:theme xmlns:a="http://schemas.openxmlformats.org/drawingml/2006/main" name="Office Theme">
  <a:themeElements>
    <a:clrScheme name="HSE">
      <a:dk1>
        <a:srgbClr val="0F2C68"/>
      </a:dk1>
      <a:lt1>
        <a:srgbClr val="FFFFFF"/>
      </a:lt1>
      <a:dk2>
        <a:srgbClr val="44546A"/>
      </a:dk2>
      <a:lt2>
        <a:srgbClr val="E7E6E6"/>
      </a:lt2>
      <a:accent1>
        <a:srgbClr val="102C69"/>
      </a:accent1>
      <a:accent2>
        <a:srgbClr val="1656A6"/>
      </a:accent2>
      <a:accent3>
        <a:srgbClr val="BFBFBF"/>
      </a:accent3>
      <a:accent4>
        <a:srgbClr val="EB8C3C"/>
      </a:accent4>
      <a:accent5>
        <a:srgbClr val="009B64"/>
      </a:accent5>
      <a:accent6>
        <a:srgbClr val="7D50B9"/>
      </a:accent6>
      <a:hlink>
        <a:srgbClr val="1656A6"/>
      </a:hlink>
      <a:folHlink>
        <a:srgbClr val="A0A0A0"/>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000" dirty="0">
            <a:latin typeface="HSE Sans"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96afe77-3acb-4328-97fc-408e1bde3ecd" xsi:nil="true"/>
    <lcf76f155ced4ddcb4097134ff3c332f xmlns="9875bd71-cde8-496c-a136-433f55d5e6d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Документ" ma:contentTypeID="0x0101002A9C74E6E830D74E9B0FDDB4017A5417" ma:contentTypeVersion="17" ma:contentTypeDescription="Создание документа." ma:contentTypeScope="" ma:versionID="dfaf5b6d6edbb132ce028c4784dccd61">
  <xsd:schema xmlns:xsd="http://www.w3.org/2001/XMLSchema" xmlns:xs="http://www.w3.org/2001/XMLSchema" xmlns:p="http://schemas.microsoft.com/office/2006/metadata/properties" xmlns:ns2="9875bd71-cde8-496c-a136-433f55d5e6d0" xmlns:ns3="e96afe77-3acb-4328-97fc-408e1bde3ecd" targetNamespace="http://schemas.microsoft.com/office/2006/metadata/properties" ma:root="true" ma:fieldsID="23acca269a8e321242e3cfe4e185e683" ns2:_="" ns3:_="">
    <xsd:import namespace="9875bd71-cde8-496c-a136-433f55d5e6d0"/>
    <xsd:import namespace="e96afe77-3acb-4328-97fc-408e1bde3ecd"/>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75bd71-cde8-496c-a136-433f55d5e6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Теги изображений" ma:readOnly="false" ma:fieldId="{5cf76f15-5ced-4ddc-b409-7134ff3c332f}" ma:taxonomyMulti="true" ma:sspId="0f49e2ad-b3c7-4051-b79b-59f1dbf380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96afe77-3acb-4328-97fc-408e1bde3ecd" elementFormDefault="qualified">
    <xsd:import namespace="http://schemas.microsoft.com/office/2006/documentManagement/types"/>
    <xsd:import namespace="http://schemas.microsoft.com/office/infopath/2007/PartnerControls"/>
    <xsd:element name="SharedWithUsers" ma:index="18" nillable="true" ma:displayName="Общий доступ с использованием"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Совместно с подробностями" ma:internalName="SharedWithDetails" ma:readOnly="true">
      <xsd:simpleType>
        <xsd:restriction base="dms:Note">
          <xsd:maxLength value="255"/>
        </xsd:restriction>
      </xsd:simpleType>
    </xsd:element>
    <xsd:element name="TaxCatchAll" ma:index="23" nillable="true" ma:displayName="Taxonomy Catch All Column" ma:hidden="true" ma:list="{1ca06070-6ad6-44db-a3bf-0d2f4389ef2b}" ma:internalName="TaxCatchAll" ma:showField="CatchAllData" ma:web="e96afe77-3acb-4328-97fc-408e1bde3e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33DAF31-D8A6-49A0-9A5D-8B2EA5B1C511}">
  <ds:schemaRefs>
    <ds:schemaRef ds:uri="http://purl.org/dc/dcmitype/"/>
    <ds:schemaRef ds:uri="http://www.w3.org/XML/1998/namespace"/>
    <ds:schemaRef ds:uri="e96afe77-3acb-4328-97fc-408e1bde3ecd"/>
    <ds:schemaRef ds:uri="http://purl.org/dc/elements/1.1/"/>
    <ds:schemaRef ds:uri="http://schemas.microsoft.com/office/2006/documentManagement/types"/>
    <ds:schemaRef ds:uri="http://schemas.openxmlformats.org/package/2006/metadata/core-properties"/>
    <ds:schemaRef ds:uri="http://schemas.microsoft.com/office/2006/metadata/properties"/>
    <ds:schemaRef ds:uri="http://purl.org/dc/terms/"/>
    <ds:schemaRef ds:uri="http://schemas.microsoft.com/office/infopath/2007/PartnerControls"/>
    <ds:schemaRef ds:uri="9875bd71-cde8-496c-a136-433f55d5e6d0"/>
  </ds:schemaRefs>
</ds:datastoreItem>
</file>

<file path=customXml/itemProps2.xml><?xml version="1.0" encoding="utf-8"?>
<ds:datastoreItem xmlns:ds="http://schemas.openxmlformats.org/officeDocument/2006/customXml" ds:itemID="{DFF2F2F6-389B-47A9-8F23-E3F76C5FAB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75bd71-cde8-496c-a136-433f55d5e6d0"/>
    <ds:schemaRef ds:uri="e96afe77-3acb-4328-97fc-408e1bde3e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4386AA-1848-4C75-B336-1053927CB0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575</TotalTime>
  <Words>144</Words>
  <Application>Microsoft Macintosh PowerPoint</Application>
  <PresentationFormat>Широкоэкранный</PresentationFormat>
  <Paragraphs>56</Paragraphs>
  <Slides>18</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18</vt:i4>
      </vt:variant>
    </vt:vector>
  </HeadingPairs>
  <TitlesOfParts>
    <vt:vector size="22" baseType="lpstr">
      <vt:lpstr>Arial</vt:lpstr>
      <vt:lpstr>Calibri</vt:lpstr>
      <vt:lpstr>HSE Sans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Кутьков Юрий Юрьевич</dc:creator>
  <cp:lastModifiedBy>41</cp:lastModifiedBy>
  <cp:revision>16</cp:revision>
  <cp:lastPrinted>2021-11-11T13:08:42Z</cp:lastPrinted>
  <dcterms:created xsi:type="dcterms:W3CDTF">2021-11-11T08:52:47Z</dcterms:created>
  <dcterms:modified xsi:type="dcterms:W3CDTF">2024-07-25T10:52:05Z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0x0101002A9C74E6E830D74E9B0FDDB4017A5417</vt:lpwstr>
  </property>
  <property fmtid="{D5CDD505-2E9C-101B-9397-08002B2CF9AE}" pid="3" name="MediaServiceImageTags">
    <vt:lpwstr/>
  </property>
</Properties>
</file>