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DFC7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0"/>
            <a:ext cx="11460480" cy="685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600" b="1">
                <a:solidFill>
                  <a:srgbClr val="102D69"/>
                </a:solidFill>
                <a:latin typeface="Arial"/>
              </a:rPr>
              <a:t>548k реальных вышек</a:t>
            </a:r>
          </a:p>
        </p:txBody>
      </p:sp>
      <p:pic>
        <p:nvPicPr>
          <p:cNvPr id="4" name="grafana_demo_4x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360" y="1097280"/>
            <a:ext cx="10241280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5360" y="6309360"/>
            <a:ext cx="1024128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>
                <a:solidFill>
                  <a:srgbClr val="102D69"/>
                </a:solidFill>
                <a:latin typeface="Arial"/>
              </a:rPr>
              <a:t>548 000 реальных вышек Московского региона (OpenCelliD, MCC=250). Live-видео построения геометрии замедлено в 2× от реального времени для наглядности.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000750"/>
            <a:ext cx="12192000" cy="8572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