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48ddf1c3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48ddf1c3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b48ddf1c3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b48ddf1c3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b48ddf1c3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b48ddf1c3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ec50d59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ec50d59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48ddf1c3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b48ddf1c3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48ddf1c3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b48ddf1c3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b7c5330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b7c5330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b7c53303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b7c53303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b48ddf1c3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b48ddf1c3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hyperlink" Target="https://cs.hse.ru/e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6805"/>
            <a:ext cx="9144000" cy="68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7015" y="343409"/>
            <a:ext cx="860137" cy="11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229" y="451134"/>
            <a:ext cx="1400551" cy="5770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47000" y="3699775"/>
            <a:ext cx="82500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Roboto"/>
                <a:ea typeface="Roboto"/>
                <a:cs typeface="Roboto"/>
                <a:sym typeface="Roboto"/>
              </a:rPr>
              <a:t>Факультет компьютерных наук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Research University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Higher School of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Economics</a:t>
            </a:r>
            <a:endParaRPr sz="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6805"/>
            <a:ext cx="9144000" cy="68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2531550" y="4153321"/>
            <a:ext cx="40809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computerscience@hse.ru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https://cs.hse.ru/en/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Roboto"/>
                <a:ea typeface="Roboto"/>
                <a:cs typeface="Roboto"/>
                <a:sym typeface="Roboto"/>
              </a:rPr>
              <a:t>facebook.com/hsecs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51275" y="1017913"/>
            <a:ext cx="64923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Основной абзац текста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551275" y="110650"/>
            <a:ext cx="67533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Двухуровневый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" name="Google Shape;72;p15"/>
          <p:cNvCxnSpPr>
            <a:endCxn id="73" idx="2"/>
          </p:cNvCxnSpPr>
          <p:nvPr/>
        </p:nvCxnSpPr>
        <p:spPr>
          <a:xfrm>
            <a:off x="10" y="11478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5"/>
          <p:cNvSpPr/>
          <p:nvPr/>
        </p:nvSpPr>
        <p:spPr>
          <a:xfrm>
            <a:off x="6909910" y="10109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51275" y="1440288"/>
            <a:ext cx="64923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Основной абзац текста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>
            <a:endCxn id="83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6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731" y="1093075"/>
            <a:ext cx="2179975" cy="1664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s.hse.ru/data/2018/03/30/1164752075/IMG_3598.JPG" id="85" name="Google Shape;8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7450" y="2983953"/>
            <a:ext cx="2186549" cy="14780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175625" y="1093075"/>
            <a:ext cx="292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 flipH="1">
            <a:off x="1301175" y="1754488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6"/>
          <p:cNvCxnSpPr/>
          <p:nvPr/>
        </p:nvCxnSpPr>
        <p:spPr>
          <a:xfrm flipH="1">
            <a:off x="1301175" y="1514200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6"/>
          <p:cNvSpPr/>
          <p:nvPr/>
        </p:nvSpPr>
        <p:spPr>
          <a:xfrm>
            <a:off x="699900" y="1188000"/>
            <a:ext cx="475800" cy="1392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1175625" y="2258075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Текст</a:t>
            </a: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699900" y="2353000"/>
            <a:ext cx="475800" cy="1392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713800" y="1361550"/>
            <a:ext cx="20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Текст 2 уровня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713800" y="1617688"/>
            <a:ext cx="20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Текст 2 уровня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endCxn id="101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7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019675" y="35117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Подзаголовок 2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657675" y="3842300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4153425" y="3877850"/>
            <a:ext cx="0" cy="5562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7"/>
          <p:cNvCxnSpPr/>
          <p:nvPr/>
        </p:nvCxnSpPr>
        <p:spPr>
          <a:xfrm flipH="1">
            <a:off x="4153425" y="4017875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7"/>
          <p:cNvSpPr txBox="1"/>
          <p:nvPr/>
        </p:nvSpPr>
        <p:spPr>
          <a:xfrm>
            <a:off x="752438" y="1584576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51275" y="11228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Подзаголовок 1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0" sz="1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40800" y="1714875"/>
            <a:ext cx="371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140800" y="2013450"/>
            <a:ext cx="42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>
            <a:off x="681775" y="1794325"/>
            <a:ext cx="0" cy="8352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7"/>
          <p:cNvCxnSpPr/>
          <p:nvPr/>
        </p:nvCxnSpPr>
        <p:spPr>
          <a:xfrm flipH="1">
            <a:off x="681775" y="1887925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7"/>
          <p:cNvCxnSpPr/>
          <p:nvPr/>
        </p:nvCxnSpPr>
        <p:spPr>
          <a:xfrm flipH="1">
            <a:off x="681775" y="2191575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7"/>
          <p:cNvCxnSpPr/>
          <p:nvPr/>
        </p:nvCxnSpPr>
        <p:spPr>
          <a:xfrm flipH="1">
            <a:off x="681775" y="2495225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7"/>
          <p:cNvSpPr/>
          <p:nvPr/>
        </p:nvSpPr>
        <p:spPr>
          <a:xfrm>
            <a:off x="1140800" y="23068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925" y="2839274"/>
            <a:ext cx="3138899" cy="20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2406" y="1049525"/>
            <a:ext cx="3451594" cy="230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4657675" y="413662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текст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 flipH="1">
            <a:off x="4153425" y="4305250"/>
            <a:ext cx="351600" cy="30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551275" y="110650"/>
            <a:ext cx="6753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>
            <a:endCxn id="126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8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627300" y="2840350"/>
            <a:ext cx="24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692805" y="2840356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770626" y="1528149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00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092452" y="2860543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170274" y="1548337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00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483946" y="28605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561767" y="1548337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00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37026" y="2428600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702530" y="243478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102178" y="2448141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493672" y="245155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27300" y="3302025"/>
            <a:ext cx="206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80350" y="3334883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170274" y="3355070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551677" y="3355070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627300" y="199877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692804" y="2006540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092452" y="202672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2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473857" y="202672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872871" y="2860545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950692" y="1548337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D745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2000">
              <a:solidFill>
                <a:srgbClr val="FFD7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882597" y="245155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960302" y="3355070"/>
            <a:ext cx="147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6862782" y="2026727"/>
            <a:ext cx="16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551268" y="908342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327403" y="2758887"/>
            <a:ext cx="4068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b="1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551275" y="110650"/>
            <a:ext cx="675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2299362" y="1453875"/>
            <a:ext cx="1353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2299788" y="2032425"/>
            <a:ext cx="1570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текст 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300860" y="2621300"/>
            <a:ext cx="14721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303070" y="3260904"/>
            <a:ext cx="1139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5787499" y="1505182"/>
            <a:ext cx="2470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787499" y="2089380"/>
            <a:ext cx="20862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749550" y="2673573"/>
            <a:ext cx="2727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787499" y="3260901"/>
            <a:ext cx="2727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2299375" y="3799650"/>
            <a:ext cx="15090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793652" y="3847239"/>
            <a:ext cx="2639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текст 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86092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9"/>
          <p:cNvCxnSpPr>
            <a:endCxn id="170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9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4135878" y="14474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4572005" y="1410062"/>
            <a:ext cx="816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135878" y="20567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4415100" y="20193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135878" y="26660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4415100" y="26286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135878" y="32753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4415100" y="32379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135878" y="38846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4415100" y="38472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551278" y="14474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987405" y="1410062"/>
            <a:ext cx="816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551278" y="20567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830500" y="20193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51278" y="26660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830500" y="26286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551278" y="32753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830500" y="32379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51278" y="3884650"/>
            <a:ext cx="1613700" cy="421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830500" y="3847250"/>
            <a:ext cx="1139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/>
        </p:nvSpPr>
        <p:spPr>
          <a:xfrm>
            <a:off x="551275" y="110650"/>
            <a:ext cx="6753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0"/>
          <p:cNvCxnSpPr>
            <a:endCxn id="198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0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614925" y="2201676"/>
            <a:ext cx="32952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628383" y="984556"/>
            <a:ext cx="329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3424675" y="1061350"/>
            <a:ext cx="16209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3761230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3761230" y="13710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4873425" y="1061350"/>
            <a:ext cx="17172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5306180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5288592" y="1371050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6369750" y="1061350"/>
            <a:ext cx="17172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6815955" y="101978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815980" y="13710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551275" y="3522701"/>
            <a:ext cx="32952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Подзаголовок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3387438" y="2330125"/>
            <a:ext cx="16209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3723992" y="2288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3723992" y="2639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4836188" y="2330125"/>
            <a:ext cx="17172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5268942" y="2288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5251355" y="263982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6332513" y="2330125"/>
            <a:ext cx="17172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6778717" y="2288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6778742" y="2639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3298863" y="3641125"/>
            <a:ext cx="16209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3635417" y="3599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3635417" y="3950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4747613" y="3641125"/>
            <a:ext cx="17172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5180367" y="3599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5162780" y="3950825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6243938" y="3641125"/>
            <a:ext cx="1717200" cy="673500"/>
          </a:xfrm>
          <a:prstGeom prst="chevron">
            <a:avLst>
              <a:gd fmla="val 50000" name="adj"/>
            </a:avLst>
          </a:prstGeom>
          <a:solidFill>
            <a:srgbClr val="FFD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6690142" y="3599563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6690167" y="3950838"/>
            <a:ext cx="102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 Medium"/>
                <a:ea typeface="Roboto Medium"/>
                <a:cs typeface="Roboto Medium"/>
                <a:sym typeface="Roboto Medium"/>
              </a:rPr>
              <a:t>текст</a:t>
            </a:r>
            <a:endParaRPr sz="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/>
        </p:nvSpPr>
        <p:spPr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Заголовок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1"/>
          <p:cNvCxnSpPr>
            <a:endCxn id="236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1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cap="flat" cmpd="sng" w="76200">
            <a:solidFill>
              <a:srgbClr val="FFD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1685050" y="1122578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697600" y="9722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654025" y="16109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858400" y="110692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1685050" y="2060628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1703100" y="3103975"/>
            <a:ext cx="573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1685050" y="4103303"/>
            <a:ext cx="329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697600" y="194162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654025" y="258032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858400" y="207632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704125" y="296927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660550" y="360797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864925" y="310397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704125" y="3950275"/>
            <a:ext cx="638700" cy="638700"/>
          </a:xfrm>
          <a:prstGeom prst="flowChartConnector">
            <a:avLst/>
          </a:prstGeom>
          <a:solidFill>
            <a:srgbClr val="FFA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660550" y="4588975"/>
            <a:ext cx="77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текст</a:t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864925" y="4084975"/>
            <a:ext cx="37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