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79" r:id="rId3"/>
    <p:sldId id="265" r:id="rId4"/>
    <p:sldId id="269" r:id="rId5"/>
    <p:sldId id="347" r:id="rId6"/>
    <p:sldId id="292" r:id="rId7"/>
    <p:sldId id="334" r:id="rId8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35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1143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35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2286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35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3429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35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4572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35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5715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35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6858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35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8001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35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914400" algn="l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1" i="0" u="none" strike="noStrike" cap="none" spc="35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32A"/>
    <a:srgbClr val="FF4143"/>
    <a:srgbClr val="FF3E43"/>
    <a:srgbClr val="FF0028"/>
    <a:srgbClr val="FE0028"/>
    <a:srgbClr val="FC2C38"/>
    <a:srgbClr val="FD032A"/>
    <a:srgbClr val="FF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AC31A5C0-491A-4DF4-BCF9-F2B4D4D2C864}" styleName="">
    <a:tblBg/>
    <a:wholeTbl>
      <a:tcTxStyle b="off" i="off">
        <a:fontRef idx="minor">
          <a:srgbClr val="A6A6A6"/>
        </a:fontRef>
        <a:srgbClr val="A6A6A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A6A6A6"/>
        </a:fontRef>
        <a:srgbClr val="A6A6A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C2C38"/>
        </a:fontRef>
        <a:srgbClr val="FC2C3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6CBB8FF1-D9AA-43F3-AF6F-95CC898621D3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C8CDDB"/>
              </a:solidFill>
              <a:prstDash val="solid"/>
              <a:miter lim="400000"/>
            </a:ln>
          </a:left>
          <a:right>
            <a:ln w="25400" cap="flat">
              <a:solidFill>
                <a:srgbClr val="C8CDDB"/>
              </a:solidFill>
              <a:prstDash val="solid"/>
              <a:miter lim="400000"/>
            </a:ln>
          </a:right>
          <a:top>
            <a:ln w="25400" cap="flat">
              <a:solidFill>
                <a:srgbClr val="C8CDDB"/>
              </a:solidFill>
              <a:prstDash val="solid"/>
              <a:miter lim="400000"/>
            </a:ln>
          </a:top>
          <a:bottom>
            <a:ln w="25400" cap="flat">
              <a:solidFill>
                <a:srgbClr val="C8CDDB"/>
              </a:solidFill>
              <a:prstDash val="solid"/>
              <a:miter lim="400000"/>
            </a:ln>
          </a:bottom>
          <a:insideH>
            <a:ln w="25400" cap="flat">
              <a:solidFill>
                <a:srgbClr val="C8CDDB"/>
              </a:solidFill>
              <a:prstDash val="solid"/>
              <a:miter lim="400000"/>
            </a:ln>
          </a:insideH>
          <a:insideV>
            <a:ln w="25400" cap="flat">
              <a:solidFill>
                <a:srgbClr val="C8CDD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C8CDDB"/>
              </a:solidFill>
              <a:prstDash val="solid"/>
              <a:miter lim="400000"/>
            </a:ln>
          </a:right>
          <a:top>
            <a:ln w="25400" cap="flat">
              <a:solidFill>
                <a:srgbClr val="C8CDDB"/>
              </a:solidFill>
              <a:prstDash val="solid"/>
              <a:miter lim="400000"/>
            </a:ln>
          </a:top>
          <a:bottom>
            <a:ln w="25400" cap="flat">
              <a:solidFill>
                <a:srgbClr val="C8CDDB"/>
              </a:solidFill>
              <a:prstDash val="solid"/>
              <a:miter lim="400000"/>
            </a:ln>
          </a:bottom>
          <a:insideH>
            <a:ln w="25400" cap="flat">
              <a:solidFill>
                <a:srgbClr val="C8CDDB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C8CDDB"/>
              </a:solidFill>
              <a:prstDash val="solid"/>
              <a:miter lim="400000"/>
            </a:ln>
          </a:left>
          <a:right>
            <a:ln w="25400" cap="flat">
              <a:solidFill>
                <a:srgbClr val="C8CDDB"/>
              </a:solidFill>
              <a:prstDash val="solid"/>
              <a:miter lim="400000"/>
            </a:ln>
          </a:right>
          <a:top>
            <a:ln w="25400" cap="flat">
              <a:solidFill>
                <a:srgbClr val="C8CDD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C8CDDB"/>
              </a:solidFill>
              <a:prstDash val="solid"/>
              <a:miter lim="400000"/>
            </a:ln>
          </a:insideV>
        </a:tcBdr>
        <a:fill>
          <a:solidFill>
            <a:srgbClr val="EEF2F4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C8CDDB"/>
              </a:solidFill>
              <a:prstDash val="solid"/>
              <a:miter lim="400000"/>
            </a:ln>
          </a:left>
          <a:right>
            <a:ln w="25400" cap="flat">
              <a:solidFill>
                <a:srgbClr val="C8CDD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C8CDDB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C8CDDB"/>
              </a:solidFill>
              <a:prstDash val="solid"/>
              <a:miter lim="400000"/>
            </a:ln>
          </a:insideV>
        </a:tcBdr>
        <a:fill>
          <a:solidFill>
            <a:srgbClr val="EEF2F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/>
    <p:restoredTop sz="94419"/>
  </p:normalViewPr>
  <p:slideViewPr>
    <p:cSldViewPr snapToGrid="0" snapToObjects="1">
      <p:cViewPr varScale="1">
        <p:scale>
          <a:sx n="60" d="100"/>
          <a:sy n="60" d="100"/>
        </p:scale>
        <p:origin x="9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4797799999999999E-2"/>
          <c:y val="4.34808E-2"/>
          <c:w val="0.95020199999999999"/>
          <c:h val="0.881901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rgbClr val="E7E8E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Май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A7-A046-96F3-7BF027CDB9F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Регион 2</c:v>
                </c:pt>
              </c:strCache>
            </c:strRef>
          </c:tx>
          <c:spPr>
            <a:solidFill>
              <a:srgbClr val="BABBB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Май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34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A7-A046-96F3-7BF027CDB9F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Регион 3</c:v>
                </c:pt>
              </c:strCache>
            </c:strRef>
          </c:tx>
          <c:spPr>
            <a:solidFill>
              <a:srgbClr val="FF0028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Май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56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A7-A046-96F3-7BF027CDB9F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Регион 4</c:v>
                </c:pt>
              </c:strCache>
            </c:strRef>
          </c:tx>
          <c:spPr>
            <a:solidFill>
              <a:srgbClr val="D20028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Май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78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A7-A046-96F3-7BF027CDB9F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Регион 5</c:v>
                </c:pt>
              </c:strCache>
            </c:strRef>
          </c:tx>
          <c:spPr>
            <a:solidFill>
              <a:srgbClr val="03030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Май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109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A7-A046-96F3-7BF027CDB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252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252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2094734552"/>
        <c:crosses val="autoZero"/>
        <c:crossBetween val="between"/>
        <c:majorUnit val="27.5"/>
        <c:minorUnit val="13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6" name="Shape 4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>
        <a:latin typeface="+mn-lt"/>
        <a:ea typeface="+mn-ea"/>
        <a:cs typeface="+mn-cs"/>
        <a:sym typeface="Arial"/>
      </a:defRPr>
    </a:lvl1pPr>
    <a:lvl2pPr indent="114300" defTabSz="228600" latinLnBrk="0">
      <a:lnSpc>
        <a:spcPct val="117999"/>
      </a:lnSpc>
      <a:defRPr>
        <a:latin typeface="+mn-lt"/>
        <a:ea typeface="+mn-ea"/>
        <a:cs typeface="+mn-cs"/>
        <a:sym typeface="Arial"/>
      </a:defRPr>
    </a:lvl2pPr>
    <a:lvl3pPr indent="228600" defTabSz="228600" latinLnBrk="0">
      <a:lnSpc>
        <a:spcPct val="117999"/>
      </a:lnSpc>
      <a:defRPr>
        <a:latin typeface="+mn-lt"/>
        <a:ea typeface="+mn-ea"/>
        <a:cs typeface="+mn-cs"/>
        <a:sym typeface="Arial"/>
      </a:defRPr>
    </a:lvl3pPr>
    <a:lvl4pPr indent="342900" defTabSz="228600" latinLnBrk="0">
      <a:lnSpc>
        <a:spcPct val="117999"/>
      </a:lnSpc>
      <a:defRPr>
        <a:latin typeface="+mn-lt"/>
        <a:ea typeface="+mn-ea"/>
        <a:cs typeface="+mn-cs"/>
        <a:sym typeface="Arial"/>
      </a:defRPr>
    </a:lvl4pPr>
    <a:lvl5pPr indent="457200" defTabSz="228600" latinLnBrk="0">
      <a:lnSpc>
        <a:spcPct val="117999"/>
      </a:lnSpc>
      <a:defRPr>
        <a:latin typeface="+mn-lt"/>
        <a:ea typeface="+mn-ea"/>
        <a:cs typeface="+mn-cs"/>
        <a:sym typeface="Arial"/>
      </a:defRPr>
    </a:lvl5pPr>
    <a:lvl6pPr indent="571500" defTabSz="228600" latinLnBrk="0">
      <a:lnSpc>
        <a:spcPct val="117999"/>
      </a:lnSpc>
      <a:defRPr>
        <a:latin typeface="+mn-lt"/>
        <a:ea typeface="+mn-ea"/>
        <a:cs typeface="+mn-cs"/>
        <a:sym typeface="Arial"/>
      </a:defRPr>
    </a:lvl6pPr>
    <a:lvl7pPr indent="685800" defTabSz="228600" latinLnBrk="0">
      <a:lnSpc>
        <a:spcPct val="117999"/>
      </a:lnSpc>
      <a:defRPr>
        <a:latin typeface="+mn-lt"/>
        <a:ea typeface="+mn-ea"/>
        <a:cs typeface="+mn-cs"/>
        <a:sym typeface="Arial"/>
      </a:defRPr>
    </a:lvl7pPr>
    <a:lvl8pPr indent="800100" defTabSz="228600" latinLnBrk="0">
      <a:lnSpc>
        <a:spcPct val="117999"/>
      </a:lnSpc>
      <a:defRPr>
        <a:latin typeface="+mn-lt"/>
        <a:ea typeface="+mn-ea"/>
        <a:cs typeface="+mn-cs"/>
        <a:sym typeface="Arial"/>
      </a:defRPr>
    </a:lvl8pPr>
    <a:lvl9pPr indent="914400" defTabSz="228600" latinLnBrk="0">
      <a:lnSpc>
        <a:spcPct val="117999"/>
      </a:lnSpc>
      <a:defRPr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87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криншот десктоп браузер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New-Safari-Browser.png" descr="New-Safari-Brows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00" y="225273"/>
            <a:ext cx="9741401" cy="6589944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Прямоугольник"/>
          <p:cNvSpPr>
            <a:spLocks noGrp="1"/>
          </p:cNvSpPr>
          <p:nvPr>
            <p:ph type="body" idx="13"/>
          </p:nvPr>
        </p:nvSpPr>
        <p:spPr>
          <a:xfrm>
            <a:off x="1628341" y="872634"/>
            <a:ext cx="8901995" cy="5475303"/>
          </a:xfrm>
          <a:prstGeom prst="rect">
            <a:avLst/>
          </a:prstGeom>
          <a:solidFill>
            <a:srgbClr val="FF0028"/>
          </a:solidFill>
        </p:spPr>
        <p:txBody>
          <a:bodyPr lIns="50800" tIns="50800" rIns="50800" bIns="50800"/>
          <a:lstStyle>
            <a:lvl1pPr algn="ctr" defTabSz="412750">
              <a:lnSpc>
                <a:spcPct val="90000"/>
              </a:lnSpc>
              <a:defRPr sz="4100" baseline="7317"/>
            </a:lvl1pPr>
          </a:lstStyle>
          <a:p>
            <a:pPr algn="ctr" defTabSz="825500">
              <a:lnSpc>
                <a:spcPct val="90000"/>
              </a:lnSpc>
              <a:defRPr sz="4100" baseline="7317"/>
            </a:pPr>
            <a:endParaRPr dirty="0"/>
          </a:p>
        </p:txBody>
      </p:sp>
      <p:sp>
        <p:nvSpPr>
          <p:cNvPr id="253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254" name="Изображение" descr="Изображе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рупная цифра +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23%"/>
          <p:cNvSpPr txBox="1">
            <a:spLocks noGrp="1"/>
          </p:cNvSpPr>
          <p:nvPr>
            <p:ph type="body" sz="half" idx="13"/>
          </p:nvPr>
        </p:nvSpPr>
        <p:spPr>
          <a:xfrm>
            <a:off x="1295400" y="1482369"/>
            <a:ext cx="6956987" cy="3222035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>
            <a:lvl1pPr>
              <a:defRPr sz="20000" b="1" spc="200">
                <a:solidFill>
                  <a:srgbClr val="000000"/>
                </a:solidFill>
              </a:defRPr>
            </a:lvl1pPr>
          </a:lstStyle>
          <a:p>
            <a:r>
              <a:t>23%</a:t>
            </a:r>
          </a:p>
        </p:txBody>
      </p:sp>
      <p:sp>
        <p:nvSpPr>
          <p:cNvPr id="296" name="Описание…"/>
          <p:cNvSpPr txBox="1">
            <a:spLocks noGrp="1"/>
          </p:cNvSpPr>
          <p:nvPr>
            <p:ph type="body" sz="quarter" idx="14"/>
          </p:nvPr>
        </p:nvSpPr>
        <p:spPr>
          <a:xfrm>
            <a:off x="1295400" y="3982887"/>
            <a:ext cx="7787067" cy="2298705"/>
          </a:xfrm>
          <a:prstGeom prst="rect">
            <a:avLst/>
          </a:prstGeom>
        </p:spPr>
        <p:txBody>
          <a:bodyPr wrap="none" lIns="71437" tIns="71437" rIns="71437" bIns="71437">
            <a:spAutoFit/>
          </a:bodyPr>
          <a:lstStyle/>
          <a:p>
            <a:pPr>
              <a:defRPr sz="7000" b="1" spc="70">
                <a:solidFill>
                  <a:srgbClr val="000000"/>
                </a:solidFill>
              </a:defRPr>
            </a:pPr>
            <a:r>
              <a:t>Описание </a:t>
            </a:r>
          </a:p>
          <a:p>
            <a:pPr>
              <a:defRPr sz="7000" b="1" spc="70">
                <a:solidFill>
                  <a:srgbClr val="000000"/>
                </a:solidFill>
              </a:defRPr>
            </a:pPr>
            <a:r>
              <a:t>большой цифры</a:t>
            </a:r>
          </a:p>
        </p:txBody>
      </p:sp>
      <p:sp>
        <p:nvSpPr>
          <p:cNvPr id="297" name="Почта Mail.ru обновила специальную кнопку для сохранения данных со смартфонов, улучшив скорость отправки файлов. С ее помощью в почту можно мгновенно переносить фотографии, заметки, ссылки и другой контент со смартфонов на IOS и Android."/>
          <p:cNvSpPr txBox="1">
            <a:spLocks noGrp="1"/>
          </p:cNvSpPr>
          <p:nvPr>
            <p:ph type="body" sz="quarter" idx="15"/>
          </p:nvPr>
        </p:nvSpPr>
        <p:spPr>
          <a:xfrm>
            <a:off x="7127168" y="2090781"/>
            <a:ext cx="4364501" cy="3703642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>
            <a:lvl1pPr>
              <a:lnSpc>
                <a:spcPct val="130000"/>
              </a:lnSpc>
              <a:defRPr sz="2000">
                <a:solidFill>
                  <a:srgbClr val="000000"/>
                </a:solidFill>
              </a:defRPr>
            </a:lvl1pPr>
          </a:lstStyle>
          <a:p>
            <a:r>
              <a:t>Почта Mail.ru обновила специальную кнопку для сохранения данных со смартфонов, улучшив скорость отправки файлов. С ее помощью в почту можно мгновенно переносить фотографии, заметки, ссылки и другой контент со смартфонов на IOS и Android.</a:t>
            </a:r>
          </a:p>
        </p:txBody>
      </p:sp>
      <p:sp>
        <p:nvSpPr>
          <p:cNvPr id="298" name="Текст"/>
          <p:cNvSpPr txBox="1">
            <a:spLocks noGrp="1"/>
          </p:cNvSpPr>
          <p:nvPr>
            <p:ph type="body" sz="quarter" idx="16"/>
          </p:nvPr>
        </p:nvSpPr>
        <p:spPr>
          <a:xfrm>
            <a:off x="1295400" y="603511"/>
            <a:ext cx="10160455" cy="1221487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/>
          <a:p>
            <a:pPr>
              <a:defRPr sz="7000" b="1" spc="7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9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300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тёмный">
    <p:bg>
      <p:bgPr>
        <a:solidFill>
          <a:srgbClr val="282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334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онта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95400" y="1700458"/>
            <a:ext cx="10884065" cy="995528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tabLst/>
              <a:defRPr sz="3500" spc="35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6" name="Название раздела"/>
          <p:cNvSpPr txBox="1">
            <a:spLocks noGrp="1"/>
          </p:cNvSpPr>
          <p:nvPr>
            <p:ph type="body" sz="quarter" idx="13"/>
          </p:nvPr>
        </p:nvSpPr>
        <p:spPr>
          <a:xfrm>
            <a:off x="1295400" y="933371"/>
            <a:ext cx="9525000" cy="430438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defTabSz="321469">
              <a:lnSpc>
                <a:spcPct val="140000"/>
              </a:lnSpc>
              <a:defRPr sz="1500">
                <a:solidFill>
                  <a:srgbClr val="53585F"/>
                </a:solidFill>
              </a:defRPr>
            </a:lvl1pPr>
          </a:lstStyle>
          <a:p>
            <a:r>
              <a:t>Название раздела</a:t>
            </a:r>
          </a:p>
        </p:txBody>
      </p:sp>
      <p:sp>
        <p:nvSpPr>
          <p:cNvPr id="44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066085"/>
            <a:ext cx="5160951" cy="1819391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1pPr>
            <a:lvl2pPr indent="222250"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2pPr>
            <a:lvl3pPr indent="444500"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3pPr>
            <a:lvl4pPr indent="666750"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4pPr>
            <a:lvl5pPr indent="889000"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8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449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458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108" y="6413090"/>
            <a:ext cx="387857" cy="328935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красный_на_красном.jpg" descr="красный_на_красном.jpg"/>
          <p:cNvPicPr>
            <a:picLocks/>
          </p:cNvPicPr>
          <p:nvPr/>
        </p:nvPicPr>
        <p:blipFill>
          <a:blip r:embed="rId2"/>
          <a:srcRect l="97687"/>
          <a:stretch>
            <a:fillRect/>
          </a:stretch>
        </p:blipFill>
        <p:spPr>
          <a:xfrm>
            <a:off x="6629102" y="-2968273"/>
            <a:ext cx="5883291" cy="14599533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467" name="красный_на_красном.jpg" descr="красный_на_красн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32820" y="-2968273"/>
            <a:ext cx="14599534" cy="14599533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468" name="Frame222212.pdf" descr="Frame22221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5806" y="2972293"/>
            <a:ext cx="6724705" cy="976853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81585" y="6354248"/>
            <a:ext cx="37221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белый_фактурный.jpg"/>
          <p:cNvSpPr>
            <a:spLocks noGrp="1"/>
          </p:cNvSpPr>
          <p:nvPr>
            <p:ph type="pic" sz="quarter" idx="13"/>
          </p:nvPr>
        </p:nvSpPr>
        <p:spPr>
          <a:xfrm>
            <a:off x="8871834" y="176332"/>
            <a:ext cx="2922347" cy="292234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96" name="белый_фактурный.jpg"/>
          <p:cNvSpPr>
            <a:spLocks noGrp="1"/>
          </p:cNvSpPr>
          <p:nvPr>
            <p:ph type="pic" sz="quarter" idx="14"/>
          </p:nvPr>
        </p:nvSpPr>
        <p:spPr>
          <a:xfrm>
            <a:off x="8871834" y="1967760"/>
            <a:ext cx="2922462" cy="292246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97" name="белый_матовый (1).jpg"/>
          <p:cNvSpPr>
            <a:spLocks noGrp="1"/>
          </p:cNvSpPr>
          <p:nvPr>
            <p:ph type="pic" sz="half" idx="15"/>
          </p:nvPr>
        </p:nvSpPr>
        <p:spPr>
          <a:xfrm>
            <a:off x="4103417" y="838696"/>
            <a:ext cx="5180590" cy="518059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98" name="белый_фактурный.jpg"/>
          <p:cNvSpPr>
            <a:spLocks noGrp="1"/>
          </p:cNvSpPr>
          <p:nvPr>
            <p:ph type="pic" sz="quarter" idx="16"/>
          </p:nvPr>
        </p:nvSpPr>
        <p:spPr>
          <a:xfrm>
            <a:off x="8871834" y="3759412"/>
            <a:ext cx="2922462" cy="292246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95400" y="844825"/>
            <a:ext cx="3743232" cy="2967654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>
            <a:lvl1pPr>
              <a:tabLst/>
              <a:defRPr sz="3500" spc="35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932946"/>
            <a:ext cx="3364886" cy="1778404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1pPr>
            <a:lvl2pPr indent="222250"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2pPr>
            <a:lvl3pPr indent="444500"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3pPr>
            <a:lvl4pPr indent="666750"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4pPr>
            <a:lvl5pPr indent="889000" defTabSz="321469">
              <a:lnSpc>
                <a:spcPct val="120000"/>
              </a:lnSpc>
              <a:defRPr sz="175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1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402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1463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вголовок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95400" y="635000"/>
            <a:ext cx="8745359" cy="995528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tabLst/>
              <a:defRPr sz="3500" spc="35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1" name="Текст описания"/>
          <p:cNvSpPr txBox="1">
            <a:spLocks noGrp="1"/>
          </p:cNvSpPr>
          <p:nvPr>
            <p:ph type="body" sz="half" idx="13"/>
          </p:nvPr>
        </p:nvSpPr>
        <p:spPr>
          <a:xfrm>
            <a:off x="1295400" y="1887837"/>
            <a:ext cx="7620000" cy="2359191"/>
          </a:xfrm>
          <a:prstGeom prst="rect">
            <a:avLst/>
          </a:prstGeom>
        </p:spPr>
        <p:txBody>
          <a:bodyPr anchor="t"/>
          <a:lstStyle>
            <a:lvl1pPr marL="254000" indent="-254000">
              <a:lnSpc>
                <a:spcPct val="120000"/>
              </a:lnSpc>
              <a:spcBef>
                <a:spcPts val="1000"/>
              </a:spcBef>
              <a:buClr>
                <a:srgbClr val="FF1A4A"/>
              </a:buClr>
              <a:buSzPct val="180000"/>
              <a:buChar char="•"/>
              <a:defRPr sz="2000">
                <a:solidFill>
                  <a:srgbClr val="000000"/>
                </a:solidFill>
              </a:defRPr>
            </a:lvl1pPr>
          </a:lstStyle>
          <a:p>
            <a:r>
              <a:t>Текст описания</a:t>
            </a:r>
          </a:p>
        </p:txBody>
      </p:sp>
      <p:sp>
        <p:nvSpPr>
          <p:cNvPr id="62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вголовок и текст коп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 описания"/>
          <p:cNvSpPr txBox="1">
            <a:spLocks noGrp="1"/>
          </p:cNvSpPr>
          <p:nvPr>
            <p:ph type="body" sz="quarter" idx="13"/>
          </p:nvPr>
        </p:nvSpPr>
        <p:spPr>
          <a:xfrm>
            <a:off x="1295400" y="2835238"/>
            <a:ext cx="4765198" cy="23591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54000" indent="-254000">
              <a:lnSpc>
                <a:spcPct val="120000"/>
              </a:lnSpc>
              <a:spcBef>
                <a:spcPts val="1000"/>
              </a:spcBef>
              <a:buClr>
                <a:srgbClr val="FF1A4A"/>
              </a:buClr>
              <a:buSzPct val="180000"/>
              <a:buChar char="•"/>
              <a:defRPr sz="2000">
                <a:solidFill>
                  <a:srgbClr val="000000"/>
                </a:solidFill>
              </a:defRPr>
            </a:lvl1pPr>
          </a:lstStyle>
          <a:p>
            <a:r>
              <a:t>Текст описания</a:t>
            </a:r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677527" y="2835238"/>
            <a:ext cx="4762501" cy="24887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54000" indent="-254000">
              <a:lnSpc>
                <a:spcPct val="120000"/>
              </a:lnSpc>
              <a:spcBef>
                <a:spcPts val="1000"/>
              </a:spcBef>
              <a:buClr>
                <a:srgbClr val="FF1A4A"/>
              </a:buClr>
              <a:buSzPct val="180000"/>
              <a:buChar char="•"/>
              <a:defRPr sz="2000">
                <a:solidFill>
                  <a:srgbClr val="000000"/>
                </a:solidFill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rgbClr val="FF1A4A"/>
              </a:buClr>
              <a:defRPr sz="2000">
                <a:solidFill>
                  <a:srgbClr val="000000"/>
                </a:solidFill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rgbClr val="FF1A4A"/>
              </a:buClr>
              <a:defRPr sz="2000">
                <a:solidFill>
                  <a:srgbClr val="000000"/>
                </a:solidFill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rgbClr val="FF1A4A"/>
              </a:buClr>
              <a:defRPr sz="2000">
                <a:solidFill>
                  <a:srgbClr val="000000"/>
                </a:solidFill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rgbClr val="FF1A4A"/>
              </a:buClr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Текст заголовка"/>
          <p:cNvSpPr txBox="1"/>
          <p:nvPr/>
        </p:nvSpPr>
        <p:spPr>
          <a:xfrm>
            <a:off x="1295400" y="635000"/>
            <a:ext cx="8745359" cy="995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r>
              <a:rPr sz="1750"/>
              <a:t>Текст заголовка</a:t>
            </a:r>
          </a:p>
        </p:txBody>
      </p:sp>
      <p:sp>
        <p:nvSpPr>
          <p:cNvPr id="74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75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 рубрикатором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C2C3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90000"/>
              </a:lnSpc>
              <a:defRPr sz="4000" b="0" spc="0" baseline="7500">
                <a:solidFill>
                  <a:srgbClr val="FFFFFF"/>
                </a:solidFill>
              </a:defRPr>
            </a:pPr>
            <a:endParaRPr sz="2000"/>
          </a:p>
        </p:txBody>
      </p:sp>
      <p:pic>
        <p:nvPicPr>
          <p:cNvPr id="119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1" name="Название раздела"/>
          <p:cNvSpPr txBox="1"/>
          <p:nvPr/>
        </p:nvSpPr>
        <p:spPr>
          <a:xfrm>
            <a:off x="1244423" y="943949"/>
            <a:ext cx="9525001" cy="35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642937">
              <a:lnSpc>
                <a:spcPct val="140000"/>
              </a:lnSpc>
              <a:defRPr sz="3000" b="0" spc="0">
                <a:solidFill>
                  <a:srgbClr val="53585F"/>
                </a:solidFill>
              </a:defRPr>
            </a:lvl1pPr>
          </a:lstStyle>
          <a:p>
            <a:r>
              <a:rPr sz="1500"/>
              <a:t>Название раздела</a:t>
            </a:r>
          </a:p>
        </p:txBody>
      </p:sp>
      <p:graphicFrame>
        <p:nvGraphicFramePr>
          <p:cNvPr id="122" name="2D‑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1004123036"/>
              </p:ext>
            </p:extLst>
          </p:nvPr>
        </p:nvGraphicFramePr>
        <p:xfrm>
          <a:off x="977505" y="1613851"/>
          <a:ext cx="9798060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 рубрикатором коп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130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2" name="Название раздела"/>
          <p:cNvSpPr txBox="1"/>
          <p:nvPr/>
        </p:nvSpPr>
        <p:spPr>
          <a:xfrm>
            <a:off x="1206190" y="931205"/>
            <a:ext cx="9525001" cy="35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642937">
              <a:lnSpc>
                <a:spcPct val="140000"/>
              </a:lnSpc>
              <a:defRPr sz="3000" b="0" spc="0">
                <a:solidFill>
                  <a:srgbClr val="53585F"/>
                </a:solidFill>
              </a:defRPr>
            </a:lvl1pPr>
          </a:lstStyle>
          <a:p>
            <a:r>
              <a:rPr sz="1500"/>
              <a:t>Название раздела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контейнер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"/>
          <p:cNvSpPr>
            <a:spLocks noGrp="1"/>
          </p:cNvSpPr>
          <p:nvPr>
            <p:ph type="body" idx="13"/>
          </p:nvPr>
        </p:nvSpPr>
        <p:spPr>
          <a:xfrm>
            <a:off x="6858000" y="-4292"/>
            <a:ext cx="5334000" cy="6866583"/>
          </a:xfrm>
          <a:prstGeom prst="rect">
            <a:avLst/>
          </a:prstGeom>
          <a:solidFill>
            <a:srgbClr val="ECF2F4"/>
          </a:solidFill>
        </p:spPr>
        <p:txBody>
          <a:bodyPr lIns="71437" tIns="71437" rIns="71437" bIns="71437"/>
          <a:lstStyle>
            <a:lvl1pPr defTabSz="321469">
              <a:lnSpc>
                <a:spcPct val="140000"/>
              </a:lnSpc>
              <a:defRPr sz="3200">
                <a:solidFill>
                  <a:srgbClr val="000000"/>
                </a:solidFill>
              </a:defRPr>
            </a:lvl1pPr>
          </a:lstStyle>
          <a:p>
            <a:pPr defTabSz="642937">
              <a:lnSpc>
                <a:spcPct val="140000"/>
              </a:lnSpc>
              <a:defRPr sz="3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442964" y="1857985"/>
            <a:ext cx="4124678" cy="1460501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lnSpc>
                <a:spcPct val="120000"/>
              </a:lnSpc>
              <a:tabLst/>
              <a:defRPr sz="2750" spc="28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1" name="Текст подзаголовка"/>
          <p:cNvSpPr txBox="1">
            <a:spLocks noGrp="1"/>
          </p:cNvSpPr>
          <p:nvPr>
            <p:ph type="body" sz="quarter" idx="14"/>
          </p:nvPr>
        </p:nvSpPr>
        <p:spPr>
          <a:xfrm>
            <a:off x="7442964" y="3406977"/>
            <a:ext cx="4124678" cy="209550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321469">
              <a:lnSpc>
                <a:spcPct val="12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t>Текст подзаголовка</a:t>
            </a:r>
          </a:p>
        </p:txBody>
      </p:sp>
      <p:sp>
        <p:nvSpPr>
          <p:cNvPr id="142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Название раздела"/>
          <p:cNvSpPr txBox="1"/>
          <p:nvPr/>
        </p:nvSpPr>
        <p:spPr>
          <a:xfrm>
            <a:off x="1295400" y="969438"/>
            <a:ext cx="9525000" cy="35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642937">
              <a:lnSpc>
                <a:spcPct val="140000"/>
              </a:lnSpc>
              <a:defRPr sz="3000" b="0" spc="0">
                <a:solidFill>
                  <a:srgbClr val="53585F"/>
                </a:solidFill>
              </a:defRPr>
            </a:lvl1pPr>
          </a:lstStyle>
          <a:p>
            <a:r>
              <a:rPr sz="1500"/>
              <a:t>Название раздела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Описание второго преимущества в три и более строки"/>
          <p:cNvSpPr txBox="1">
            <a:spLocks noGrp="1"/>
          </p:cNvSpPr>
          <p:nvPr>
            <p:ph type="body" sz="quarter" idx="13"/>
          </p:nvPr>
        </p:nvSpPr>
        <p:spPr>
          <a:xfrm>
            <a:off x="3181901" y="3764074"/>
            <a:ext cx="1905001" cy="2021172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321469">
              <a:lnSpc>
                <a:spcPct val="140000"/>
              </a:lnSpc>
              <a:defRPr sz="1500">
                <a:solidFill>
                  <a:srgbClr val="000000"/>
                </a:solidFill>
              </a:defRPr>
            </a:lvl1pPr>
          </a:lstStyle>
          <a:p>
            <a:r>
              <a:t>Описание второго преимущества в три и более строки</a:t>
            </a:r>
          </a:p>
        </p:txBody>
      </p:sp>
      <p:sp>
        <p:nvSpPr>
          <p:cNvPr id="165" name="Описание третьего преимущества в три и более строки"/>
          <p:cNvSpPr txBox="1">
            <a:spLocks noGrp="1"/>
          </p:cNvSpPr>
          <p:nvPr>
            <p:ph type="body" sz="quarter" idx="14"/>
          </p:nvPr>
        </p:nvSpPr>
        <p:spPr>
          <a:xfrm>
            <a:off x="5420099" y="3764073"/>
            <a:ext cx="1905001" cy="2021172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321469">
              <a:lnSpc>
                <a:spcPct val="140000"/>
              </a:lnSpc>
              <a:defRPr sz="1500">
                <a:solidFill>
                  <a:srgbClr val="000000"/>
                </a:solidFill>
              </a:defRPr>
            </a:lvl1pPr>
          </a:lstStyle>
          <a:p>
            <a:r>
              <a:t>Описание третьего преимущества в три и более строки</a:t>
            </a:r>
          </a:p>
        </p:txBody>
      </p:sp>
      <p:sp>
        <p:nvSpPr>
          <p:cNvPr id="166" name="Описание четвёртого преимущества в три и более строки"/>
          <p:cNvSpPr txBox="1">
            <a:spLocks noGrp="1"/>
          </p:cNvSpPr>
          <p:nvPr>
            <p:ph type="body" sz="quarter" idx="15"/>
          </p:nvPr>
        </p:nvSpPr>
        <p:spPr>
          <a:xfrm>
            <a:off x="7541095" y="3764074"/>
            <a:ext cx="2139406" cy="2021172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321469">
              <a:lnSpc>
                <a:spcPct val="140000"/>
              </a:lnSpc>
              <a:defRPr sz="1500">
                <a:solidFill>
                  <a:srgbClr val="000000"/>
                </a:solidFill>
              </a:defRPr>
            </a:lvl1pPr>
          </a:lstStyle>
          <a:p>
            <a:r>
              <a:t>Описание четвёртого преимущества в три и более строки</a:t>
            </a:r>
          </a:p>
        </p:txBody>
      </p:sp>
      <p:sp>
        <p:nvSpPr>
          <p:cNvPr id="167" name="Описание пятого преимущества в три и более строки"/>
          <p:cNvSpPr txBox="1">
            <a:spLocks noGrp="1"/>
          </p:cNvSpPr>
          <p:nvPr>
            <p:ph type="body" sz="quarter" idx="16"/>
          </p:nvPr>
        </p:nvSpPr>
        <p:spPr>
          <a:xfrm>
            <a:off x="9896495" y="3764073"/>
            <a:ext cx="1905001" cy="2021172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321469">
              <a:lnSpc>
                <a:spcPct val="140000"/>
              </a:lnSpc>
              <a:defRPr sz="1500">
                <a:solidFill>
                  <a:srgbClr val="000000"/>
                </a:solidFill>
              </a:defRPr>
            </a:lvl1pPr>
          </a:lstStyle>
          <a:p>
            <a:r>
              <a:t>Описание пятого преимущества в три и более строки</a:t>
            </a:r>
          </a:p>
        </p:txBody>
      </p:sp>
      <p:sp>
        <p:nvSpPr>
          <p:cNvPr id="168" name="Описание первого преимущества в три и более строки"/>
          <p:cNvSpPr txBox="1">
            <a:spLocks noGrp="1"/>
          </p:cNvSpPr>
          <p:nvPr>
            <p:ph type="body" sz="quarter" idx="17"/>
          </p:nvPr>
        </p:nvSpPr>
        <p:spPr>
          <a:xfrm>
            <a:off x="943703" y="3764073"/>
            <a:ext cx="1905001" cy="2021172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321469">
              <a:lnSpc>
                <a:spcPct val="140000"/>
              </a:lnSpc>
              <a:defRPr sz="1500">
                <a:solidFill>
                  <a:srgbClr val="000000"/>
                </a:solidFill>
              </a:defRPr>
            </a:lvl1pPr>
          </a:lstStyle>
          <a:p>
            <a:r>
              <a:t>Описание первого преимущества в три и более строки</a:t>
            </a:r>
          </a:p>
        </p:txBody>
      </p:sp>
      <p:sp>
        <p:nvSpPr>
          <p:cNvPr id="169" name="1"/>
          <p:cNvSpPr>
            <a:spLocks noGrp="1"/>
          </p:cNvSpPr>
          <p:nvPr>
            <p:ph type="body" sz="quarter" idx="18"/>
          </p:nvPr>
        </p:nvSpPr>
        <p:spPr>
          <a:xfrm>
            <a:off x="943703" y="2649705"/>
            <a:ext cx="800791" cy="800791"/>
          </a:xfrm>
          <a:prstGeom prst="ellipse">
            <a:avLst/>
          </a:prstGeom>
          <a:solidFill>
            <a:srgbClr val="FF0028"/>
          </a:solidFill>
        </p:spPr>
        <p:txBody>
          <a:bodyPr lIns="71437" tIns="71437" rIns="71437" bIns="71437"/>
          <a:lstStyle>
            <a:lvl1pPr algn="ctr">
              <a:defRPr sz="2500" b="1"/>
            </a:lvl1pPr>
          </a:lstStyle>
          <a:p>
            <a:r>
              <a:t>1</a:t>
            </a:r>
          </a:p>
        </p:txBody>
      </p:sp>
      <p:sp>
        <p:nvSpPr>
          <p:cNvPr id="170" name="2"/>
          <p:cNvSpPr>
            <a:spLocks noGrp="1"/>
          </p:cNvSpPr>
          <p:nvPr>
            <p:ph type="body" sz="quarter" idx="19"/>
          </p:nvPr>
        </p:nvSpPr>
        <p:spPr>
          <a:xfrm>
            <a:off x="3181901" y="2649705"/>
            <a:ext cx="800791" cy="800791"/>
          </a:xfrm>
          <a:prstGeom prst="ellipse">
            <a:avLst/>
          </a:prstGeom>
          <a:solidFill>
            <a:srgbClr val="FF0028"/>
          </a:solidFill>
        </p:spPr>
        <p:txBody>
          <a:bodyPr lIns="71437" tIns="71437" rIns="71437" bIns="71437"/>
          <a:lstStyle>
            <a:lvl1pPr algn="ctr">
              <a:defRPr sz="2500" b="1"/>
            </a:lvl1pPr>
          </a:lstStyle>
          <a:p>
            <a:r>
              <a:t>2</a:t>
            </a:r>
          </a:p>
        </p:txBody>
      </p:sp>
      <p:sp>
        <p:nvSpPr>
          <p:cNvPr id="171" name="3"/>
          <p:cNvSpPr>
            <a:spLocks noGrp="1"/>
          </p:cNvSpPr>
          <p:nvPr>
            <p:ph type="body" sz="quarter" idx="20"/>
          </p:nvPr>
        </p:nvSpPr>
        <p:spPr>
          <a:xfrm>
            <a:off x="5420099" y="2649705"/>
            <a:ext cx="800790" cy="800791"/>
          </a:xfrm>
          <a:prstGeom prst="ellipse">
            <a:avLst/>
          </a:prstGeom>
          <a:solidFill>
            <a:srgbClr val="FF0028"/>
          </a:solidFill>
        </p:spPr>
        <p:txBody>
          <a:bodyPr lIns="71437" tIns="71437" rIns="71437" bIns="71437"/>
          <a:lstStyle>
            <a:lvl1pPr algn="ctr">
              <a:defRPr sz="2500" b="1"/>
            </a:lvl1pPr>
          </a:lstStyle>
          <a:p>
            <a:r>
              <a:t>3</a:t>
            </a:r>
          </a:p>
        </p:txBody>
      </p:sp>
      <p:sp>
        <p:nvSpPr>
          <p:cNvPr id="172" name="4"/>
          <p:cNvSpPr>
            <a:spLocks noGrp="1"/>
          </p:cNvSpPr>
          <p:nvPr>
            <p:ph type="body" sz="quarter" idx="21"/>
          </p:nvPr>
        </p:nvSpPr>
        <p:spPr>
          <a:xfrm>
            <a:off x="7658297" y="2649705"/>
            <a:ext cx="800791" cy="800791"/>
          </a:xfrm>
          <a:prstGeom prst="ellipse">
            <a:avLst/>
          </a:prstGeom>
          <a:solidFill>
            <a:srgbClr val="FF0028"/>
          </a:solidFill>
        </p:spPr>
        <p:txBody>
          <a:bodyPr lIns="71437" tIns="71437" rIns="71437" bIns="71437"/>
          <a:lstStyle>
            <a:lvl1pPr algn="ctr">
              <a:defRPr sz="2500" b="1"/>
            </a:lvl1pPr>
          </a:lstStyle>
          <a:p>
            <a:r>
              <a:t>4</a:t>
            </a:r>
          </a:p>
        </p:txBody>
      </p:sp>
      <p:sp>
        <p:nvSpPr>
          <p:cNvPr id="173" name="5"/>
          <p:cNvSpPr>
            <a:spLocks noGrp="1"/>
          </p:cNvSpPr>
          <p:nvPr>
            <p:ph type="body" sz="quarter" idx="22"/>
          </p:nvPr>
        </p:nvSpPr>
        <p:spPr>
          <a:xfrm>
            <a:off x="9896495" y="2656055"/>
            <a:ext cx="800791" cy="800791"/>
          </a:xfrm>
          <a:prstGeom prst="ellipse">
            <a:avLst/>
          </a:prstGeom>
          <a:solidFill>
            <a:srgbClr val="FF0028"/>
          </a:solidFill>
        </p:spPr>
        <p:txBody>
          <a:bodyPr lIns="71437" tIns="71437" rIns="71437" bIns="71437"/>
          <a:lstStyle>
            <a:lvl1pPr algn="ctr">
              <a:defRPr sz="2500" b="1"/>
            </a:lvl1pPr>
          </a:lstStyle>
          <a:p>
            <a:r>
              <a:t>5</a:t>
            </a:r>
          </a:p>
        </p:txBody>
      </p:sp>
      <p:sp>
        <p:nvSpPr>
          <p:cNvPr id="174" name="Введите заголовок"/>
          <p:cNvSpPr txBox="1">
            <a:spLocks noGrp="1"/>
          </p:cNvSpPr>
          <p:nvPr>
            <p:ph type="body" sz="quarter" idx="23"/>
          </p:nvPr>
        </p:nvSpPr>
        <p:spPr>
          <a:xfrm>
            <a:off x="1270000" y="635000"/>
            <a:ext cx="10944150" cy="1078943"/>
          </a:xfrm>
          <a:prstGeom prst="rect">
            <a:avLst/>
          </a:prstGeom>
        </p:spPr>
        <p:txBody>
          <a:bodyPr lIns="25400" tIns="25400" rIns="25400" bIns="25400"/>
          <a:lstStyle>
            <a:lvl1pPr>
              <a:defRPr sz="3500" b="1" spc="35">
                <a:solidFill>
                  <a:srgbClr val="000000"/>
                </a:solidFill>
              </a:defRPr>
            </a:lvl1pPr>
          </a:lstStyle>
          <a:p>
            <a:r>
              <a:t>Введите заголовок</a:t>
            </a:r>
          </a:p>
        </p:txBody>
      </p:sp>
      <p:sp>
        <p:nvSpPr>
          <p:cNvPr id="175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176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криншот десктоп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3" y="1160269"/>
            <a:ext cx="7130177" cy="425238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Описание скриншота на две и более строк"/>
          <p:cNvSpPr txBox="1">
            <a:spLocks noGrp="1"/>
          </p:cNvSpPr>
          <p:nvPr>
            <p:ph type="body" sz="quarter" idx="13"/>
          </p:nvPr>
        </p:nvSpPr>
        <p:spPr>
          <a:xfrm>
            <a:off x="8292207" y="3622439"/>
            <a:ext cx="3175001" cy="1850857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321469">
              <a:lnSpc>
                <a:spcPct val="140000"/>
              </a:lnSpc>
              <a:defRPr sz="1450">
                <a:solidFill>
                  <a:srgbClr val="53585F"/>
                </a:solidFill>
              </a:defRPr>
            </a:lvl1pPr>
          </a:lstStyle>
          <a:p>
            <a:r>
              <a:t>Описание скриншота на две и более строк</a:t>
            </a:r>
          </a:p>
        </p:txBody>
      </p:sp>
      <p:sp>
        <p:nvSpPr>
          <p:cNvPr id="215" name="Заголовок слайда со скриншотом"/>
          <p:cNvSpPr txBox="1">
            <a:spLocks noGrp="1"/>
          </p:cNvSpPr>
          <p:nvPr>
            <p:ph type="body" sz="quarter" idx="14"/>
          </p:nvPr>
        </p:nvSpPr>
        <p:spPr>
          <a:xfrm>
            <a:off x="8292207" y="1237354"/>
            <a:ext cx="3256356" cy="2130643"/>
          </a:xfrm>
          <a:prstGeom prst="rect">
            <a:avLst/>
          </a:prstGeom>
        </p:spPr>
        <p:txBody>
          <a:bodyPr lIns="71437" tIns="71437" rIns="71437" bIns="71437" anchor="t"/>
          <a:lstStyle>
            <a:lvl1pPr>
              <a:defRPr sz="3500" b="1" spc="35">
                <a:solidFill>
                  <a:srgbClr val="000000"/>
                </a:solidFill>
              </a:defRPr>
            </a:lvl1pPr>
          </a:lstStyle>
          <a:p>
            <a:r>
              <a:t>Заголовок слайда со скриншотом</a:t>
            </a:r>
          </a:p>
        </p:txBody>
      </p:sp>
      <p:sp>
        <p:nvSpPr>
          <p:cNvPr id="216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217" name="Изображение" descr="Изображе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криншот десктоп коп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Линия"/>
          <p:cNvSpPr/>
          <p:nvPr/>
        </p:nvSpPr>
        <p:spPr>
          <a:xfrm>
            <a:off x="4064927" y="5752145"/>
            <a:ext cx="7171548" cy="1"/>
          </a:xfrm>
          <a:prstGeom prst="line">
            <a:avLst/>
          </a:prstGeom>
          <a:ln w="38100">
            <a:solidFill>
              <a:srgbClr val="E2E1E4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ts val="3000"/>
              </a:lnSpc>
              <a:spcBef>
                <a:spcPts val="1500"/>
              </a:spcBef>
              <a:defRPr sz="4800" b="0" spc="0" baseline="6250"/>
            </a:pPr>
            <a:endParaRPr sz="2400"/>
          </a:p>
        </p:txBody>
      </p:sp>
      <p:pic>
        <p:nvPicPr>
          <p:cNvPr id="226" name="clipart-for-imac-4.png" descr="clipart-for-imac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79" y="710693"/>
            <a:ext cx="6960663" cy="555361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Прямоугольник"/>
          <p:cNvSpPr>
            <a:spLocks noGrp="1"/>
          </p:cNvSpPr>
          <p:nvPr>
            <p:ph type="body" sz="half" idx="13"/>
          </p:nvPr>
        </p:nvSpPr>
        <p:spPr>
          <a:xfrm>
            <a:off x="1069132" y="1003158"/>
            <a:ext cx="6385191" cy="3612917"/>
          </a:xfrm>
          <a:prstGeom prst="rect">
            <a:avLst/>
          </a:prstGeom>
          <a:solidFill>
            <a:srgbClr val="FF0028"/>
          </a:solidFill>
        </p:spPr>
        <p:txBody>
          <a:bodyPr lIns="50800" tIns="50800" rIns="50800" bIns="50800"/>
          <a:lstStyle>
            <a:lvl1pPr algn="ctr" defTabSz="412750">
              <a:lnSpc>
                <a:spcPct val="90000"/>
              </a:lnSpc>
              <a:defRPr sz="4200" baseline="7142">
                <a:solidFill>
                  <a:srgbClr val="F4966A"/>
                </a:solidFill>
              </a:defRPr>
            </a:lvl1pPr>
          </a:lstStyle>
          <a:p>
            <a:pPr algn="ctr" defTabSz="825500">
              <a:lnSpc>
                <a:spcPct val="90000"/>
              </a:lnSpc>
              <a:defRPr sz="4200" baseline="7142">
                <a:solidFill>
                  <a:srgbClr val="F4966A"/>
                </a:solidFill>
              </a:defRPr>
            </a:pPr>
            <a:endParaRPr dirty="0"/>
          </a:p>
        </p:txBody>
      </p:sp>
      <p:sp>
        <p:nvSpPr>
          <p:cNvPr id="228" name="Описание скриншота на две и более строк"/>
          <p:cNvSpPr txBox="1">
            <a:spLocks noGrp="1"/>
          </p:cNvSpPr>
          <p:nvPr>
            <p:ph type="body" sz="quarter" idx="14"/>
          </p:nvPr>
        </p:nvSpPr>
        <p:spPr>
          <a:xfrm>
            <a:off x="8292207" y="3749047"/>
            <a:ext cx="3175001" cy="1850857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321469">
              <a:lnSpc>
                <a:spcPct val="140000"/>
              </a:lnSpc>
              <a:defRPr sz="1450">
                <a:solidFill>
                  <a:srgbClr val="53585F"/>
                </a:solidFill>
              </a:defRPr>
            </a:lvl1pPr>
          </a:lstStyle>
          <a:p>
            <a:r>
              <a:t>Описание скриншота на две и более строк</a:t>
            </a:r>
          </a:p>
        </p:txBody>
      </p:sp>
      <p:sp>
        <p:nvSpPr>
          <p:cNvPr id="229" name="Заголовок слайда со скриншотом"/>
          <p:cNvSpPr txBox="1">
            <a:spLocks noGrp="1"/>
          </p:cNvSpPr>
          <p:nvPr>
            <p:ph type="body" sz="quarter" idx="15"/>
          </p:nvPr>
        </p:nvSpPr>
        <p:spPr>
          <a:xfrm>
            <a:off x="8292207" y="1237354"/>
            <a:ext cx="3224852" cy="2156656"/>
          </a:xfrm>
          <a:prstGeom prst="rect">
            <a:avLst/>
          </a:prstGeom>
        </p:spPr>
        <p:txBody>
          <a:bodyPr lIns="71437" tIns="71437" rIns="71437" bIns="71437" anchor="t"/>
          <a:lstStyle>
            <a:lvl1pPr>
              <a:defRPr sz="3500" b="1" spc="35">
                <a:solidFill>
                  <a:srgbClr val="000000"/>
                </a:solidFill>
              </a:defRPr>
            </a:lvl1pPr>
          </a:lstStyle>
          <a:p>
            <a:r>
              <a:t>Заголовок слайда со скриншотом</a:t>
            </a:r>
          </a:p>
        </p:txBody>
      </p:sp>
      <p:sp>
        <p:nvSpPr>
          <p:cNvPr id="230" name="Название команды"/>
          <p:cNvSpPr txBox="1">
            <a:spLocks noGrp="1"/>
          </p:cNvSpPr>
          <p:nvPr>
            <p:ph type="body" sz="quarter" idx="16"/>
          </p:nvPr>
        </p:nvSpPr>
        <p:spPr>
          <a:xfrm>
            <a:off x="7329271" y="5801556"/>
            <a:ext cx="3932853" cy="716542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/>
          <a:p>
            <a:pPr lvl="1" algn="r" defTabSz="321469">
              <a:lnSpc>
                <a:spcPct val="140000"/>
              </a:lnSpc>
              <a:defRPr sz="3000">
                <a:solidFill>
                  <a:srgbClr val="53585F"/>
                </a:solidFill>
              </a:defRPr>
            </a:pPr>
            <a:r>
              <a:t>Название команды</a:t>
            </a:r>
          </a:p>
        </p:txBody>
      </p:sp>
      <p:sp>
        <p:nvSpPr>
          <p:cNvPr id="231" name="Прямоугольник"/>
          <p:cNvSpPr/>
          <p:nvPr/>
        </p:nvSpPr>
        <p:spPr>
          <a:xfrm>
            <a:off x="-1837" y="-4969"/>
            <a:ext cx="449144" cy="6867937"/>
          </a:xfrm>
          <a:prstGeom prst="rect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>
              <a:lnSpc>
                <a:spcPct val="90000"/>
              </a:lnSpc>
            </a:pPr>
            <a:endParaRPr sz="2000" b="0" spc="0" baseline="7500">
              <a:solidFill>
                <a:srgbClr val="FFFFFF"/>
              </a:solidFill>
            </a:endParaRPr>
          </a:p>
        </p:txBody>
      </p:sp>
      <p:pic>
        <p:nvPicPr>
          <p:cNvPr id="232" name="Изображение" descr="Изображе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077" y="185408"/>
            <a:ext cx="239242" cy="23671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6825" y="6413090"/>
            <a:ext cx="331821" cy="328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расный_на_красном.jpg" descr="красный_на_красном.jpg">
            <a:extLst>
              <a:ext uri="{FF2B5EF4-FFF2-40B4-BE49-F238E27FC236}">
                <a16:creationId xmlns:a16="http://schemas.microsoft.com/office/drawing/2014/main" id="{9F76552A-F8C0-FF4D-8671-9A17A1525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48549" t="20217" b="32784"/>
          <a:stretch/>
        </p:blipFill>
        <p:spPr>
          <a:xfrm flipH="1">
            <a:off x="4684321" y="0"/>
            <a:ext cx="7507677" cy="6857999"/>
          </a:xfrm>
          <a:prstGeom prst="rect">
            <a:avLst/>
          </a:prstGeom>
          <a:ln w="25400" cap="flat">
            <a:noFill/>
            <a:miter lim="400000"/>
          </a:ln>
          <a:effectLst/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2571" y="2029381"/>
            <a:ext cx="10659858" cy="306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66072" y="5651023"/>
            <a:ext cx="10659858" cy="41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7" name="Frame222212.pdf" descr="Frame222212.pd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745762" y="1092180"/>
            <a:ext cx="2769457" cy="4023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25626" y="6505277"/>
            <a:ext cx="331821" cy="32893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>
              <a:defRPr sz="1200" b="0" spc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8" r:id="rId4"/>
    <p:sldLayoutId id="2147483659" r:id="rId5"/>
    <p:sldLayoutId id="2147483660" r:id="rId6"/>
    <p:sldLayoutId id="2147483662" r:id="rId7"/>
    <p:sldLayoutId id="2147483664" r:id="rId8"/>
    <p:sldLayoutId id="2147483665" r:id="rId9"/>
    <p:sldLayoutId id="2147483667" r:id="rId10"/>
    <p:sldLayoutId id="2147483671" r:id="rId11"/>
    <p:sldLayoutId id="2147483674" r:id="rId12"/>
    <p:sldLayoutId id="2147483683" r:id="rId13"/>
    <p:sldLayoutId id="2147483684" r:id="rId14"/>
    <p:sldLayoutId id="2147483685" r:id="rId15"/>
    <p:sldLayoutId id="2147483686" r:id="rId16"/>
  </p:sldLayoutIdLst>
  <p:transition spd="med"/>
  <p:txStyles>
    <p:titleStyle>
      <a:lvl1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813550" algn="l"/>
        </a:tabLst>
        <a:defRPr sz="6000" b="1" i="0" u="none" strike="noStrike" cap="none" spc="6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3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813550" algn="l"/>
        </a:tabLst>
        <a:defRPr sz="6000" b="1" i="0" u="none" strike="noStrike" cap="none" spc="6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6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813550" algn="l"/>
        </a:tabLst>
        <a:defRPr sz="6000" b="1" i="0" u="none" strike="noStrike" cap="none" spc="6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9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813550" algn="l"/>
        </a:tabLst>
        <a:defRPr sz="6000" b="1" i="0" u="none" strike="noStrike" cap="none" spc="6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2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813550" algn="l"/>
        </a:tabLst>
        <a:defRPr sz="6000" b="1" i="0" u="none" strike="noStrike" cap="none" spc="6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5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813550" algn="l"/>
        </a:tabLst>
        <a:defRPr sz="6000" b="1" i="0" u="none" strike="noStrike" cap="none" spc="6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8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813550" algn="l"/>
        </a:tabLst>
        <a:defRPr sz="6000" b="1" i="0" u="none" strike="noStrike" cap="none" spc="6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1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813550" algn="l"/>
        </a:tabLst>
        <a:defRPr sz="6000" b="1" i="0" u="none" strike="noStrike" cap="none" spc="6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4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813550" algn="l"/>
        </a:tabLst>
        <a:defRPr sz="6000" b="1" i="0" u="none" strike="noStrike" cap="none" spc="6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3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6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9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2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5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8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1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4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Руководство  по оформлению презентаций"/>
          <p:cNvSpPr txBox="1">
            <a:spLocks noGrp="1"/>
          </p:cNvSpPr>
          <p:nvPr>
            <p:ph type="ctrTitle"/>
          </p:nvPr>
        </p:nvSpPr>
        <p:spPr>
          <a:xfrm>
            <a:off x="702571" y="2029381"/>
            <a:ext cx="7594141" cy="30626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ИТ-дайвинг</a:t>
            </a:r>
            <a:br>
              <a:rPr lang="en-US" dirty="0"/>
            </a:br>
            <a:r>
              <a:rPr lang="ru-RU" sz="1600" dirty="0"/>
              <a:t>ознакомительная практика для студентов младших курсов вузов РФ в смешанном формате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Интегрированная технологическая платформа, объединяющая омниканальный опыт пользователя и решения для DTC"/>
          <p:cNvSpPr txBox="1"/>
          <p:nvPr/>
        </p:nvSpPr>
        <p:spPr>
          <a:xfrm>
            <a:off x="870170" y="1460807"/>
            <a:ext cx="10981404" cy="484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defTabSz="642937">
              <a:lnSpc>
                <a:spcPct val="140000"/>
              </a:lnSpc>
              <a:defRPr sz="30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Mail Sans Roman Regular"/>
              </a:defRPr>
            </a:lvl1pPr>
          </a:lstStyle>
          <a:p>
            <a:endParaRPr sz="1400" b="1" dirty="0">
              <a:solidFill>
                <a:schemeClr val="tx1"/>
              </a:solidFill>
            </a:endParaRPr>
          </a:p>
        </p:txBody>
      </p:sp>
      <p:sp>
        <p:nvSpPr>
          <p:cNvPr id="7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6" name="Что такое Mail.ru Group?">
            <a:extLst>
              <a:ext uri="{FF2B5EF4-FFF2-40B4-BE49-F238E27FC236}">
                <a16:creationId xmlns:a16="http://schemas.microsoft.com/office/drawing/2014/main" id="{FD736388-8BFB-FC4C-A895-FA65FA6A623F}"/>
              </a:ext>
            </a:extLst>
          </p:cNvPr>
          <p:cNvSpPr txBox="1"/>
          <p:nvPr/>
        </p:nvSpPr>
        <p:spPr>
          <a:xfrm>
            <a:off x="1202678" y="122553"/>
            <a:ext cx="6051625" cy="1078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2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2pPr>
            <a:lvl3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3pPr>
            <a:lvl4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4pPr>
            <a:lvl5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5pPr>
            <a:lvl6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6pPr>
            <a:lvl7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7pPr>
            <a:lvl8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8pPr>
            <a:lvl9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9pPr>
          </a:lstStyle>
          <a:p>
            <a:r>
              <a:rPr lang="ru-RU" sz="2800" dirty="0"/>
              <a:t>Описание</a:t>
            </a:r>
            <a:endParaRPr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651F6-1B1B-E74F-8183-2E5F4168DEBF}"/>
              </a:ext>
            </a:extLst>
          </p:cNvPr>
          <p:cNvSpPr txBox="1"/>
          <p:nvPr/>
        </p:nvSpPr>
        <p:spPr>
          <a:xfrm>
            <a:off x="1057536" y="1041178"/>
            <a:ext cx="7430683" cy="5684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 defTabSz="642937">
              <a:lnSpc>
                <a:spcPct val="120000"/>
              </a:lnSpc>
            </a:pPr>
            <a:r>
              <a:rPr lang="ru-RU" sz="2000" spc="0" dirty="0">
                <a:sym typeface="Mail Sans Roman Regular"/>
              </a:rPr>
              <a:t>«ИТ дайвинг» </a:t>
            </a:r>
            <a:r>
              <a:rPr lang="ru-RU" sz="2000" b="0" spc="0" dirty="0">
                <a:sym typeface="Mail Sans Roman Regular"/>
              </a:rPr>
              <a:t>— это проведение летней ознакомительной практики в смешанном формате для студентов младших курсов ИТ-специальностей, обучающихся в российских вузах, проводимое на онлайн-платформе и с участием специалистов </a:t>
            </a:r>
            <a:r>
              <a:rPr lang="en-US" sz="2000" b="0" spc="0" dirty="0">
                <a:sym typeface="Mail Sans Roman Regular"/>
              </a:rPr>
              <a:t>Mail.ru Group</a:t>
            </a:r>
            <a:r>
              <a:rPr lang="ru-RU" sz="2000" b="0" spc="0" dirty="0">
                <a:sym typeface="Mail Sans Roman Regular"/>
              </a:rPr>
              <a:t>. </a:t>
            </a:r>
          </a:p>
          <a:p>
            <a:pPr algn="just" defTabSz="642937">
              <a:lnSpc>
                <a:spcPct val="120000"/>
              </a:lnSpc>
            </a:pPr>
            <a:endParaRPr lang="ru-RU" sz="2000" b="0" spc="0" dirty="0">
              <a:sym typeface="Mail Sans Roman Regular"/>
            </a:endParaRPr>
          </a:p>
          <a:p>
            <a:pPr algn="just" defTabSz="642937">
              <a:lnSpc>
                <a:spcPct val="120000"/>
              </a:lnSpc>
            </a:pPr>
            <a:r>
              <a:rPr lang="ru-RU" sz="2000" b="0" spc="0" dirty="0">
                <a:sym typeface="Mail Sans Roman Regular"/>
              </a:rPr>
              <a:t>Обучающиеся узнают о сфере ИТ: </a:t>
            </a:r>
          </a:p>
          <a:p>
            <a:pPr marL="457200" indent="-457200" algn="just" defTabSz="642937">
              <a:lnSpc>
                <a:spcPct val="120000"/>
              </a:lnSpc>
              <a:buAutoNum type="arabicParenR"/>
            </a:pPr>
            <a:r>
              <a:rPr lang="ru-RU" sz="2000" b="0" spc="0" dirty="0">
                <a:sym typeface="Mail Sans Roman Regular"/>
              </a:rPr>
              <a:t>Современные тренды в ИТ-отрасли</a:t>
            </a:r>
          </a:p>
          <a:p>
            <a:pPr marL="457200" indent="-457200" algn="just" defTabSz="642937">
              <a:lnSpc>
                <a:spcPct val="120000"/>
              </a:lnSpc>
              <a:buAutoNum type="arabicParenR"/>
            </a:pPr>
            <a:r>
              <a:rPr lang="ru-RU" sz="2000" b="0" spc="0" dirty="0">
                <a:sym typeface="Mail Sans Roman Regular"/>
              </a:rPr>
              <a:t>ИТ-продукты и технологии, а также процесс их создания</a:t>
            </a:r>
            <a:endParaRPr lang="en-US" sz="2000" b="0" spc="0" dirty="0">
              <a:sym typeface="Mail Sans Roman Regular"/>
            </a:endParaRPr>
          </a:p>
          <a:p>
            <a:pPr marL="457200" indent="-457200" algn="just" defTabSz="642937">
              <a:lnSpc>
                <a:spcPct val="120000"/>
              </a:lnSpc>
              <a:buAutoNum type="arabicParenR"/>
            </a:pPr>
            <a:r>
              <a:rPr lang="ru-RU" sz="2000" b="0" spc="0" dirty="0">
                <a:sym typeface="Mail Sans Roman Regular"/>
              </a:rPr>
              <a:t>Знакомство с корпоративной культурой ИТ-корпорации</a:t>
            </a:r>
          </a:p>
          <a:p>
            <a:pPr algn="just" defTabSz="642937">
              <a:lnSpc>
                <a:spcPct val="120000"/>
              </a:lnSpc>
            </a:pPr>
            <a:endParaRPr lang="ru-RU" sz="2000" b="0" spc="0" dirty="0">
              <a:sym typeface="Mail Sans Roman Regular"/>
            </a:endParaRPr>
          </a:p>
          <a:p>
            <a:pPr algn="just" defTabSz="642937">
              <a:lnSpc>
                <a:spcPct val="120000"/>
              </a:lnSpc>
            </a:pPr>
            <a:r>
              <a:rPr lang="ru-RU" sz="2000" b="0" spc="0" dirty="0">
                <a:sym typeface="Mail Sans Roman Regular"/>
              </a:rPr>
              <a:t>Практика проходит на протяжении 2 недель в смешанном формате, в течении которых формируется их собственный «Журнал о практике» и «Отчет о практике», соответствующий требованиям вуза.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99" name="Заголовок слайда…"/>
          <p:cNvSpPr txBox="1">
            <a:spLocks noGrp="1"/>
          </p:cNvSpPr>
          <p:nvPr>
            <p:ph type="title" idx="4294967295"/>
          </p:nvPr>
        </p:nvSpPr>
        <p:spPr>
          <a:xfrm>
            <a:off x="4736414" y="2294198"/>
            <a:ext cx="2749682" cy="194123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0000"/>
              </a:lnSpc>
              <a:tabLst/>
              <a:defRPr sz="7000" spc="70">
                <a:solidFill>
                  <a:srgbClr val="000000"/>
                </a:solidFill>
              </a:defRPr>
            </a:pPr>
            <a:r>
              <a:rPr lang="ru-RU" sz="3200" dirty="0"/>
              <a:t>ИТ-дайвинг</a:t>
            </a:r>
            <a:endParaRPr sz="3500" dirty="0"/>
          </a:p>
        </p:txBody>
      </p:sp>
      <p:sp>
        <p:nvSpPr>
          <p:cNvPr id="500" name="Кружок"/>
          <p:cNvSpPr/>
          <p:nvPr/>
        </p:nvSpPr>
        <p:spPr>
          <a:xfrm>
            <a:off x="4851114" y="2016371"/>
            <a:ext cx="2489769" cy="2425442"/>
          </a:xfrm>
          <a:prstGeom prst="ellipse">
            <a:avLst/>
          </a:prstGeom>
          <a:ln w="76200" cap="rnd">
            <a:solidFill>
              <a:srgbClr val="212121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90000"/>
              </a:lnSpc>
              <a:defRPr sz="4000" spc="0" baseline="750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pPr>
            <a:endParaRPr sz="2000"/>
          </a:p>
        </p:txBody>
      </p:sp>
      <p:sp>
        <p:nvSpPr>
          <p:cNvPr id="501" name="Кружок"/>
          <p:cNvSpPr/>
          <p:nvPr/>
        </p:nvSpPr>
        <p:spPr>
          <a:xfrm>
            <a:off x="4463349" y="3177625"/>
            <a:ext cx="251374" cy="251375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/>
            <a:endParaRPr sz="2500" spc="0">
              <a:solidFill>
                <a:srgbClr val="FFFFFF"/>
              </a:solidFill>
              <a:sym typeface="Mail Sans Roman Regular"/>
            </a:endParaRPr>
          </a:p>
        </p:txBody>
      </p:sp>
      <p:sp>
        <p:nvSpPr>
          <p:cNvPr id="502" name="Кружок"/>
          <p:cNvSpPr/>
          <p:nvPr/>
        </p:nvSpPr>
        <p:spPr>
          <a:xfrm>
            <a:off x="5970312" y="1694603"/>
            <a:ext cx="251375" cy="251375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/>
            <a:endParaRPr sz="2500" spc="0">
              <a:solidFill>
                <a:srgbClr val="FFFFFF"/>
              </a:solidFill>
              <a:sym typeface="Mail Sans Roman Regular"/>
            </a:endParaRPr>
          </a:p>
        </p:txBody>
      </p:sp>
      <p:sp>
        <p:nvSpPr>
          <p:cNvPr id="503" name="Кружок"/>
          <p:cNvSpPr/>
          <p:nvPr/>
        </p:nvSpPr>
        <p:spPr>
          <a:xfrm>
            <a:off x="7477278" y="3229092"/>
            <a:ext cx="251375" cy="251375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/>
            <a:endParaRPr sz="2500" spc="0">
              <a:solidFill>
                <a:srgbClr val="FFFFFF"/>
              </a:solidFill>
              <a:sym typeface="Mail Sans Roman Regular"/>
            </a:endParaRPr>
          </a:p>
        </p:txBody>
      </p:sp>
      <p:sp>
        <p:nvSpPr>
          <p:cNvPr id="504" name="Кружок"/>
          <p:cNvSpPr/>
          <p:nvPr/>
        </p:nvSpPr>
        <p:spPr>
          <a:xfrm>
            <a:off x="5970312" y="4671869"/>
            <a:ext cx="251375" cy="251375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/>
            <a:endParaRPr sz="2500" spc="0">
              <a:solidFill>
                <a:srgbClr val="FFFFFF"/>
              </a:solidFill>
              <a:sym typeface="Mail Sans Roman Regular"/>
            </a:endParaRPr>
          </a:p>
        </p:txBody>
      </p:sp>
      <p:sp>
        <p:nvSpPr>
          <p:cNvPr id="505" name="Описание первого преимущества в три и более строки"/>
          <p:cNvSpPr txBox="1"/>
          <p:nvPr/>
        </p:nvSpPr>
        <p:spPr>
          <a:xfrm>
            <a:off x="3001863" y="3051965"/>
            <a:ext cx="1169312" cy="941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r" defTabSz="642937">
              <a:lnSpc>
                <a:spcPct val="140000"/>
              </a:lnSpc>
              <a:defRPr sz="3000" spc="0">
                <a:latin typeface="+mn-lt"/>
                <a:ea typeface="+mn-ea"/>
                <a:cs typeface="+mn-cs"/>
                <a:sym typeface="Mail Sans Roman Regular"/>
              </a:defRPr>
            </a:lvl1pPr>
          </a:lstStyle>
          <a:p>
            <a:pPr algn="ctr"/>
            <a:r>
              <a:rPr lang="en-US" sz="1800" dirty="0"/>
              <a:t>10 </a:t>
            </a:r>
            <a:endParaRPr lang="ru-RU" sz="1800" dirty="0"/>
          </a:p>
          <a:p>
            <a:pPr algn="ctr"/>
            <a:r>
              <a:rPr lang="ru-RU" sz="1800" dirty="0"/>
              <a:t>вузов</a:t>
            </a:r>
            <a:endParaRPr sz="1800" dirty="0"/>
          </a:p>
        </p:txBody>
      </p:sp>
      <p:sp>
        <p:nvSpPr>
          <p:cNvPr id="506" name="Описание первого преимущества в три и более строки"/>
          <p:cNvSpPr txBox="1"/>
          <p:nvPr/>
        </p:nvSpPr>
        <p:spPr>
          <a:xfrm>
            <a:off x="7925231" y="3051965"/>
            <a:ext cx="1396569" cy="865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defTabSz="642937">
              <a:lnSpc>
                <a:spcPct val="140000"/>
              </a:lnSpc>
              <a:defRPr sz="3000" spc="0">
                <a:latin typeface="+mn-lt"/>
                <a:ea typeface="+mn-ea"/>
                <a:cs typeface="+mn-cs"/>
                <a:sym typeface="Mail Sans Roman Regular"/>
              </a:defRPr>
            </a:lvl1pPr>
          </a:lstStyle>
          <a:p>
            <a:pPr algn="ctr"/>
            <a:r>
              <a:rPr lang="ru-RU" sz="1800" dirty="0"/>
              <a:t>300 </a:t>
            </a:r>
          </a:p>
          <a:p>
            <a:pPr algn="ctr"/>
            <a:r>
              <a:rPr lang="ru-RU" sz="1800" dirty="0"/>
              <a:t>студентов</a:t>
            </a:r>
            <a:endParaRPr sz="1800" dirty="0">
              <a:highlight>
                <a:srgbClr val="FFFF00"/>
              </a:highlight>
            </a:endParaRPr>
          </a:p>
        </p:txBody>
      </p:sp>
      <p:sp>
        <p:nvSpPr>
          <p:cNvPr id="507" name="Описание первого преимущества в три и более строки"/>
          <p:cNvSpPr txBox="1"/>
          <p:nvPr/>
        </p:nvSpPr>
        <p:spPr>
          <a:xfrm>
            <a:off x="4851116" y="835220"/>
            <a:ext cx="2489769" cy="7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642937">
              <a:lnSpc>
                <a:spcPct val="140000"/>
              </a:lnSpc>
              <a:defRPr sz="3000" spc="0">
                <a:latin typeface="+mn-lt"/>
                <a:ea typeface="+mn-ea"/>
                <a:cs typeface="+mn-cs"/>
                <a:sym typeface="Mail Sans Roman Regular"/>
              </a:defRPr>
            </a:lvl1pPr>
          </a:lstStyle>
          <a:p>
            <a:r>
              <a:rPr lang="ru-RU" sz="1800" dirty="0"/>
              <a:t>2 потока </a:t>
            </a:r>
          </a:p>
          <a:p>
            <a:r>
              <a:rPr lang="ru-RU" sz="1800" dirty="0"/>
              <a:t>(июнь и август)</a:t>
            </a:r>
            <a:endParaRPr sz="1800" dirty="0"/>
          </a:p>
        </p:txBody>
      </p:sp>
      <p:sp>
        <p:nvSpPr>
          <p:cNvPr id="508" name="Описание первого преимущества в три и более строки"/>
          <p:cNvSpPr txBox="1"/>
          <p:nvPr/>
        </p:nvSpPr>
        <p:spPr>
          <a:xfrm>
            <a:off x="4622462" y="5041858"/>
            <a:ext cx="2947074" cy="762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642937">
              <a:lnSpc>
                <a:spcPct val="140000"/>
              </a:lnSpc>
              <a:defRPr sz="3000" spc="0">
                <a:latin typeface="+mn-lt"/>
                <a:ea typeface="+mn-ea"/>
                <a:cs typeface="+mn-cs"/>
                <a:sym typeface="Mail Sans Roman Regular"/>
              </a:defRPr>
            </a:lvl1pPr>
          </a:lstStyle>
          <a:p>
            <a:r>
              <a:rPr lang="ru-RU" sz="1800" dirty="0"/>
              <a:t>20 часов </a:t>
            </a:r>
          </a:p>
          <a:p>
            <a:r>
              <a:rPr lang="ru-RU" sz="1800" dirty="0"/>
              <a:t>(смешанный формат)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Введите заголовок"/>
          <p:cNvSpPr txBox="1">
            <a:spLocks noGrp="1"/>
          </p:cNvSpPr>
          <p:nvPr>
            <p:ph type="body" idx="23"/>
          </p:nvPr>
        </p:nvSpPr>
        <p:spPr>
          <a:xfrm>
            <a:off x="1361698" y="635000"/>
            <a:ext cx="10944150" cy="1078943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dirty="0"/>
              <a:t>Программа практики (2 недели)</a:t>
            </a:r>
            <a:endParaRPr dirty="0"/>
          </a:p>
        </p:txBody>
      </p:sp>
      <p:sp>
        <p:nvSpPr>
          <p:cNvPr id="5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0068" y="6413090"/>
            <a:ext cx="285334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44" name="Здесь текст в две или более строчки"/>
          <p:cNvSpPr txBox="1"/>
          <p:nvPr/>
        </p:nvSpPr>
        <p:spPr>
          <a:xfrm>
            <a:off x="1348136" y="3458559"/>
            <a:ext cx="2363252" cy="3283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defTabSz="642937">
              <a:lnSpc>
                <a:spcPct val="140000"/>
              </a:lnSpc>
              <a:defRPr sz="3000" spc="0">
                <a:latin typeface="+mn-lt"/>
                <a:ea typeface="+mn-ea"/>
                <a:cs typeface="+mn-cs"/>
                <a:sym typeface="Mail Sans Roman Regular"/>
              </a:defRPr>
            </a:lvl1pPr>
          </a:lstStyle>
          <a:p>
            <a:pPr defTabSz="321469">
              <a:defRPr sz="3000" spc="0"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400" dirty="0"/>
              <a:t>Цель</a:t>
            </a:r>
            <a:r>
              <a:rPr lang="ru-RU" sz="1400" b="0" dirty="0"/>
              <a:t>: Изучение современных трендов ИТ-сферы, направлений и бизнесов, коммерческих продуктов, понимание принципов монетизации и структуры продукта</a:t>
            </a:r>
          </a:p>
          <a:p>
            <a:pPr defTabSz="321469">
              <a:defRPr sz="3000" spc="0"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400" dirty="0"/>
              <a:t>Формат</a:t>
            </a:r>
            <a:r>
              <a:rPr lang="ru-RU" sz="1400" b="0" dirty="0"/>
              <a:t>: Онлайн-квест на платформе ВКонтакте</a:t>
            </a:r>
          </a:p>
          <a:p>
            <a:pPr defTabSz="321469">
              <a:defRPr sz="3000" spc="0"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400" dirty="0"/>
              <a:t>Срок: </a:t>
            </a:r>
            <a:r>
              <a:rPr lang="ru-RU" sz="1400" b="0" dirty="0"/>
              <a:t>7 дней</a:t>
            </a:r>
            <a:endParaRPr lang="ru-RU" sz="1600" b="0" dirty="0"/>
          </a:p>
        </p:txBody>
      </p:sp>
      <p:sp>
        <p:nvSpPr>
          <p:cNvPr id="545" name="Здесь текст в две или более строчки"/>
          <p:cNvSpPr txBox="1"/>
          <p:nvPr/>
        </p:nvSpPr>
        <p:spPr>
          <a:xfrm>
            <a:off x="4501125" y="3412839"/>
            <a:ext cx="2297239" cy="2146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defTabSz="642937">
              <a:lnSpc>
                <a:spcPct val="140000"/>
              </a:lnSpc>
              <a:defRPr sz="3000" spc="0">
                <a:latin typeface="+mn-lt"/>
                <a:ea typeface="+mn-ea"/>
                <a:cs typeface="+mn-cs"/>
                <a:sym typeface="Mail Sans Roman Regular"/>
              </a:defRPr>
            </a:lvl1pPr>
          </a:lstStyle>
          <a:p>
            <a:r>
              <a:rPr lang="ru-RU" sz="1400" dirty="0"/>
              <a:t>Цель:</a:t>
            </a:r>
            <a:r>
              <a:rPr lang="ru-RU" sz="1600" dirty="0"/>
              <a:t> </a:t>
            </a:r>
            <a:r>
              <a:rPr lang="ru-RU" sz="1400" b="0" dirty="0">
                <a:sym typeface="Arial"/>
              </a:rPr>
              <a:t>Изучение технологий и процесса их создания, современных ИТ-профессий и потребности в них на рынке, профессиональная ориентация</a:t>
            </a:r>
          </a:p>
          <a:p>
            <a:r>
              <a:rPr lang="ru-RU" sz="1400" dirty="0">
                <a:sym typeface="Arial"/>
              </a:rPr>
              <a:t>Формат:</a:t>
            </a:r>
            <a:r>
              <a:rPr lang="ru-RU" sz="1400" b="0" dirty="0">
                <a:sym typeface="Arial"/>
              </a:rPr>
              <a:t> Вебинары от экспертов </a:t>
            </a:r>
            <a:r>
              <a:rPr lang="en-US" sz="1400" b="0" dirty="0" err="1">
                <a:sym typeface="Arial"/>
              </a:rPr>
              <a:t>Mail.ru</a:t>
            </a:r>
            <a:r>
              <a:rPr lang="en-US" sz="1400" b="0" dirty="0">
                <a:sym typeface="Arial"/>
              </a:rPr>
              <a:t> Group</a:t>
            </a:r>
            <a:endParaRPr lang="ru-RU" sz="1400" b="0" dirty="0">
              <a:sym typeface="Arial"/>
            </a:endParaRPr>
          </a:p>
          <a:p>
            <a:r>
              <a:rPr lang="ru-RU" sz="1400" dirty="0">
                <a:sym typeface="Arial"/>
              </a:rPr>
              <a:t>Срок:</a:t>
            </a:r>
            <a:r>
              <a:rPr lang="ru-RU" sz="1400" b="0" dirty="0">
                <a:sym typeface="Arial"/>
              </a:rPr>
              <a:t> 5 дней</a:t>
            </a:r>
            <a:endParaRPr lang="ru-RU" sz="1600" b="0" dirty="0">
              <a:sym typeface="Arial"/>
            </a:endParaRPr>
          </a:p>
        </p:txBody>
      </p:sp>
      <p:sp>
        <p:nvSpPr>
          <p:cNvPr id="546" name="Здесь текст в две или более строчки"/>
          <p:cNvSpPr txBox="1"/>
          <p:nvPr/>
        </p:nvSpPr>
        <p:spPr>
          <a:xfrm>
            <a:off x="7630034" y="3396091"/>
            <a:ext cx="2818331" cy="321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defTabSz="642937">
              <a:lnSpc>
                <a:spcPct val="140000"/>
              </a:lnSpc>
              <a:defRPr sz="3000" spc="0">
                <a:latin typeface="+mn-lt"/>
                <a:ea typeface="+mn-ea"/>
                <a:cs typeface="+mn-cs"/>
                <a:sym typeface="Mail Sans Roman Regular"/>
              </a:defRPr>
            </a:lvl1pPr>
          </a:lstStyle>
          <a:p>
            <a:pPr defTabSz="321469">
              <a:defRPr sz="3000" spc="0"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400" dirty="0"/>
              <a:t>Цель: </a:t>
            </a:r>
            <a:r>
              <a:rPr lang="ru-RU" sz="1400" b="0" dirty="0"/>
              <a:t>Познакомить студентов с корпоративной культурой компании современной ИТ-компании, жизнью сотрудников, основными принципами работы и традициями. Экскурсия в офис </a:t>
            </a:r>
            <a:r>
              <a:rPr lang="en-US" sz="1400" b="0" dirty="0" err="1"/>
              <a:t>Mail.ru</a:t>
            </a:r>
            <a:r>
              <a:rPr lang="en-US" sz="1400" b="0" dirty="0"/>
              <a:t> Group</a:t>
            </a:r>
            <a:r>
              <a:rPr lang="ru-RU" sz="1400" b="0" dirty="0"/>
              <a:t>.</a:t>
            </a:r>
          </a:p>
          <a:p>
            <a:pPr defTabSz="321469">
              <a:defRPr sz="3000" spc="0"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400" dirty="0"/>
              <a:t>Формат: </a:t>
            </a:r>
            <a:r>
              <a:rPr lang="ru-RU" sz="1400" b="0" dirty="0"/>
              <a:t>Гибридный (часть - офлайн, часть - онлайн)</a:t>
            </a:r>
            <a:endParaRPr lang="ru-RU" sz="1400" dirty="0"/>
          </a:p>
          <a:p>
            <a:pPr defTabSz="321469">
              <a:defRPr sz="3000" spc="0"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400" dirty="0"/>
              <a:t>Сроки: </a:t>
            </a:r>
            <a:r>
              <a:rPr lang="ru-RU" sz="1400" b="0" dirty="0"/>
              <a:t>2 дня</a:t>
            </a:r>
            <a:endParaRPr lang="ru-RU" sz="1600" b="0" dirty="0"/>
          </a:p>
        </p:txBody>
      </p:sp>
      <p:sp>
        <p:nvSpPr>
          <p:cNvPr id="547" name="Третье преимущество"/>
          <p:cNvSpPr txBox="1"/>
          <p:nvPr/>
        </p:nvSpPr>
        <p:spPr>
          <a:xfrm>
            <a:off x="7630034" y="2777218"/>
            <a:ext cx="1743160" cy="635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642937">
              <a:lnSpc>
                <a:spcPct val="120000"/>
              </a:lnSpc>
              <a:defRPr sz="3500" spc="0"/>
            </a:lvl1pPr>
          </a:lstStyle>
          <a:p>
            <a:pPr defTabSz="321469">
              <a:defRPr sz="3000" spc="0"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600" dirty="0"/>
              <a:t>Корпоративная культура</a:t>
            </a:r>
          </a:p>
        </p:txBody>
      </p:sp>
      <p:sp>
        <p:nvSpPr>
          <p:cNvPr id="548" name="Второе преимущество"/>
          <p:cNvSpPr txBox="1"/>
          <p:nvPr/>
        </p:nvSpPr>
        <p:spPr>
          <a:xfrm>
            <a:off x="4482734" y="2793120"/>
            <a:ext cx="2027793" cy="635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642937">
              <a:lnSpc>
                <a:spcPct val="120000"/>
              </a:lnSpc>
              <a:defRPr sz="3500" spc="0"/>
            </a:lvl1pPr>
          </a:lstStyle>
          <a:p>
            <a:r>
              <a:rPr lang="ru-RU" sz="1600" dirty="0"/>
              <a:t>Технологическое направление</a:t>
            </a:r>
          </a:p>
        </p:txBody>
      </p:sp>
      <p:sp>
        <p:nvSpPr>
          <p:cNvPr id="549" name="Первое преимущество"/>
          <p:cNvSpPr txBox="1"/>
          <p:nvPr/>
        </p:nvSpPr>
        <p:spPr>
          <a:xfrm>
            <a:off x="1348136" y="2793120"/>
            <a:ext cx="1743160" cy="635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642937">
              <a:lnSpc>
                <a:spcPct val="120000"/>
              </a:lnSpc>
              <a:defRPr sz="3500" spc="0"/>
            </a:lvl1pPr>
          </a:lstStyle>
          <a:p>
            <a:pPr defTabSz="321469">
              <a:defRPr sz="3000" spc="0"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600" dirty="0"/>
              <a:t>Бизнес направление</a:t>
            </a:r>
          </a:p>
        </p:txBody>
      </p:sp>
      <p:sp>
        <p:nvSpPr>
          <p:cNvPr id="550" name="1"/>
          <p:cNvSpPr/>
          <p:nvPr/>
        </p:nvSpPr>
        <p:spPr>
          <a:xfrm>
            <a:off x="1348136" y="1770498"/>
            <a:ext cx="800791" cy="800791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defRPr sz="5000" spc="0">
                <a:solidFill>
                  <a:srgbClr val="FFFFFF"/>
                </a:solidFill>
              </a:defRPr>
            </a:lvl1pPr>
          </a:lstStyle>
          <a:p>
            <a:r>
              <a:rPr sz="2500"/>
              <a:t>1</a:t>
            </a:r>
          </a:p>
        </p:txBody>
      </p:sp>
      <p:sp>
        <p:nvSpPr>
          <p:cNvPr id="551" name="2"/>
          <p:cNvSpPr/>
          <p:nvPr/>
        </p:nvSpPr>
        <p:spPr>
          <a:xfrm>
            <a:off x="4482735" y="1770498"/>
            <a:ext cx="800791" cy="800791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defRPr sz="5000" spc="0">
                <a:solidFill>
                  <a:srgbClr val="FFFFFF"/>
                </a:solidFill>
              </a:defRPr>
            </a:lvl1pPr>
          </a:lstStyle>
          <a:p>
            <a:r>
              <a:rPr sz="2500"/>
              <a:t>2</a:t>
            </a:r>
          </a:p>
        </p:txBody>
      </p:sp>
      <p:sp>
        <p:nvSpPr>
          <p:cNvPr id="552" name="3"/>
          <p:cNvSpPr/>
          <p:nvPr/>
        </p:nvSpPr>
        <p:spPr>
          <a:xfrm>
            <a:off x="7630034" y="1770498"/>
            <a:ext cx="800791" cy="800791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defRPr sz="5000" spc="0">
                <a:solidFill>
                  <a:srgbClr val="FFFFFF"/>
                </a:solidFill>
              </a:defRPr>
            </a:lvl1pPr>
          </a:lstStyle>
          <a:p>
            <a:r>
              <a:rPr sz="2500"/>
              <a:t>3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2" name="белый_фактурный.jpg" descr="белый_фактурный.jpg"/>
          <p:cNvPicPr>
            <a:picLocks noGrp="1"/>
          </p:cNvPicPr>
          <p:nvPr>
            <p:ph type="pic" idx="15"/>
          </p:nvPr>
        </p:nvPicPr>
        <p:blipFill>
          <a:blip r:embed="rId2"/>
          <a:srcRect l="21805" r="11629"/>
          <a:stretch>
            <a:fillRect/>
          </a:stretch>
        </p:blipFill>
        <p:spPr>
          <a:xfrm>
            <a:off x="512004" y="160194"/>
            <a:ext cx="4439566" cy="6252896"/>
          </a:xfrm>
          <a:prstGeom prst="rect">
            <a:avLst/>
          </a:prstGeom>
        </p:spPr>
      </p:pic>
      <p:sp>
        <p:nvSpPr>
          <p:cNvPr id="1254" name="Mail.ru Group закрыла сделку по инвестициям в Учи.ру"/>
          <p:cNvSpPr txBox="1">
            <a:spLocks noGrp="1"/>
          </p:cNvSpPr>
          <p:nvPr>
            <p:ph type="title"/>
          </p:nvPr>
        </p:nvSpPr>
        <p:spPr>
          <a:xfrm>
            <a:off x="950206" y="1945164"/>
            <a:ext cx="3563162" cy="2967654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Партнерство с вузами</a:t>
            </a:r>
            <a:endParaRPr lang="ru-US" dirty="0"/>
          </a:p>
        </p:txBody>
      </p:sp>
      <p:sp>
        <p:nvSpPr>
          <p:cNvPr id="1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7244" y="6413090"/>
            <a:ext cx="310982" cy="3289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6" name="Изображение" descr="Изображение">
            <a:extLst>
              <a:ext uri="{FF2B5EF4-FFF2-40B4-BE49-F238E27FC236}">
                <a16:creationId xmlns:a16="http://schemas.microsoft.com/office/drawing/2014/main" id="{5ABB18DC-86D8-2B4C-B990-6591A904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924" y="5292821"/>
            <a:ext cx="215335" cy="21533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Описание первого преимущества в три и более строки">
            <a:extLst>
              <a:ext uri="{FF2B5EF4-FFF2-40B4-BE49-F238E27FC236}">
                <a16:creationId xmlns:a16="http://schemas.microsoft.com/office/drawing/2014/main" id="{88BF1366-4173-FE40-A474-496224B86DFB}"/>
              </a:ext>
            </a:extLst>
          </p:cNvPr>
          <p:cNvSpPr txBox="1"/>
          <p:nvPr/>
        </p:nvSpPr>
        <p:spPr>
          <a:xfrm>
            <a:off x="6077294" y="2659137"/>
            <a:ext cx="2120408" cy="202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642937">
              <a:lnSpc>
                <a:spcPct val="140000"/>
              </a:lnSpc>
              <a:defRPr sz="3000" b="0" spc="0"/>
            </a:lvl1pPr>
          </a:lstStyle>
          <a:p>
            <a:pPr hangingPunct="1"/>
            <a:r>
              <a:rPr lang="ru-RU" sz="1400" dirty="0"/>
              <a:t>Договор о сотрудничестве с вузом.</a:t>
            </a:r>
          </a:p>
          <a:p>
            <a:pPr hangingPunct="1"/>
            <a:r>
              <a:rPr lang="ru-RU" sz="1400" dirty="0"/>
              <a:t>(включая список направляемых для участия студентов)</a:t>
            </a:r>
          </a:p>
          <a:p>
            <a:pPr hangingPunct="1"/>
            <a:r>
              <a:rPr lang="ru-RU" sz="1400" dirty="0"/>
              <a:t> </a:t>
            </a: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9CA2AE3A-5247-3748-9E99-96E1E0FAA503}"/>
              </a:ext>
            </a:extLst>
          </p:cNvPr>
          <p:cNvSpPr/>
          <p:nvPr/>
        </p:nvSpPr>
        <p:spPr>
          <a:xfrm>
            <a:off x="6077294" y="1551118"/>
            <a:ext cx="800791" cy="800791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ctr">
              <a:defRPr sz="5000" spc="0">
                <a:solidFill>
                  <a:srgbClr val="FFFFFF"/>
                </a:solidFill>
              </a:defRPr>
            </a:lvl1pPr>
          </a:lstStyle>
          <a:p>
            <a:r>
              <a:rPr sz="2500" dirty="0"/>
              <a:t>1</a:t>
            </a:r>
          </a:p>
        </p:txBody>
      </p:sp>
      <p:sp>
        <p:nvSpPr>
          <p:cNvPr id="11" name="Описание первого преимущества в три и более строки">
            <a:extLst>
              <a:ext uri="{FF2B5EF4-FFF2-40B4-BE49-F238E27FC236}">
                <a16:creationId xmlns:a16="http://schemas.microsoft.com/office/drawing/2014/main" id="{ACB9F5BE-A55F-1F49-95A3-6D38D8432872}"/>
              </a:ext>
            </a:extLst>
          </p:cNvPr>
          <p:cNvSpPr txBox="1"/>
          <p:nvPr/>
        </p:nvSpPr>
        <p:spPr>
          <a:xfrm>
            <a:off x="8809766" y="2659137"/>
            <a:ext cx="2301257" cy="202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642937">
              <a:lnSpc>
                <a:spcPct val="140000"/>
              </a:lnSpc>
              <a:defRPr sz="3000" b="0" spc="0"/>
            </a:lvl1pPr>
          </a:lstStyle>
          <a:p>
            <a:pPr hangingPunct="1"/>
            <a:r>
              <a:rPr lang="ru-RU" sz="1400" dirty="0"/>
              <a:t>Персональный набор документации о практике студенту с подписью ответственного лица из </a:t>
            </a:r>
            <a:r>
              <a:rPr lang="en-US" sz="1400" dirty="0"/>
              <a:t>Mail.ru Group</a:t>
            </a:r>
            <a:endParaRPr lang="ru-RU" sz="1400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AD8CF8C-F9F0-094A-8751-7111C6141BE9}"/>
              </a:ext>
            </a:extLst>
          </p:cNvPr>
          <p:cNvSpPr/>
          <p:nvPr/>
        </p:nvSpPr>
        <p:spPr>
          <a:xfrm>
            <a:off x="8809766" y="1544768"/>
            <a:ext cx="800791" cy="800791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ctr">
              <a:defRPr sz="5000" spc="0">
                <a:solidFill>
                  <a:srgbClr val="FFFFFF"/>
                </a:solidFill>
              </a:defRPr>
            </a:lvl1pPr>
          </a:lstStyle>
          <a:p>
            <a:r>
              <a:rPr sz="2500"/>
              <a:t>2</a:t>
            </a:r>
          </a:p>
        </p:txBody>
      </p:sp>
      <p:sp>
        <p:nvSpPr>
          <p:cNvPr id="13" name="Описание первого преимущества в три и более строки">
            <a:extLst>
              <a:ext uri="{FF2B5EF4-FFF2-40B4-BE49-F238E27FC236}">
                <a16:creationId xmlns:a16="http://schemas.microsoft.com/office/drawing/2014/main" id="{5806EF25-D707-4644-9E82-2D6BA650F65F}"/>
              </a:ext>
            </a:extLst>
          </p:cNvPr>
          <p:cNvSpPr txBox="1"/>
          <p:nvPr/>
        </p:nvSpPr>
        <p:spPr>
          <a:xfrm>
            <a:off x="5924041" y="5397663"/>
            <a:ext cx="2210630" cy="202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642937">
              <a:lnSpc>
                <a:spcPct val="140000"/>
              </a:lnSpc>
              <a:defRPr sz="3000" b="0" spc="0"/>
            </a:lvl1pPr>
          </a:lstStyle>
          <a:p>
            <a:r>
              <a:rPr lang="ru-RU" sz="1400" dirty="0"/>
              <a:t>Сроки </a:t>
            </a:r>
            <a:endParaRPr lang="en-US" sz="1400" dirty="0"/>
          </a:p>
          <a:p>
            <a:r>
              <a:rPr lang="en-US" sz="1400" dirty="0"/>
              <a:t>1 </a:t>
            </a:r>
            <a:r>
              <a:rPr lang="ru-RU" sz="1400" dirty="0"/>
              <a:t>поток: 05</a:t>
            </a:r>
            <a:r>
              <a:rPr lang="en-US" sz="1400" dirty="0"/>
              <a:t>.0</a:t>
            </a:r>
            <a:r>
              <a:rPr lang="ru-RU" sz="1400" dirty="0"/>
              <a:t>7</a:t>
            </a:r>
            <a:r>
              <a:rPr lang="en-US" sz="1400" dirty="0"/>
              <a:t> </a:t>
            </a:r>
            <a:r>
              <a:rPr lang="ru-RU" sz="1400" dirty="0"/>
              <a:t>- 19</a:t>
            </a:r>
            <a:r>
              <a:rPr lang="en-US" sz="1400" dirty="0"/>
              <a:t>.0</a:t>
            </a:r>
            <a:r>
              <a:rPr lang="ru-RU" sz="1400" dirty="0"/>
              <a:t>7</a:t>
            </a:r>
            <a:r>
              <a:rPr lang="en-US" sz="1400" dirty="0"/>
              <a:t> </a:t>
            </a:r>
            <a:endParaRPr lang="ru-RU" sz="1400" dirty="0"/>
          </a:p>
          <a:p>
            <a:r>
              <a:rPr lang="ru-RU" sz="1400" dirty="0"/>
              <a:t>2 поток: 09</a:t>
            </a:r>
            <a:r>
              <a:rPr lang="en-US" sz="1400" dirty="0"/>
              <a:t>.08 </a:t>
            </a:r>
            <a:r>
              <a:rPr lang="ru-RU" sz="1400" dirty="0"/>
              <a:t>- 20</a:t>
            </a:r>
            <a:r>
              <a:rPr lang="en-US" sz="1400" dirty="0"/>
              <a:t>.08</a:t>
            </a:r>
            <a:endParaRPr sz="1400" dirty="0"/>
          </a:p>
        </p:txBody>
      </p:sp>
      <p:sp>
        <p:nvSpPr>
          <p:cNvPr id="14" name="3">
            <a:extLst>
              <a:ext uri="{FF2B5EF4-FFF2-40B4-BE49-F238E27FC236}">
                <a16:creationId xmlns:a16="http://schemas.microsoft.com/office/drawing/2014/main" id="{82E43832-798F-0344-A9D5-B24DEE2EE745}"/>
              </a:ext>
            </a:extLst>
          </p:cNvPr>
          <p:cNvSpPr/>
          <p:nvPr/>
        </p:nvSpPr>
        <p:spPr>
          <a:xfrm>
            <a:off x="6096000" y="4437854"/>
            <a:ext cx="800791" cy="800791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ctr">
              <a:defRPr sz="5000" spc="0">
                <a:solidFill>
                  <a:srgbClr val="FFFFFF"/>
                </a:solidFill>
              </a:defRPr>
            </a:lvl1pPr>
          </a:lstStyle>
          <a:p>
            <a:r>
              <a:rPr sz="2500"/>
              <a:t>3</a:t>
            </a:r>
          </a:p>
        </p:txBody>
      </p:sp>
      <p:sp>
        <p:nvSpPr>
          <p:cNvPr id="15" name="Описание первого преимущества в три и более строки">
            <a:extLst>
              <a:ext uri="{FF2B5EF4-FFF2-40B4-BE49-F238E27FC236}">
                <a16:creationId xmlns:a16="http://schemas.microsoft.com/office/drawing/2014/main" id="{9D05E2F7-E4A5-3245-9710-07651EEA268C}"/>
              </a:ext>
            </a:extLst>
          </p:cNvPr>
          <p:cNvSpPr txBox="1"/>
          <p:nvPr/>
        </p:nvSpPr>
        <p:spPr>
          <a:xfrm>
            <a:off x="8809766" y="5392321"/>
            <a:ext cx="2870230" cy="202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defTabSz="642937">
              <a:lnSpc>
                <a:spcPct val="140000"/>
              </a:lnSpc>
              <a:defRPr sz="3000" b="0" spc="0"/>
            </a:lvl1pPr>
          </a:lstStyle>
          <a:p>
            <a:pPr hangingPunct="1"/>
            <a:r>
              <a:rPr lang="ru-RU" sz="1400" spc="70" dirty="0">
                <a:sym typeface="Mail Sans Roman Medium"/>
              </a:rPr>
              <a:t>Использование </a:t>
            </a:r>
            <a:r>
              <a:rPr lang="ru-RU" sz="1400" spc="70" dirty="0" err="1">
                <a:sym typeface="Mail Sans Roman Medium"/>
              </a:rPr>
              <a:t>инфоканалов</a:t>
            </a:r>
            <a:r>
              <a:rPr lang="ru-RU" sz="1400" spc="70" dirty="0">
                <a:sym typeface="Mail Sans Roman Medium"/>
              </a:rPr>
              <a:t> вуза для привлечения студентов</a:t>
            </a: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CAA504A0-CF66-2948-B4C9-AC981C5FFC5D}"/>
              </a:ext>
            </a:extLst>
          </p:cNvPr>
          <p:cNvSpPr/>
          <p:nvPr/>
        </p:nvSpPr>
        <p:spPr>
          <a:xfrm>
            <a:off x="8809766" y="4381735"/>
            <a:ext cx="800791" cy="800791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ctr">
              <a:defRPr sz="5000" spc="0">
                <a:solidFill>
                  <a:srgbClr val="FFFFFF"/>
                </a:solidFill>
              </a:defRPr>
            </a:lvl1pPr>
          </a:lstStyle>
          <a:p>
            <a:r>
              <a:rPr sz="2500"/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103" name="Линия"/>
          <p:cNvSpPr/>
          <p:nvPr/>
        </p:nvSpPr>
        <p:spPr>
          <a:xfrm>
            <a:off x="1520170" y="3201712"/>
            <a:ext cx="9864790" cy="10720"/>
          </a:xfrm>
          <a:prstGeom prst="line">
            <a:avLst/>
          </a:prstGeom>
          <a:ln w="38100">
            <a:solidFill>
              <a:srgbClr val="E1E1E1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ts val="3000"/>
              </a:lnSpc>
              <a:spcBef>
                <a:spcPts val="1500"/>
              </a:spcBef>
              <a:defRPr sz="4800" spc="0" baseline="6250">
                <a:latin typeface="Mail Sans Roman Light"/>
                <a:ea typeface="Mail Sans Roman Light"/>
                <a:cs typeface="Mail Sans Roman Light"/>
                <a:sym typeface="Mail Sans Roman Light"/>
              </a:defRPr>
            </a:pPr>
            <a:endParaRPr sz="2400"/>
          </a:p>
        </p:txBody>
      </p:sp>
      <p:sp>
        <p:nvSpPr>
          <p:cNvPr id="1104" name="Важное событие…"/>
          <p:cNvSpPr txBox="1"/>
          <p:nvPr/>
        </p:nvSpPr>
        <p:spPr>
          <a:xfrm>
            <a:off x="1361698" y="4060085"/>
            <a:ext cx="2038265" cy="81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lnSpc>
                <a:spcPct val="110000"/>
              </a:lnSpc>
              <a:defRPr sz="3000" spc="0">
                <a:solidFill>
                  <a:srgbClr val="8B8B8B"/>
                </a:solidFill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500" b="0" dirty="0">
                <a:solidFill>
                  <a:schemeClr val="tx1"/>
                </a:solidFill>
              </a:rPr>
              <a:t>Согласовать и подписать договора с вузами. </a:t>
            </a:r>
            <a:endParaRPr sz="1500" b="0" dirty="0">
              <a:solidFill>
                <a:schemeClr val="tx1"/>
              </a:solidFill>
            </a:endParaRPr>
          </a:p>
        </p:txBody>
      </p:sp>
      <p:sp>
        <p:nvSpPr>
          <p:cNvPr id="1105" name="2010"/>
          <p:cNvSpPr txBox="1"/>
          <p:nvPr/>
        </p:nvSpPr>
        <p:spPr>
          <a:xfrm>
            <a:off x="1361698" y="3544793"/>
            <a:ext cx="2225800" cy="482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defTabSz="1828800">
              <a:lnSpc>
                <a:spcPct val="110000"/>
              </a:lnSpc>
              <a:defRPr sz="5000" spc="0"/>
            </a:lvl1pPr>
          </a:lstStyle>
          <a:p>
            <a:r>
              <a:rPr lang="ru-RU" sz="2500" dirty="0"/>
              <a:t>Апрель-май</a:t>
            </a:r>
            <a:endParaRPr sz="2500" dirty="0"/>
          </a:p>
        </p:txBody>
      </p:sp>
      <p:sp>
        <p:nvSpPr>
          <p:cNvPr id="1106" name="Важное событие…"/>
          <p:cNvSpPr txBox="1"/>
          <p:nvPr/>
        </p:nvSpPr>
        <p:spPr>
          <a:xfrm>
            <a:off x="4612083" y="4060085"/>
            <a:ext cx="2436417" cy="1322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>
              <a:lnSpc>
                <a:spcPct val="110000"/>
              </a:lnSpc>
              <a:defRPr sz="3000" spc="0">
                <a:solidFill>
                  <a:srgbClr val="8B8B8B"/>
                </a:solidFill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500" b="0" dirty="0">
                <a:solidFill>
                  <a:schemeClr val="tx1"/>
                </a:solidFill>
              </a:rPr>
              <a:t>Согласовать и подписать дополнительные соглашение к договорам со списком студентов для двух потоков </a:t>
            </a:r>
            <a:endParaRPr sz="1500" b="0" dirty="0">
              <a:solidFill>
                <a:schemeClr val="tx1"/>
              </a:solidFill>
            </a:endParaRPr>
          </a:p>
        </p:txBody>
      </p:sp>
      <p:sp>
        <p:nvSpPr>
          <p:cNvPr id="1107" name="2011"/>
          <p:cNvSpPr txBox="1"/>
          <p:nvPr/>
        </p:nvSpPr>
        <p:spPr>
          <a:xfrm>
            <a:off x="4612083" y="3544793"/>
            <a:ext cx="1820467" cy="48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defTabSz="1828800">
              <a:lnSpc>
                <a:spcPct val="110000"/>
              </a:lnSpc>
              <a:defRPr sz="5000" spc="0"/>
            </a:lvl1pPr>
          </a:lstStyle>
          <a:p>
            <a:r>
              <a:rPr lang="ru-RU" sz="2500" dirty="0"/>
              <a:t>Май-Июнь</a:t>
            </a:r>
            <a:endParaRPr sz="2500" dirty="0"/>
          </a:p>
        </p:txBody>
      </p:sp>
      <p:sp>
        <p:nvSpPr>
          <p:cNvPr id="1108" name="Важное событие…"/>
          <p:cNvSpPr txBox="1"/>
          <p:nvPr/>
        </p:nvSpPr>
        <p:spPr>
          <a:xfrm>
            <a:off x="7862468" y="4060085"/>
            <a:ext cx="3491332" cy="1068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>
              <a:lnSpc>
                <a:spcPct val="110000"/>
              </a:lnSpc>
              <a:defRPr sz="3000" spc="0">
                <a:solidFill>
                  <a:srgbClr val="8B8B8B"/>
                </a:solidFill>
                <a:latin typeface="+mn-lt"/>
                <a:ea typeface="+mn-ea"/>
                <a:cs typeface="+mn-cs"/>
                <a:sym typeface="Mail Sans Roman Regular"/>
              </a:defRPr>
            </a:pPr>
            <a:r>
              <a:rPr lang="ru-RU" sz="1500" b="0" dirty="0">
                <a:solidFill>
                  <a:schemeClr val="tx1"/>
                </a:solidFill>
              </a:rPr>
              <a:t>Подготовка персональных документов для практики студента: (дневник, задание, отчет) с подписью ответственного лица от </a:t>
            </a:r>
            <a:r>
              <a:rPr lang="en-US" sz="1500" b="0" dirty="0">
                <a:solidFill>
                  <a:schemeClr val="tx1"/>
                </a:solidFill>
              </a:rPr>
              <a:t>Mail.ru Group</a:t>
            </a:r>
            <a:endParaRPr sz="1500" b="0" dirty="0">
              <a:solidFill>
                <a:schemeClr val="tx1"/>
              </a:solidFill>
            </a:endParaRPr>
          </a:p>
        </p:txBody>
      </p:sp>
      <p:sp>
        <p:nvSpPr>
          <p:cNvPr id="1109" name="2012"/>
          <p:cNvSpPr txBox="1"/>
          <p:nvPr/>
        </p:nvSpPr>
        <p:spPr>
          <a:xfrm>
            <a:off x="7862468" y="3544793"/>
            <a:ext cx="2513432" cy="48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defTabSz="1828800">
              <a:lnSpc>
                <a:spcPct val="110000"/>
              </a:lnSpc>
              <a:defRPr sz="5000" spc="0"/>
            </a:lvl1pPr>
          </a:lstStyle>
          <a:p>
            <a:r>
              <a:rPr lang="ru-RU" sz="2500" dirty="0"/>
              <a:t>Июнь</a:t>
            </a:r>
            <a:r>
              <a:rPr lang="en-US" sz="2500" dirty="0"/>
              <a:t>-</a:t>
            </a:r>
            <a:r>
              <a:rPr lang="ru-RU" sz="2500" dirty="0"/>
              <a:t>Август</a:t>
            </a:r>
            <a:endParaRPr sz="2500" dirty="0"/>
          </a:p>
        </p:txBody>
      </p:sp>
      <p:sp>
        <p:nvSpPr>
          <p:cNvPr id="1110" name="Кружок"/>
          <p:cNvSpPr/>
          <p:nvPr/>
        </p:nvSpPr>
        <p:spPr>
          <a:xfrm>
            <a:off x="1410573" y="3092116"/>
            <a:ext cx="219195" cy="219195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defRPr sz="5000" spc="0">
                <a:solidFill>
                  <a:srgbClr val="FFFFFF"/>
                </a:solidFill>
              </a:defRPr>
            </a:pPr>
            <a:endParaRPr sz="2500"/>
          </a:p>
        </p:txBody>
      </p:sp>
      <p:sp>
        <p:nvSpPr>
          <p:cNvPr id="1111" name="Кружок"/>
          <p:cNvSpPr/>
          <p:nvPr/>
        </p:nvSpPr>
        <p:spPr>
          <a:xfrm>
            <a:off x="4665547" y="3092116"/>
            <a:ext cx="219195" cy="219195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defRPr sz="5000" spc="0">
                <a:solidFill>
                  <a:srgbClr val="FFFFFF"/>
                </a:solidFill>
              </a:defRPr>
            </a:pPr>
            <a:endParaRPr sz="2500"/>
          </a:p>
        </p:txBody>
      </p:sp>
      <p:sp>
        <p:nvSpPr>
          <p:cNvPr id="1112" name="Кружок"/>
          <p:cNvSpPr/>
          <p:nvPr/>
        </p:nvSpPr>
        <p:spPr>
          <a:xfrm>
            <a:off x="7882421" y="3092116"/>
            <a:ext cx="219195" cy="219195"/>
          </a:xfrm>
          <a:prstGeom prst="ellipse">
            <a:avLst/>
          </a:prstGeom>
          <a:solidFill>
            <a:srgbClr val="FF002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defRPr sz="5000" spc="0">
                <a:solidFill>
                  <a:srgbClr val="FFFFFF"/>
                </a:solidFill>
              </a:defRPr>
            </a:pPr>
            <a:endParaRPr sz="2500"/>
          </a:p>
        </p:txBody>
      </p:sp>
      <p:sp>
        <p:nvSpPr>
          <p:cNvPr id="1113" name="Таймлайн без акцентов"/>
          <p:cNvSpPr txBox="1"/>
          <p:nvPr/>
        </p:nvSpPr>
        <p:spPr>
          <a:xfrm>
            <a:off x="1361698" y="635000"/>
            <a:ext cx="10611140" cy="1078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2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2pPr>
            <a:lvl3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3pPr>
            <a:lvl4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4pPr>
            <a:lvl5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5pPr>
            <a:lvl6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6pPr>
            <a:lvl7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7pPr>
            <a:lvl8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8pPr>
            <a:lvl9pPr>
              <a:defRPr sz="18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Mail Sans Roman Regular"/>
              </a:defRPr>
            </a:lvl9pPr>
          </a:lstStyle>
          <a:p>
            <a:r>
              <a:rPr lang="ru-RU" dirty="0"/>
              <a:t>Тайминг по документам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2C38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750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15EF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1" i="0" u="none" strike="noStrike" cap="none" spc="7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2C38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750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15EF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1" i="0" u="none" strike="noStrike" cap="none" spc="7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364</Words>
  <Application>Microsoft Office PowerPoint</Application>
  <PresentationFormat>Широкоэкранный</PresentationFormat>
  <Paragraphs>60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Mail Sans Roman Light</vt:lpstr>
      <vt:lpstr>Mail Sans Roman Medium</vt:lpstr>
      <vt:lpstr>Mail Sans Roman Regular</vt:lpstr>
      <vt:lpstr>White</vt:lpstr>
      <vt:lpstr>ИТ-дайвинг ознакомительная практика для студентов младших курсов вузов РФ в смешанном формате</vt:lpstr>
      <vt:lpstr>Презентация PowerPoint</vt:lpstr>
      <vt:lpstr>ИТ-дайвинг</vt:lpstr>
      <vt:lpstr>Презентация PowerPoint</vt:lpstr>
      <vt:lpstr>Партнерство с вузами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Руководство  по оформлению презентаций</dc:title>
  <dc:creator>Mardanov Sergey</dc:creator>
  <cp:lastModifiedBy>Mardanov Sergey</cp:lastModifiedBy>
  <cp:revision>53</cp:revision>
  <cp:lastPrinted>2021-01-27T12:37:53Z</cp:lastPrinted>
  <dcterms:modified xsi:type="dcterms:W3CDTF">2021-04-27T20:05:05Z</dcterms:modified>
</cp:coreProperties>
</file>