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71" r:id="rId5"/>
    <p:sldId id="286" r:id="rId6"/>
    <p:sldId id="287" r:id="rId7"/>
    <p:sldId id="288" r:id="rId8"/>
    <p:sldId id="294" r:id="rId9"/>
    <p:sldId id="295" r:id="rId10"/>
    <p:sldId id="296" r:id="rId11"/>
    <p:sldId id="297" r:id="rId12"/>
    <p:sldId id="298" r:id="rId13"/>
    <p:sldId id="299" r:id="rId14"/>
    <p:sldId id="292" r:id="rId15"/>
    <p:sldId id="293" r:id="rId16"/>
    <p:sldId id="290" r:id="rId17"/>
    <p:sldId id="289" r:id="rId18"/>
    <p:sldId id="291" r:id="rId19"/>
  </p:sldIdLst>
  <p:sldSz cx="12192000" cy="6858000"/>
  <p:notesSz cx="6858000" cy="9144000"/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25" userDrawn="1">
          <p15:clr>
            <a:srgbClr val="A4A3A4"/>
          </p15:clr>
        </p15:guide>
        <p15:guide id="4" pos="1209" userDrawn="1">
          <p15:clr>
            <a:srgbClr val="A4A3A4"/>
          </p15:clr>
        </p15:guide>
        <p15:guide id="5" pos="2955" userDrawn="1">
          <p15:clr>
            <a:srgbClr val="A4A3A4"/>
          </p15:clr>
        </p15:guide>
        <p15:guide id="6" pos="2071" userDrawn="1">
          <p15:clr>
            <a:srgbClr val="A4A3A4"/>
          </p15:clr>
        </p15:guide>
        <p15:guide id="9" pos="3840" userDrawn="1">
          <p15:clr>
            <a:srgbClr val="A4A3A4"/>
          </p15:clr>
        </p15:guide>
        <p15:guide id="10" pos="4702" userDrawn="1">
          <p15:clr>
            <a:srgbClr val="A4A3A4"/>
          </p15:clr>
        </p15:guide>
        <p15:guide id="11" pos="5586" userDrawn="1">
          <p15:clr>
            <a:srgbClr val="A4A3A4"/>
          </p15:clr>
        </p15:guide>
        <p15:guide id="12" pos="7333" userDrawn="1">
          <p15:clr>
            <a:srgbClr val="A4A3A4"/>
          </p15:clr>
        </p15:guide>
        <p15:guide id="13" orient="horz" pos="3952" userDrawn="1">
          <p15:clr>
            <a:srgbClr val="A4A3A4"/>
          </p15:clr>
        </p15:guide>
        <p15:guide id="15" pos="6471" userDrawn="1">
          <p15:clr>
            <a:srgbClr val="A4A3A4"/>
          </p15:clr>
        </p15:guide>
        <p15:guide id="16" orient="horz" pos="91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тьков Юрий Юрьевич" initials="КЮЮ" lastIdx="4" clrIdx="0">
    <p:extLst>
      <p:ext uri="{19B8F6BF-5375-455C-9EA6-DF929625EA0E}">
        <p15:presenceInfo xmlns:p15="http://schemas.microsoft.com/office/powerpoint/2012/main" userId="S::ykutkov@hse.ru::45dbd1ed-eea1-4925-9fa4-5001421b49d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9C63"/>
    <a:srgbClr val="96628C"/>
    <a:srgbClr val="11A0D7"/>
    <a:srgbClr val="E61F3D"/>
    <a:srgbClr val="CD5A5A"/>
    <a:srgbClr val="FFD746"/>
    <a:srgbClr val="0E2D69"/>
    <a:srgbClr val="D9D9D9"/>
    <a:srgbClr val="EB681F"/>
    <a:srgbClr val="234A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2"/>
    <p:restoredTop sz="94715"/>
  </p:normalViewPr>
  <p:slideViewPr>
    <p:cSldViewPr snapToGrid="0" snapToObjects="1">
      <p:cViewPr varScale="1">
        <p:scale>
          <a:sx n="98" d="100"/>
          <a:sy n="98" d="100"/>
        </p:scale>
        <p:origin x="232" y="696"/>
      </p:cViewPr>
      <p:guideLst>
        <p:guide pos="325"/>
        <p:guide pos="1209"/>
        <p:guide pos="2955"/>
        <p:guide pos="2071"/>
        <p:guide pos="3840"/>
        <p:guide pos="4702"/>
        <p:guide pos="5586"/>
        <p:guide pos="7333"/>
        <p:guide orient="horz" pos="3952"/>
        <p:guide pos="6471"/>
        <p:guide orient="horz" pos="9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34" d="100"/>
          <a:sy n="134" d="100"/>
        </p:scale>
        <p:origin x="3648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261BF4-8B2C-784B-9959-B59A059012C3}" type="datetimeFigureOut">
              <a:rPr lang="en-RU" smtClean="0"/>
              <a:t>4/16/22</a:t>
            </a:fld>
            <a:endParaRPr lang="en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748903-8EB5-294E-A216-6B54B0368783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731680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ложк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8" descr="A blue circle with white text&#10;&#10;Description automatically generated with low confidence">
            <a:extLst>
              <a:ext uri="{FF2B5EF4-FFF2-40B4-BE49-F238E27FC236}">
                <a16:creationId xmlns:a16="http://schemas.microsoft.com/office/drawing/2014/main" id="{BA292C80-0DA8-194A-9A66-279048FA2A5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859" y="962173"/>
            <a:ext cx="886499" cy="886499"/>
          </a:xfrm>
          <a:prstGeom prst="rect">
            <a:avLst/>
          </a:prstGeom>
        </p:spPr>
      </p:pic>
      <p:cxnSp>
        <p:nvCxnSpPr>
          <p:cNvPr id="11" name="Straight Connector 48">
            <a:extLst>
              <a:ext uri="{FF2B5EF4-FFF2-40B4-BE49-F238E27FC236}">
                <a16:creationId xmlns:a16="http://schemas.microsoft.com/office/drawing/2014/main" id="{313EF906-5BAC-0141-A198-076E155DF9E2}"/>
              </a:ext>
            </a:extLst>
          </p:cNvPr>
          <p:cNvCxnSpPr>
            <a:cxnSpLocks/>
          </p:cNvCxnSpPr>
          <p:nvPr userDrawn="1"/>
        </p:nvCxnSpPr>
        <p:spPr>
          <a:xfrm>
            <a:off x="6090212" y="985336"/>
            <a:ext cx="0" cy="840173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50">
            <a:extLst>
              <a:ext uri="{FF2B5EF4-FFF2-40B4-BE49-F238E27FC236}">
                <a16:creationId xmlns:a16="http://schemas.microsoft.com/office/drawing/2014/main" id="{61206A97-26F2-E646-8775-9928FEF465B5}"/>
              </a:ext>
            </a:extLst>
          </p:cNvPr>
          <p:cNvCxnSpPr>
            <a:cxnSpLocks/>
          </p:cNvCxnSpPr>
          <p:nvPr userDrawn="1"/>
        </p:nvCxnSpPr>
        <p:spPr>
          <a:xfrm>
            <a:off x="8642581" y="985336"/>
            <a:ext cx="0" cy="840173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51">
            <a:extLst>
              <a:ext uri="{FF2B5EF4-FFF2-40B4-BE49-F238E27FC236}">
                <a16:creationId xmlns:a16="http://schemas.microsoft.com/office/drawing/2014/main" id="{28E0E5F6-C1CA-9B41-B1DB-6E4FB509084D}"/>
              </a:ext>
            </a:extLst>
          </p:cNvPr>
          <p:cNvCxnSpPr>
            <a:cxnSpLocks/>
          </p:cNvCxnSpPr>
          <p:nvPr userDrawn="1"/>
        </p:nvCxnSpPr>
        <p:spPr>
          <a:xfrm>
            <a:off x="11179047" y="985336"/>
            <a:ext cx="0" cy="840173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6007C52F-2E27-E24A-B9DC-AAAB052DB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7967" y="2404670"/>
            <a:ext cx="7634059" cy="1978323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defRPr sz="4300" b="0" i="0" baseline="0">
                <a:solidFill>
                  <a:srgbClr val="0E2D69"/>
                </a:solidFill>
                <a:latin typeface="HSE Sans" panose="02000000000000000000" pitchFamily="2" charset="0"/>
              </a:defRPr>
            </a:lvl1pPr>
          </a:lstStyle>
          <a:p>
            <a:r>
              <a:rPr lang="ru-RU" sz="4400" dirty="0">
                <a:solidFill>
                  <a:srgbClr val="102D69"/>
                </a:solidFill>
                <a:latin typeface="HSE Sans" panose="02000000000000000000" pitchFamily="2" charset="0"/>
              </a:rPr>
              <a:t>Название презентации</a:t>
            </a:r>
            <a:br>
              <a:rPr lang="ru-RU" sz="4400" dirty="0">
                <a:solidFill>
                  <a:srgbClr val="102D69"/>
                </a:solidFill>
                <a:latin typeface="HSE Sans" panose="02000000000000000000" pitchFamily="2" charset="0"/>
              </a:rPr>
            </a:br>
            <a:r>
              <a:rPr lang="ru-RU" sz="4400" dirty="0">
                <a:solidFill>
                  <a:srgbClr val="102D69"/>
                </a:solidFill>
                <a:latin typeface="HSE Sans" panose="02000000000000000000" pitchFamily="2" charset="0"/>
              </a:rPr>
              <a:t>может быть набрано в две </a:t>
            </a:r>
            <a:br>
              <a:rPr lang="ru-RU" sz="4400" dirty="0">
                <a:solidFill>
                  <a:srgbClr val="102D69"/>
                </a:solidFill>
                <a:latin typeface="HSE Sans" panose="02000000000000000000" pitchFamily="2" charset="0"/>
              </a:rPr>
            </a:br>
            <a:r>
              <a:rPr lang="ru-RU" sz="4400" dirty="0">
                <a:solidFill>
                  <a:srgbClr val="102D69"/>
                </a:solidFill>
                <a:latin typeface="HSE Sans" panose="02000000000000000000" pitchFamily="2" charset="0"/>
              </a:rPr>
              <a:t>или три строки (43 </a:t>
            </a:r>
            <a:r>
              <a:rPr lang="en-GB" sz="44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44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44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18109844-C2E7-354F-9C01-8834E4DCE3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74947" y="1187841"/>
            <a:ext cx="3848717" cy="435163"/>
          </a:xfrm>
        </p:spPr>
        <p:txBody>
          <a:bodyPr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0" i="0">
                <a:latin typeface="HSE Sans" panose="02000000000000000000" pitchFamily="2" charset="0"/>
              </a:defRPr>
            </a:lvl1pPr>
            <a:lvl2pPr marL="457200" indent="0" algn="l">
              <a:buNone/>
              <a:defRPr sz="1600" b="0" i="0">
                <a:latin typeface="HSE Sans" panose="02000000000000000000" pitchFamily="2" charset="0"/>
              </a:defRPr>
            </a:lvl2pPr>
            <a:lvl3pPr marL="914400" indent="0" algn="l">
              <a:buNone/>
              <a:defRPr sz="1600" b="0" i="0">
                <a:latin typeface="HSE Sans" panose="02000000000000000000" pitchFamily="2" charset="0"/>
              </a:defRPr>
            </a:lvl3pPr>
            <a:lvl4pPr marL="1371600" indent="0" algn="l">
              <a:buNone/>
              <a:defRPr sz="1600" b="0" i="0">
                <a:latin typeface="HSE Sans" panose="02000000000000000000" pitchFamily="2" charset="0"/>
              </a:defRPr>
            </a:lvl4pPr>
            <a:lvl5pPr marL="1828800" indent="0" algn="l">
              <a:buNone/>
              <a:defRPr sz="1600" b="0" i="0">
                <a:latin typeface="HSE Sans" panose="02000000000000000000" pitchFamily="2" charset="0"/>
              </a:defRPr>
            </a:lvl5pPr>
          </a:lstStyle>
          <a:p>
            <a:r>
              <a:rPr lang="ru-RU" dirty="0">
                <a:latin typeface="HSE Sans" panose="02000000000000000000" pitchFamily="2" charset="0"/>
              </a:rPr>
              <a:t>Название факультета</a:t>
            </a:r>
            <a:br>
              <a:rPr lang="ru-RU" dirty="0">
                <a:latin typeface="HSE Sans" panose="02000000000000000000" pitchFamily="2" charset="0"/>
              </a:rPr>
            </a:br>
            <a:r>
              <a:rPr lang="ru-RU" dirty="0">
                <a:latin typeface="HSE Sans" panose="02000000000000000000" pitchFamily="2" charset="0"/>
              </a:rPr>
              <a:t>в две строки</a:t>
            </a:r>
            <a:r>
              <a:rPr lang="en-GB" dirty="0">
                <a:latin typeface="HSE Sans" panose="02000000000000000000" pitchFamily="2" charset="0"/>
              </a:rPr>
              <a:t> (16 </a:t>
            </a:r>
            <a:r>
              <a:rPr lang="en-GB" dirty="0" err="1">
                <a:latin typeface="HSE Sans" panose="02000000000000000000" pitchFamily="2" charset="0"/>
              </a:rPr>
              <a:t>pt</a:t>
            </a:r>
            <a:r>
              <a:rPr lang="en-GB" dirty="0">
                <a:latin typeface="HSE Sans" panose="02000000000000000000" pitchFamily="2" charset="0"/>
              </a:rPr>
              <a:t>)</a:t>
            </a:r>
            <a:endParaRPr lang="ru-RU" dirty="0">
              <a:latin typeface="HSE Sans" panose="02000000000000000000" pitchFamily="2" charset="0"/>
            </a:endParaRPr>
          </a:p>
        </p:txBody>
      </p:sp>
      <p:sp>
        <p:nvSpPr>
          <p:cNvPr id="25" name="Текст 24">
            <a:extLst>
              <a:ext uri="{FF2B5EF4-FFF2-40B4-BE49-F238E27FC236}">
                <a16:creationId xmlns:a16="http://schemas.microsoft.com/office/drawing/2014/main" id="{40A04329-C800-BB42-BFE0-7E3C68848D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59420" y="1173829"/>
            <a:ext cx="2278063" cy="463186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2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200" dirty="0">
                <a:latin typeface="HSE Sans" panose="02000000000000000000" pitchFamily="2" charset="0"/>
              </a:rPr>
            </a:br>
            <a:r>
              <a:rPr lang="ru-RU" sz="12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200" dirty="0">
                <a:latin typeface="HSE Sans" panose="02000000000000000000" pitchFamily="2" charset="0"/>
              </a:rPr>
              <a:t> (12pt)</a:t>
            </a:r>
            <a:endParaRPr lang="ru-RU" sz="1200" dirty="0">
              <a:latin typeface="HSE Sans" panose="02000000000000000000" pitchFamily="2" charset="0"/>
            </a:endParaRPr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id="{98337931-3EC2-F348-99EA-860F4FFDC188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8786720" y="1173829"/>
            <a:ext cx="2217738" cy="463186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200" dirty="0">
                <a:latin typeface="HSE Sans" panose="02000000000000000000" pitchFamily="2" charset="0"/>
              </a:rPr>
              <a:t>Москва</a:t>
            </a:r>
            <a:br>
              <a:rPr lang="ru-RU" sz="1200" dirty="0">
                <a:latin typeface="HSE Sans" panose="02000000000000000000" pitchFamily="2" charset="0"/>
              </a:rPr>
            </a:br>
            <a:r>
              <a:rPr lang="ru-RU" sz="1200" dirty="0">
                <a:latin typeface="HSE Sans" panose="02000000000000000000" pitchFamily="2" charset="0"/>
              </a:rPr>
              <a:t>2022</a:t>
            </a:r>
            <a:r>
              <a:rPr lang="en-GB" sz="1200" dirty="0">
                <a:latin typeface="HSE Sans" panose="02000000000000000000" pitchFamily="2" charset="0"/>
              </a:rPr>
              <a:t> (12pt)</a:t>
            </a:r>
            <a:endParaRPr lang="ru-RU" sz="1200" dirty="0">
              <a:latin typeface="HSE Sans" panose="02000000000000000000" pitchFamily="2" charset="0"/>
            </a:endParaRPr>
          </a:p>
        </p:txBody>
      </p:sp>
      <p:sp>
        <p:nvSpPr>
          <p:cNvPr id="29" name="Текст 28">
            <a:extLst>
              <a:ext uri="{FF2B5EF4-FFF2-40B4-BE49-F238E27FC236}">
                <a16:creationId xmlns:a16="http://schemas.microsoft.com/office/drawing/2014/main" id="{EEA7A79B-D410-B44F-BF32-C3EAEFC20A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7967" y="4824914"/>
            <a:ext cx="7625267" cy="652860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dirty="0">
                <a:latin typeface="HSE Sans" panose="02000000000000000000" pitchFamily="2" charset="0"/>
              </a:rPr>
              <a:t>Если нужно больше места, то используйте подзаголовок</a:t>
            </a:r>
            <a:r>
              <a:rPr lang="en-GB" sz="1600" dirty="0">
                <a:latin typeface="HSE Sans" panose="02000000000000000000" pitchFamily="2" charset="0"/>
              </a:rPr>
              <a:t> (16 </a:t>
            </a:r>
            <a:r>
              <a:rPr lang="en-GB" sz="1600" dirty="0" err="1">
                <a:latin typeface="HSE Sans" panose="02000000000000000000" pitchFamily="2" charset="0"/>
              </a:rPr>
              <a:t>pt</a:t>
            </a:r>
            <a:r>
              <a:rPr lang="en-GB" sz="1600" dirty="0">
                <a:latin typeface="HSE Sans" panose="02000000000000000000" pitchFamily="2" charset="0"/>
              </a:rPr>
              <a:t>)</a:t>
            </a:r>
            <a:endParaRPr lang="ru-RU" sz="1600" dirty="0">
              <a:latin typeface="HSE Sa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959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в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con&#10;&#10;Description automatically generated">
            <a:extLst>
              <a:ext uri="{FF2B5EF4-FFF2-40B4-BE49-F238E27FC236}">
                <a16:creationId xmlns:a16="http://schemas.microsoft.com/office/drawing/2014/main" id="{9328428E-0D3D-6E4B-BAC0-3F63BAF7DB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8" name="Straight Connector 19">
            <a:extLst>
              <a:ext uri="{FF2B5EF4-FFF2-40B4-BE49-F238E27FC236}">
                <a16:creationId xmlns:a16="http://schemas.microsoft.com/office/drawing/2014/main" id="{86CF47C6-D972-9E44-A717-6848F3489399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1">
            <a:extLst>
              <a:ext uri="{FF2B5EF4-FFF2-40B4-BE49-F238E27FC236}">
                <a16:creationId xmlns:a16="http://schemas.microsoft.com/office/drawing/2014/main" id="{412FEF63-77C0-7C4A-B9BE-4BC0EEEEB78C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5">
            <a:extLst>
              <a:ext uri="{FF2B5EF4-FFF2-40B4-BE49-F238E27FC236}">
                <a16:creationId xmlns:a16="http://schemas.microsoft.com/office/drawing/2014/main" id="{C4F550E9-E979-284D-B65F-44E092DD9D02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A39D099-B515-F343-BF7A-A95468DA3860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2" name="Straight Connector 59">
            <a:extLst>
              <a:ext uri="{FF2B5EF4-FFF2-40B4-BE49-F238E27FC236}">
                <a16:creationId xmlns:a16="http://schemas.microsoft.com/office/drawing/2014/main" id="{396B1F99-9711-C64F-A7C9-4F1D89E7F11D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7">
            <a:extLst>
              <a:ext uri="{FF2B5EF4-FFF2-40B4-BE49-F238E27FC236}">
                <a16:creationId xmlns:a16="http://schemas.microsoft.com/office/drawing/2014/main" id="{9C21DFE9-C3B2-C54E-9275-7776355F73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4" name="Текст 39">
            <a:extLst>
              <a:ext uri="{FF2B5EF4-FFF2-40B4-BE49-F238E27FC236}">
                <a16:creationId xmlns:a16="http://schemas.microsoft.com/office/drawing/2014/main" id="{5A73F99D-6D58-724E-ADB3-150D9B24F8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6" name="Текст 39">
            <a:extLst>
              <a:ext uri="{FF2B5EF4-FFF2-40B4-BE49-F238E27FC236}">
                <a16:creationId xmlns:a16="http://schemas.microsoft.com/office/drawing/2014/main" id="{7E89E360-BE39-5041-BAD6-C7B708340A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9" name="Заголовок 31">
            <a:extLst>
              <a:ext uri="{FF2B5EF4-FFF2-40B4-BE49-F238E27FC236}">
                <a16:creationId xmlns:a16="http://schemas.microsoft.com/office/drawing/2014/main" id="{1C20890C-BC1C-0745-9AF3-46700BA27C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99" y="1447790"/>
            <a:ext cx="4322530" cy="77702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defRPr sz="2400" b="0" i="0">
                <a:latin typeface="HSE Sans" panose="02000000000000000000" pitchFamily="2" charset="0"/>
              </a:defRPr>
            </a:lvl1pPr>
          </a:lstStyle>
          <a:p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Дополнительная </a:t>
            </a:r>
            <a:b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</a:br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цветовая гамма</a:t>
            </a:r>
          </a:p>
        </p:txBody>
      </p:sp>
      <p:sp>
        <p:nvSpPr>
          <p:cNvPr id="20" name="Текст 35">
            <a:extLst>
              <a:ext uri="{FF2B5EF4-FFF2-40B4-BE49-F238E27FC236}">
                <a16:creationId xmlns:a16="http://schemas.microsoft.com/office/drawing/2014/main" id="{CA2589F7-4500-024F-8E07-D726629A59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898" y="2379663"/>
            <a:ext cx="4322531" cy="2399371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300" dirty="0">
                <a:latin typeface="HSE Sans" panose="02000000000000000000" pitchFamily="2" charset="0"/>
              </a:rPr>
              <a:t>Для оформления графиков, таблиц, диаграмм могут потребоваться дополнительные цвета и вы совершенно правы, задавая вопрос, какие цвета использовать и где их взять. Мы предлагаем использовать палитру цветов Вышки для этих целей.</a:t>
            </a:r>
          </a:p>
        </p:txBody>
      </p:sp>
      <p:sp>
        <p:nvSpPr>
          <p:cNvPr id="21" name="Oval 5">
            <a:extLst>
              <a:ext uri="{FF2B5EF4-FFF2-40B4-BE49-F238E27FC236}">
                <a16:creationId xmlns:a16="http://schemas.microsoft.com/office/drawing/2014/main" id="{D2CA403A-98E7-6C42-8F44-30AB6622C802}"/>
              </a:ext>
            </a:extLst>
          </p:cNvPr>
          <p:cNvSpPr/>
          <p:nvPr userDrawn="1"/>
        </p:nvSpPr>
        <p:spPr>
          <a:xfrm>
            <a:off x="5392982" y="1447790"/>
            <a:ext cx="830997" cy="830997"/>
          </a:xfrm>
          <a:prstGeom prst="ellipse">
            <a:avLst/>
          </a:prstGeom>
          <a:solidFill>
            <a:srgbClr val="0E2D69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2" name="Oval 20">
            <a:extLst>
              <a:ext uri="{FF2B5EF4-FFF2-40B4-BE49-F238E27FC236}">
                <a16:creationId xmlns:a16="http://schemas.microsoft.com/office/drawing/2014/main" id="{42ABAA5D-E7AB-6E48-9D43-A48178C9BDD4}"/>
              </a:ext>
            </a:extLst>
          </p:cNvPr>
          <p:cNvSpPr/>
          <p:nvPr userDrawn="1"/>
        </p:nvSpPr>
        <p:spPr>
          <a:xfrm>
            <a:off x="6742925" y="1447790"/>
            <a:ext cx="830997" cy="830997"/>
          </a:xfrm>
          <a:prstGeom prst="ellipse">
            <a:avLst/>
          </a:prstGeom>
          <a:solidFill>
            <a:srgbClr val="234A9B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09F185A-8F67-9C42-A7C5-87E483F4FC19}"/>
              </a:ext>
            </a:extLst>
          </p:cNvPr>
          <p:cNvSpPr/>
          <p:nvPr userDrawn="1"/>
        </p:nvSpPr>
        <p:spPr>
          <a:xfrm>
            <a:off x="8092868" y="1447790"/>
            <a:ext cx="830997" cy="830997"/>
          </a:xfrm>
          <a:prstGeom prst="ellipse">
            <a:avLst/>
          </a:prstGeom>
          <a:solidFill>
            <a:srgbClr val="11A0D7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79AE0F6-4E37-6C4D-AF45-824EEE489A15}"/>
              </a:ext>
            </a:extLst>
          </p:cNvPr>
          <p:cNvSpPr/>
          <p:nvPr userDrawn="1"/>
        </p:nvSpPr>
        <p:spPr>
          <a:xfrm>
            <a:off x="9442811" y="1447790"/>
            <a:ext cx="830997" cy="830997"/>
          </a:xfrm>
          <a:prstGeom prst="ellipse">
            <a:avLst/>
          </a:prstGeom>
          <a:solidFill>
            <a:srgbClr val="029C6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5" name="Oval 26">
            <a:extLst>
              <a:ext uri="{FF2B5EF4-FFF2-40B4-BE49-F238E27FC236}">
                <a16:creationId xmlns:a16="http://schemas.microsoft.com/office/drawing/2014/main" id="{330C0EA4-7FD1-CE4D-AC95-8C484C5AC790}"/>
              </a:ext>
            </a:extLst>
          </p:cNvPr>
          <p:cNvSpPr/>
          <p:nvPr userDrawn="1"/>
        </p:nvSpPr>
        <p:spPr>
          <a:xfrm>
            <a:off x="10792754" y="1447790"/>
            <a:ext cx="830997" cy="830997"/>
          </a:xfrm>
          <a:prstGeom prst="ellipse">
            <a:avLst/>
          </a:prstGeom>
          <a:solidFill>
            <a:srgbClr val="EB681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6" name="Oval 29">
            <a:extLst>
              <a:ext uri="{FF2B5EF4-FFF2-40B4-BE49-F238E27FC236}">
                <a16:creationId xmlns:a16="http://schemas.microsoft.com/office/drawing/2014/main" id="{4C53CF3D-7EFB-DF4F-8EA6-5644574E9AFB}"/>
              </a:ext>
            </a:extLst>
          </p:cNvPr>
          <p:cNvSpPr/>
          <p:nvPr userDrawn="1"/>
        </p:nvSpPr>
        <p:spPr>
          <a:xfrm>
            <a:off x="5392982" y="2708699"/>
            <a:ext cx="830997" cy="830997"/>
          </a:xfrm>
          <a:prstGeom prst="ellipse">
            <a:avLst/>
          </a:prstGeom>
          <a:solidFill>
            <a:srgbClr val="7D4EB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7" name="Oval 33">
            <a:extLst>
              <a:ext uri="{FF2B5EF4-FFF2-40B4-BE49-F238E27FC236}">
                <a16:creationId xmlns:a16="http://schemas.microsoft.com/office/drawing/2014/main" id="{B42CE88A-E9A3-2A4E-BD50-EB37311F39EC}"/>
              </a:ext>
            </a:extLst>
          </p:cNvPr>
          <p:cNvSpPr/>
          <p:nvPr userDrawn="1"/>
        </p:nvSpPr>
        <p:spPr>
          <a:xfrm>
            <a:off x="6742925" y="2708699"/>
            <a:ext cx="830997" cy="830997"/>
          </a:xfrm>
          <a:prstGeom prst="ellipse">
            <a:avLst/>
          </a:prstGeom>
          <a:solidFill>
            <a:srgbClr val="E61F3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8" name="Oval 34">
            <a:extLst>
              <a:ext uri="{FF2B5EF4-FFF2-40B4-BE49-F238E27FC236}">
                <a16:creationId xmlns:a16="http://schemas.microsoft.com/office/drawing/2014/main" id="{B699EFDF-DB9D-3C4F-9D1F-461508017BDA}"/>
              </a:ext>
            </a:extLst>
          </p:cNvPr>
          <p:cNvSpPr/>
          <p:nvPr userDrawn="1"/>
        </p:nvSpPr>
        <p:spPr>
          <a:xfrm>
            <a:off x="8092868" y="2708699"/>
            <a:ext cx="830997" cy="830997"/>
          </a:xfrm>
          <a:prstGeom prst="ellipse">
            <a:avLst/>
          </a:prstGeom>
          <a:solidFill>
            <a:srgbClr val="FBBA0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9" name="Oval 35">
            <a:extLst>
              <a:ext uri="{FF2B5EF4-FFF2-40B4-BE49-F238E27FC236}">
                <a16:creationId xmlns:a16="http://schemas.microsoft.com/office/drawing/2014/main" id="{5DF3131C-EEA1-5446-B567-C9DA0A2A1AFF}"/>
              </a:ext>
            </a:extLst>
          </p:cNvPr>
          <p:cNvSpPr/>
          <p:nvPr userDrawn="1"/>
        </p:nvSpPr>
        <p:spPr>
          <a:xfrm>
            <a:off x="9442811" y="2708699"/>
            <a:ext cx="830997" cy="830997"/>
          </a:xfrm>
          <a:prstGeom prst="ellipse">
            <a:avLst/>
          </a:prstGeom>
          <a:solidFill>
            <a:srgbClr val="7DA0D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0" name="Oval 36">
            <a:extLst>
              <a:ext uri="{FF2B5EF4-FFF2-40B4-BE49-F238E27FC236}">
                <a16:creationId xmlns:a16="http://schemas.microsoft.com/office/drawing/2014/main" id="{6D03B317-B61D-2945-8C0A-A6EBD87ACD07}"/>
              </a:ext>
            </a:extLst>
          </p:cNvPr>
          <p:cNvSpPr/>
          <p:nvPr userDrawn="1"/>
        </p:nvSpPr>
        <p:spPr>
          <a:xfrm>
            <a:off x="10792754" y="2708699"/>
            <a:ext cx="830997" cy="830997"/>
          </a:xfrm>
          <a:prstGeom prst="ellipse">
            <a:avLst/>
          </a:prstGeom>
          <a:solidFill>
            <a:srgbClr val="47A0A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1" name="Oval 37">
            <a:extLst>
              <a:ext uri="{FF2B5EF4-FFF2-40B4-BE49-F238E27FC236}">
                <a16:creationId xmlns:a16="http://schemas.microsoft.com/office/drawing/2014/main" id="{9C0266F1-C0B7-624A-A873-5F2C8801E766}"/>
              </a:ext>
            </a:extLst>
          </p:cNvPr>
          <p:cNvSpPr/>
          <p:nvPr userDrawn="1"/>
        </p:nvSpPr>
        <p:spPr>
          <a:xfrm>
            <a:off x="5392982" y="3969609"/>
            <a:ext cx="830997" cy="830997"/>
          </a:xfrm>
          <a:prstGeom prst="ellipse">
            <a:avLst/>
          </a:prstGeom>
          <a:solidFill>
            <a:srgbClr val="EB8C3C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2" name="Oval 38">
            <a:extLst>
              <a:ext uri="{FF2B5EF4-FFF2-40B4-BE49-F238E27FC236}">
                <a16:creationId xmlns:a16="http://schemas.microsoft.com/office/drawing/2014/main" id="{30C0C10E-388C-9843-8270-19D471BD3756}"/>
              </a:ext>
            </a:extLst>
          </p:cNvPr>
          <p:cNvSpPr/>
          <p:nvPr userDrawn="1"/>
        </p:nvSpPr>
        <p:spPr>
          <a:xfrm>
            <a:off x="6742925" y="3969609"/>
            <a:ext cx="830997" cy="830997"/>
          </a:xfrm>
          <a:prstGeom prst="ellipse">
            <a:avLst/>
          </a:prstGeom>
          <a:solidFill>
            <a:srgbClr val="96628C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3" name="Oval 39">
            <a:extLst>
              <a:ext uri="{FF2B5EF4-FFF2-40B4-BE49-F238E27FC236}">
                <a16:creationId xmlns:a16="http://schemas.microsoft.com/office/drawing/2014/main" id="{87047EA3-79D2-8644-A568-E64AA1D7D370}"/>
              </a:ext>
            </a:extLst>
          </p:cNvPr>
          <p:cNvSpPr/>
          <p:nvPr userDrawn="1"/>
        </p:nvSpPr>
        <p:spPr>
          <a:xfrm>
            <a:off x="8092868" y="3969609"/>
            <a:ext cx="830997" cy="830997"/>
          </a:xfrm>
          <a:prstGeom prst="ellipse">
            <a:avLst/>
          </a:prstGeom>
          <a:solidFill>
            <a:srgbClr val="CD5A5A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4" name="Oval 40">
            <a:extLst>
              <a:ext uri="{FF2B5EF4-FFF2-40B4-BE49-F238E27FC236}">
                <a16:creationId xmlns:a16="http://schemas.microsoft.com/office/drawing/2014/main" id="{7F5D1C6B-4E6B-0346-A5DC-C511DB14EFD6}"/>
              </a:ext>
            </a:extLst>
          </p:cNvPr>
          <p:cNvSpPr/>
          <p:nvPr userDrawn="1"/>
        </p:nvSpPr>
        <p:spPr>
          <a:xfrm>
            <a:off x="9442811" y="3969609"/>
            <a:ext cx="830997" cy="830997"/>
          </a:xfrm>
          <a:prstGeom prst="ellipse">
            <a:avLst/>
          </a:prstGeom>
          <a:solidFill>
            <a:srgbClr val="FFD746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5" name="Oval 41">
            <a:extLst>
              <a:ext uri="{FF2B5EF4-FFF2-40B4-BE49-F238E27FC236}">
                <a16:creationId xmlns:a16="http://schemas.microsoft.com/office/drawing/2014/main" id="{EB421DBA-35DE-2C4F-A89E-27F0998EF4E8}"/>
              </a:ext>
            </a:extLst>
          </p:cNvPr>
          <p:cNvSpPr/>
          <p:nvPr userDrawn="1"/>
        </p:nvSpPr>
        <p:spPr>
          <a:xfrm>
            <a:off x="10792754" y="3969609"/>
            <a:ext cx="830997" cy="830997"/>
          </a:xfrm>
          <a:prstGeom prst="ellipse">
            <a:avLst/>
          </a:prstGeom>
          <a:solidFill>
            <a:srgbClr val="CDDDF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6" name="Oval 42">
            <a:extLst>
              <a:ext uri="{FF2B5EF4-FFF2-40B4-BE49-F238E27FC236}">
                <a16:creationId xmlns:a16="http://schemas.microsoft.com/office/drawing/2014/main" id="{081BD842-A9A1-5B44-81ED-A97BA390032B}"/>
              </a:ext>
            </a:extLst>
          </p:cNvPr>
          <p:cNvSpPr/>
          <p:nvPr userDrawn="1"/>
        </p:nvSpPr>
        <p:spPr>
          <a:xfrm>
            <a:off x="5392982" y="5249769"/>
            <a:ext cx="830997" cy="830997"/>
          </a:xfrm>
          <a:prstGeom prst="ellipse">
            <a:avLst/>
          </a:prstGeom>
          <a:solidFill>
            <a:srgbClr val="D7EBB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7" name="Oval 43">
            <a:extLst>
              <a:ext uri="{FF2B5EF4-FFF2-40B4-BE49-F238E27FC236}">
                <a16:creationId xmlns:a16="http://schemas.microsoft.com/office/drawing/2014/main" id="{036EE7D2-A33A-434C-B272-C82E2CDD4D4D}"/>
              </a:ext>
            </a:extLst>
          </p:cNvPr>
          <p:cNvSpPr/>
          <p:nvPr userDrawn="1"/>
        </p:nvSpPr>
        <p:spPr>
          <a:xfrm>
            <a:off x="6742925" y="5249769"/>
            <a:ext cx="830997" cy="830997"/>
          </a:xfrm>
          <a:prstGeom prst="ellipse">
            <a:avLst/>
          </a:prstGeom>
          <a:solidFill>
            <a:srgbClr val="FFDC9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8" name="Oval 44">
            <a:extLst>
              <a:ext uri="{FF2B5EF4-FFF2-40B4-BE49-F238E27FC236}">
                <a16:creationId xmlns:a16="http://schemas.microsoft.com/office/drawing/2014/main" id="{7DD65DA4-F076-C242-813E-8C17DCABCCFB}"/>
              </a:ext>
            </a:extLst>
          </p:cNvPr>
          <p:cNvSpPr/>
          <p:nvPr userDrawn="1"/>
        </p:nvSpPr>
        <p:spPr>
          <a:xfrm>
            <a:off x="8092868" y="5249769"/>
            <a:ext cx="830997" cy="830997"/>
          </a:xfrm>
          <a:prstGeom prst="ellipse">
            <a:avLst/>
          </a:prstGeom>
          <a:solidFill>
            <a:srgbClr val="D7C3F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9" name="Oval 45">
            <a:extLst>
              <a:ext uri="{FF2B5EF4-FFF2-40B4-BE49-F238E27FC236}">
                <a16:creationId xmlns:a16="http://schemas.microsoft.com/office/drawing/2014/main" id="{8A44D99D-BF66-2848-B460-F59D8ECF5690}"/>
              </a:ext>
            </a:extLst>
          </p:cNvPr>
          <p:cNvSpPr/>
          <p:nvPr userDrawn="1"/>
        </p:nvSpPr>
        <p:spPr>
          <a:xfrm>
            <a:off x="9442811" y="5249769"/>
            <a:ext cx="830997" cy="830997"/>
          </a:xfrm>
          <a:prstGeom prst="ellipse">
            <a:avLst/>
          </a:prstGeom>
          <a:solidFill>
            <a:srgbClr val="F6C3C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40" name="Oval 46">
            <a:extLst>
              <a:ext uri="{FF2B5EF4-FFF2-40B4-BE49-F238E27FC236}">
                <a16:creationId xmlns:a16="http://schemas.microsoft.com/office/drawing/2014/main" id="{9B130CEB-3D74-B647-BA6B-32F7D70FD354}"/>
              </a:ext>
            </a:extLst>
          </p:cNvPr>
          <p:cNvSpPr/>
          <p:nvPr userDrawn="1"/>
        </p:nvSpPr>
        <p:spPr>
          <a:xfrm>
            <a:off x="10792754" y="5249769"/>
            <a:ext cx="830997" cy="830997"/>
          </a:xfrm>
          <a:prstGeom prst="ellipse">
            <a:avLst/>
          </a:prstGeom>
          <a:solidFill>
            <a:srgbClr val="FFF07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86705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истый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con&#10;&#10;Description automatically generated">
            <a:extLst>
              <a:ext uri="{FF2B5EF4-FFF2-40B4-BE49-F238E27FC236}">
                <a16:creationId xmlns:a16="http://schemas.microsoft.com/office/drawing/2014/main" id="{A7FA04E4-3213-8F41-B068-4DC2814414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9" name="Straight Connector 19">
            <a:extLst>
              <a:ext uri="{FF2B5EF4-FFF2-40B4-BE49-F238E27FC236}">
                <a16:creationId xmlns:a16="http://schemas.microsoft.com/office/drawing/2014/main" id="{938052A0-3DF0-DC47-B7E0-C20EF981C230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1">
            <a:extLst>
              <a:ext uri="{FF2B5EF4-FFF2-40B4-BE49-F238E27FC236}">
                <a16:creationId xmlns:a16="http://schemas.microsoft.com/office/drawing/2014/main" id="{8C6147F0-3CA1-264C-B2B2-F88597196943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5">
            <a:extLst>
              <a:ext uri="{FF2B5EF4-FFF2-40B4-BE49-F238E27FC236}">
                <a16:creationId xmlns:a16="http://schemas.microsoft.com/office/drawing/2014/main" id="{62CDF50E-4D58-AF4A-ABFD-140AF88B3681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62171D1-2A5B-7A4A-9760-17CCE51B9802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3" name="Straight Connector 59">
            <a:extLst>
              <a:ext uri="{FF2B5EF4-FFF2-40B4-BE49-F238E27FC236}">
                <a16:creationId xmlns:a16="http://schemas.microsoft.com/office/drawing/2014/main" id="{3C71A0C3-CD3E-0748-98E5-6B2507CAB296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37">
            <a:extLst>
              <a:ext uri="{FF2B5EF4-FFF2-40B4-BE49-F238E27FC236}">
                <a16:creationId xmlns:a16="http://schemas.microsoft.com/office/drawing/2014/main" id="{9856D01B-EC9A-6047-B7FB-D47084AB3F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5" name="Текст 39">
            <a:extLst>
              <a:ext uri="{FF2B5EF4-FFF2-40B4-BE49-F238E27FC236}">
                <a16:creationId xmlns:a16="http://schemas.microsoft.com/office/drawing/2014/main" id="{83E23342-AC91-354A-9A28-A14FF7BADC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7" name="Текст 39">
            <a:extLst>
              <a:ext uri="{FF2B5EF4-FFF2-40B4-BE49-F238E27FC236}">
                <a16:creationId xmlns:a16="http://schemas.microsoft.com/office/drawing/2014/main" id="{BB1CCE68-8F57-1A41-BC43-633D2EFC80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20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ист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064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Icon&#10;&#10;Description automatically generated">
            <a:extLst>
              <a:ext uri="{FF2B5EF4-FFF2-40B4-BE49-F238E27FC236}">
                <a16:creationId xmlns:a16="http://schemas.microsoft.com/office/drawing/2014/main" id="{4A1436AC-5F96-2A4F-BFC7-B3442083EB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11" name="Straight Connector 19">
            <a:extLst>
              <a:ext uri="{FF2B5EF4-FFF2-40B4-BE49-F238E27FC236}">
                <a16:creationId xmlns:a16="http://schemas.microsoft.com/office/drawing/2014/main" id="{067DD2ED-246D-7D41-B51F-FED98BF873FD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1">
            <a:extLst>
              <a:ext uri="{FF2B5EF4-FFF2-40B4-BE49-F238E27FC236}">
                <a16:creationId xmlns:a16="http://schemas.microsoft.com/office/drawing/2014/main" id="{68E8C250-D449-A743-8975-B5BFB04D9744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5">
            <a:extLst>
              <a:ext uri="{FF2B5EF4-FFF2-40B4-BE49-F238E27FC236}">
                <a16:creationId xmlns:a16="http://schemas.microsoft.com/office/drawing/2014/main" id="{DD1C71CA-B883-AF42-959D-BCA5690AAA4B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4D3A12E-0E10-C441-81D2-C3C1EB6A0537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9" name="Straight Connector 59">
            <a:extLst>
              <a:ext uri="{FF2B5EF4-FFF2-40B4-BE49-F238E27FC236}">
                <a16:creationId xmlns:a16="http://schemas.microsoft.com/office/drawing/2014/main" id="{3447008E-4F3B-FC4E-B96D-3927FAE1ED17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Рисунок 23">
            <a:extLst>
              <a:ext uri="{FF2B5EF4-FFF2-40B4-BE49-F238E27FC236}">
                <a16:creationId xmlns:a16="http://schemas.microsoft.com/office/drawing/2014/main" id="{61115A7A-23E5-E442-9551-F72F1CDA57B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84653" y="1447790"/>
            <a:ext cx="4325167" cy="4325107"/>
          </a:xfrm>
          <a:solidFill>
            <a:srgbClr val="D9D9D9"/>
          </a:solidFill>
        </p:spPr>
        <p:txBody>
          <a:bodyPr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800" dirty="0">
                <a:solidFill>
                  <a:schemeClr val="tx1"/>
                </a:solidFill>
                <a:latin typeface="HSE Sans" panose="02000000000000000000" pitchFamily="2" charset="0"/>
              </a:rPr>
              <a:t>Чтобы слайд не выглядел пустым, сюда можно поставить иллюстрацию или фотографию</a:t>
            </a:r>
            <a:endParaRPr lang="en-RU" sz="2800">
              <a:solidFill>
                <a:schemeClr val="tx1"/>
              </a:solidFill>
              <a:latin typeface="HSE Sans" panose="02000000000000000000" pitchFamily="2" charset="0"/>
            </a:endParaRPr>
          </a:p>
        </p:txBody>
      </p:sp>
      <p:sp>
        <p:nvSpPr>
          <p:cNvPr id="32" name="Заголовок 31">
            <a:extLst>
              <a:ext uri="{FF2B5EF4-FFF2-40B4-BE49-F238E27FC236}">
                <a16:creationId xmlns:a16="http://schemas.microsoft.com/office/drawing/2014/main" id="{9ED7AA97-D972-DF4F-B662-A65F2A544C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98" y="1447790"/>
            <a:ext cx="5245560" cy="77702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defRPr sz="2400" b="0" i="0">
                <a:latin typeface="HSE Sans" panose="02000000000000000000" pitchFamily="2" charset="0"/>
              </a:defRPr>
            </a:lvl1pPr>
          </a:lstStyle>
          <a:p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Заголовок может быть набран</a:t>
            </a:r>
            <a:b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</a:br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в две или три строки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 (24 </a:t>
            </a:r>
            <a:r>
              <a:rPr lang="en-GB" sz="24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24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36" name="Текст 35">
            <a:extLst>
              <a:ext uri="{FF2B5EF4-FFF2-40B4-BE49-F238E27FC236}">
                <a16:creationId xmlns:a16="http://schemas.microsoft.com/office/drawing/2014/main" id="{69E35E54-2B19-7441-876F-1C6A84F4F1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897" y="2379663"/>
            <a:ext cx="5245561" cy="3393234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pPr lvl="0"/>
            <a:r>
              <a:rPr lang="ru-RU" dirty="0"/>
              <a:t>Небольшие куски текста (13</a:t>
            </a:r>
            <a:r>
              <a:rPr lang="en-US" dirty="0" err="1"/>
              <a:t>pt</a:t>
            </a:r>
            <a:r>
              <a:rPr lang="en-US" dirty="0"/>
              <a:t>) </a:t>
            </a:r>
            <a:r>
              <a:rPr lang="ru-RU" dirty="0"/>
              <a:t>можно набирать в одну колонку, но не делайте колонку на всю ширину экрана. 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 Если у вас есть свободное пространство и вы считаете, что текст одинок и ему нужна компания, то поставьте рядом небольшое изображение, которое иллюстрирует ваш текст или дополняет его.</a:t>
            </a:r>
          </a:p>
        </p:txBody>
      </p:sp>
      <p:sp>
        <p:nvSpPr>
          <p:cNvPr id="38" name="Текст 37">
            <a:extLst>
              <a:ext uri="{FF2B5EF4-FFF2-40B4-BE49-F238E27FC236}">
                <a16:creationId xmlns:a16="http://schemas.microsoft.com/office/drawing/2014/main" id="{7FB4A275-856E-364D-8AA4-2071AADC6A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40" name="Текст 39">
            <a:extLst>
              <a:ext uri="{FF2B5EF4-FFF2-40B4-BE49-F238E27FC236}">
                <a16:creationId xmlns:a16="http://schemas.microsoft.com/office/drawing/2014/main" id="{58FBA0EA-8BE0-A643-B258-4E5C344671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41" name="Текст 39">
            <a:extLst>
              <a:ext uri="{FF2B5EF4-FFF2-40B4-BE49-F238E27FC236}">
                <a16:creationId xmlns:a16="http://schemas.microsoft.com/office/drawing/2014/main" id="{0BEC062F-1BEB-DE4C-B7EE-C552C9D45F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287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con&#10;&#10;Description automatically generated">
            <a:extLst>
              <a:ext uri="{FF2B5EF4-FFF2-40B4-BE49-F238E27FC236}">
                <a16:creationId xmlns:a16="http://schemas.microsoft.com/office/drawing/2014/main" id="{FDC66DB8-29BC-5940-A721-40F1002145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8" name="Straight Connector 19">
            <a:extLst>
              <a:ext uri="{FF2B5EF4-FFF2-40B4-BE49-F238E27FC236}">
                <a16:creationId xmlns:a16="http://schemas.microsoft.com/office/drawing/2014/main" id="{DE27C859-478F-3648-8A9D-2C85DBDCAC09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1">
            <a:extLst>
              <a:ext uri="{FF2B5EF4-FFF2-40B4-BE49-F238E27FC236}">
                <a16:creationId xmlns:a16="http://schemas.microsoft.com/office/drawing/2014/main" id="{58EA1144-CFD8-1D47-B430-7014F576043B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5">
            <a:extLst>
              <a:ext uri="{FF2B5EF4-FFF2-40B4-BE49-F238E27FC236}">
                <a16:creationId xmlns:a16="http://schemas.microsoft.com/office/drawing/2014/main" id="{96EDC73C-5A3C-014E-8E52-04CAFCA9B20B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5E88681-53A8-3B45-B80A-372EDFB53883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2" name="Straight Connector 59">
            <a:extLst>
              <a:ext uri="{FF2B5EF4-FFF2-40B4-BE49-F238E27FC236}">
                <a16:creationId xmlns:a16="http://schemas.microsoft.com/office/drawing/2014/main" id="{EDA7D8BF-DF37-704F-B77F-7E40752ACE25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7">
            <a:extLst>
              <a:ext uri="{FF2B5EF4-FFF2-40B4-BE49-F238E27FC236}">
                <a16:creationId xmlns:a16="http://schemas.microsoft.com/office/drawing/2014/main" id="{5026DBD8-54A3-1446-9D3B-BA2B38460F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4" name="Текст 39">
            <a:extLst>
              <a:ext uri="{FF2B5EF4-FFF2-40B4-BE49-F238E27FC236}">
                <a16:creationId xmlns:a16="http://schemas.microsoft.com/office/drawing/2014/main" id="{E8AA3569-5054-7D47-AB14-BCFB0440D0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6" name="Заголовок 31">
            <a:extLst>
              <a:ext uri="{FF2B5EF4-FFF2-40B4-BE49-F238E27FC236}">
                <a16:creationId xmlns:a16="http://schemas.microsoft.com/office/drawing/2014/main" id="{76942483-EB13-0A4B-8060-DB65024C29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97" y="1447790"/>
            <a:ext cx="11057955" cy="77702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defRPr sz="2400" b="0" i="0">
                <a:latin typeface="HSE Sans" panose="02000000000000000000" pitchFamily="2" charset="0"/>
              </a:defRPr>
            </a:lvl1pPr>
          </a:lstStyle>
          <a:p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Заголовок может быть набран в две или три строки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 (24 </a:t>
            </a:r>
            <a:r>
              <a:rPr lang="en-GB" sz="24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24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17" name="Текст 35">
            <a:extLst>
              <a:ext uri="{FF2B5EF4-FFF2-40B4-BE49-F238E27FC236}">
                <a16:creationId xmlns:a16="http://schemas.microsoft.com/office/drawing/2014/main" id="{66FAD63B-F743-0F47-BBE3-D773176670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897" y="2379663"/>
            <a:ext cx="11057971" cy="3745092"/>
          </a:xfrm>
        </p:spPr>
        <p:txBody>
          <a:bodyPr lIns="0" tIns="0" rIns="0" numCol="3" spcCol="25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300" dirty="0">
                <a:latin typeface="HSE Sans" panose="02000000000000000000" pitchFamily="2" charset="0"/>
              </a:rPr>
              <a:t>Если текста много, то рекомендуем набирать его в несколько колонок, две или три. 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 Если текста много, то рекомендуем набирать его в несколько колонок, две или три. 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 Если текста много, то рекомендуем набирать его в несколько колонок, две или три. 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 Если текста много, то рекомендуем набирать его в несколько колонок, две или три. 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 Если текста много, то рекомендуем набирать его в несколько колонок, две или три. 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 Если текста много, то рекомендуем набирать его в несколько колонок, две или три. 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 Если текста много, то рекомендуем набирать его в несколько колонок, две или три. 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</a:t>
            </a:r>
          </a:p>
        </p:txBody>
      </p:sp>
      <p:sp>
        <p:nvSpPr>
          <p:cNvPr id="18" name="Текст 39">
            <a:extLst>
              <a:ext uri="{FF2B5EF4-FFF2-40B4-BE49-F238E27FC236}">
                <a16:creationId xmlns:a16="http://schemas.microsoft.com/office/drawing/2014/main" id="{8A048480-30C9-044E-8C2E-0F67398FEE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183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con&#10;&#10;Description automatically generated">
            <a:extLst>
              <a:ext uri="{FF2B5EF4-FFF2-40B4-BE49-F238E27FC236}">
                <a16:creationId xmlns:a16="http://schemas.microsoft.com/office/drawing/2014/main" id="{0E78CA68-7A0C-CF41-9AC6-A547FB9EC3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8" name="Straight Connector 19">
            <a:extLst>
              <a:ext uri="{FF2B5EF4-FFF2-40B4-BE49-F238E27FC236}">
                <a16:creationId xmlns:a16="http://schemas.microsoft.com/office/drawing/2014/main" id="{45DC512A-A23B-B24D-A1F6-6793976867CF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1">
            <a:extLst>
              <a:ext uri="{FF2B5EF4-FFF2-40B4-BE49-F238E27FC236}">
                <a16:creationId xmlns:a16="http://schemas.microsoft.com/office/drawing/2014/main" id="{21F91649-DF0F-5F45-A43B-2CED9ACDD049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5">
            <a:extLst>
              <a:ext uri="{FF2B5EF4-FFF2-40B4-BE49-F238E27FC236}">
                <a16:creationId xmlns:a16="http://schemas.microsoft.com/office/drawing/2014/main" id="{3137B760-1A50-1845-B7F2-1EF31C71C72B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05ECCF8F-5855-7943-B503-5573887A534D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2" name="Straight Connector 59">
            <a:extLst>
              <a:ext uri="{FF2B5EF4-FFF2-40B4-BE49-F238E27FC236}">
                <a16:creationId xmlns:a16="http://schemas.microsoft.com/office/drawing/2014/main" id="{FB81B23D-CDD8-E64C-9887-3540F7EE1C4B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7">
            <a:extLst>
              <a:ext uri="{FF2B5EF4-FFF2-40B4-BE49-F238E27FC236}">
                <a16:creationId xmlns:a16="http://schemas.microsoft.com/office/drawing/2014/main" id="{C2D710AE-3CBE-5940-A7EB-F96132E659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4" name="Текст 39">
            <a:extLst>
              <a:ext uri="{FF2B5EF4-FFF2-40B4-BE49-F238E27FC236}">
                <a16:creationId xmlns:a16="http://schemas.microsoft.com/office/drawing/2014/main" id="{FCC5A33D-0A3C-F140-B745-367744A5F3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7" name="Текст 35">
            <a:extLst>
              <a:ext uri="{FF2B5EF4-FFF2-40B4-BE49-F238E27FC236}">
                <a16:creationId xmlns:a16="http://schemas.microsoft.com/office/drawing/2014/main" id="{5163BE0A-A745-414A-AF21-D968BD69D2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898" y="2379663"/>
            <a:ext cx="4322531" cy="2399371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pPr lvl="0"/>
            <a:r>
              <a:rPr lang="ru-RU" dirty="0"/>
              <a:t>Небольшие куски текста (13</a:t>
            </a:r>
            <a:r>
              <a:rPr lang="en-US" dirty="0" err="1"/>
              <a:t>pt</a:t>
            </a:r>
            <a:r>
              <a:rPr lang="en-US" dirty="0"/>
              <a:t>) </a:t>
            </a:r>
            <a:r>
              <a:rPr lang="ru-RU" dirty="0"/>
              <a:t>можно набирать в одну колонку, но не делайте колонку на всю ширину экрана. Текст, набранный длинной строкой очень трудно читать, подумайте о тех, кто будет читать вашу презентацию. Старайтесь чтобы в строке было в среднем семь — девять слов. Большее количество слов в строке способствует хорошему сну, но не чтению. Если у вас есть свободное пространство и вы считаете, что текст одинок и ему нужна компания, то поставьте рядом небольшое изображение, которое иллюстрирует ваш текст или дополняет его.</a:t>
            </a:r>
          </a:p>
        </p:txBody>
      </p:sp>
      <p:sp>
        <p:nvSpPr>
          <p:cNvPr id="20" name="Текст 35">
            <a:extLst>
              <a:ext uri="{FF2B5EF4-FFF2-40B4-BE49-F238E27FC236}">
                <a16:creationId xmlns:a16="http://schemas.microsoft.com/office/drawing/2014/main" id="{B3D47CF6-5FC1-2346-8894-A7CC39063D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897" y="5183249"/>
            <a:ext cx="3934345" cy="553998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Примечания, или любая другая пояснительная или дополнительная информация набираются шрифтом размером 10 </a:t>
            </a:r>
            <a:r>
              <a:rPr lang="en-GB" sz="1000" dirty="0" err="1">
                <a:latin typeface="HSE Sans" panose="02000000000000000000" pitchFamily="2" charset="0"/>
              </a:rPr>
              <a:t>pt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CD14B8F3-89C2-9F45-809E-D1EAF85AC56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9892" y="2379663"/>
            <a:ext cx="5383968" cy="3451794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200" dirty="0">
                <a:solidFill>
                  <a:srgbClr val="102D69"/>
                </a:solidFill>
                <a:latin typeface="HSE Sans" panose="02000000000000000000" pitchFamily="2" charset="0"/>
              </a:rPr>
              <a:t>Небольшую фразу, с важной информацией, можно выделить, набрав ее более крупным кеглем, чем обычный  текст. Делать это часто не рекомендуется.</a:t>
            </a:r>
          </a:p>
          <a:p>
            <a:pPr lvl="0"/>
            <a:endParaRPr lang="ru-RU" dirty="0"/>
          </a:p>
        </p:txBody>
      </p:sp>
      <p:sp>
        <p:nvSpPr>
          <p:cNvPr id="24" name="Текст 39">
            <a:extLst>
              <a:ext uri="{FF2B5EF4-FFF2-40B4-BE49-F238E27FC236}">
                <a16:creationId xmlns:a16="http://schemas.microsoft.com/office/drawing/2014/main" id="{3BE4279A-8109-B244-B721-18F10C696B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25" name="Заголовок 31">
            <a:extLst>
              <a:ext uri="{FF2B5EF4-FFF2-40B4-BE49-F238E27FC236}">
                <a16:creationId xmlns:a16="http://schemas.microsoft.com/office/drawing/2014/main" id="{B32DC3D4-97A5-3E4F-A29B-422D5E3129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97" y="1447790"/>
            <a:ext cx="11057955" cy="77702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defRPr sz="2400" b="0" i="0">
                <a:latin typeface="HSE Sans" panose="02000000000000000000" pitchFamily="2" charset="0"/>
              </a:defRPr>
            </a:lvl1pPr>
          </a:lstStyle>
          <a:p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Заголовок может быть набран в две или три строки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 (24 </a:t>
            </a:r>
            <a:r>
              <a:rPr lang="en-GB" sz="24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24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795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рафик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con&#10;&#10;Description automatically generated">
            <a:extLst>
              <a:ext uri="{FF2B5EF4-FFF2-40B4-BE49-F238E27FC236}">
                <a16:creationId xmlns:a16="http://schemas.microsoft.com/office/drawing/2014/main" id="{9E89D752-CAC6-0943-9A3D-4C52DBF50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8" name="Straight Connector 19">
            <a:extLst>
              <a:ext uri="{FF2B5EF4-FFF2-40B4-BE49-F238E27FC236}">
                <a16:creationId xmlns:a16="http://schemas.microsoft.com/office/drawing/2014/main" id="{64D89E64-93BB-044D-B3D4-8F2679C5CA4C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1">
            <a:extLst>
              <a:ext uri="{FF2B5EF4-FFF2-40B4-BE49-F238E27FC236}">
                <a16:creationId xmlns:a16="http://schemas.microsoft.com/office/drawing/2014/main" id="{D0C3B169-866D-C645-AF76-00F8C2A97E9B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5">
            <a:extLst>
              <a:ext uri="{FF2B5EF4-FFF2-40B4-BE49-F238E27FC236}">
                <a16:creationId xmlns:a16="http://schemas.microsoft.com/office/drawing/2014/main" id="{FDDF48AB-D8AE-0E42-A544-8EA5B8744778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6DF89EC-1E7C-3B40-85F4-6D19A7D29AC7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2" name="Straight Connector 59">
            <a:extLst>
              <a:ext uri="{FF2B5EF4-FFF2-40B4-BE49-F238E27FC236}">
                <a16:creationId xmlns:a16="http://schemas.microsoft.com/office/drawing/2014/main" id="{019D6862-BD52-734D-9E19-38C147CA2D29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37">
            <a:extLst>
              <a:ext uri="{FF2B5EF4-FFF2-40B4-BE49-F238E27FC236}">
                <a16:creationId xmlns:a16="http://schemas.microsoft.com/office/drawing/2014/main" id="{A9BD5ADD-B3F2-C342-82F7-83683F040D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4" name="Текст 39">
            <a:extLst>
              <a:ext uri="{FF2B5EF4-FFF2-40B4-BE49-F238E27FC236}">
                <a16:creationId xmlns:a16="http://schemas.microsoft.com/office/drawing/2014/main" id="{4F15CBC0-FC8B-744E-95A7-C9863CDC31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6" name="Текст 39">
            <a:extLst>
              <a:ext uri="{FF2B5EF4-FFF2-40B4-BE49-F238E27FC236}">
                <a16:creationId xmlns:a16="http://schemas.microsoft.com/office/drawing/2014/main" id="{BC3B54AA-A0BD-E646-B3B7-C0E724D26D2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7" name="Заголовок 31">
            <a:extLst>
              <a:ext uri="{FF2B5EF4-FFF2-40B4-BE49-F238E27FC236}">
                <a16:creationId xmlns:a16="http://schemas.microsoft.com/office/drawing/2014/main" id="{B3F16318-C9C3-B948-A508-4BC53D0B77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99" y="1447790"/>
            <a:ext cx="4322530" cy="77702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defRPr sz="2400" b="0" i="0">
                <a:latin typeface="HSE Sans" panose="02000000000000000000" pitchFamily="2" charset="0"/>
              </a:defRPr>
            </a:lvl1pPr>
          </a:lstStyle>
          <a:p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Заголовок может быть набран </a:t>
            </a:r>
            <a:b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</a:br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в две или три строки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 (24 </a:t>
            </a:r>
            <a:r>
              <a:rPr lang="en-GB" sz="24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24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18" name="Текст 35">
            <a:extLst>
              <a:ext uri="{FF2B5EF4-FFF2-40B4-BE49-F238E27FC236}">
                <a16:creationId xmlns:a16="http://schemas.microsoft.com/office/drawing/2014/main" id="{23B3E5FB-BBCE-4149-AD9A-8CAB06CC9F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898" y="2379663"/>
            <a:ext cx="4322531" cy="2399371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en-GB" sz="1300" dirty="0">
                <a:latin typeface="HSE Sans" panose="02000000000000000000" pitchFamily="2" charset="0"/>
              </a:rPr>
              <a:t>Lorem ipsum </a:t>
            </a:r>
            <a:r>
              <a:rPr lang="en-GB" sz="1300" dirty="0" err="1">
                <a:latin typeface="HSE Sans" panose="02000000000000000000" pitchFamily="2" charset="0"/>
              </a:rPr>
              <a:t>dolor</a:t>
            </a:r>
            <a:r>
              <a:rPr lang="en-GB" sz="1300" dirty="0">
                <a:latin typeface="HSE Sans" panose="02000000000000000000" pitchFamily="2" charset="0"/>
              </a:rPr>
              <a:t> sit </a:t>
            </a:r>
            <a:r>
              <a:rPr lang="en-GB" sz="1300" dirty="0" err="1">
                <a:latin typeface="HSE Sans" panose="02000000000000000000" pitchFamily="2" charset="0"/>
              </a:rPr>
              <a:t>amet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consectetur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adipiscing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elit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sed</a:t>
            </a:r>
            <a:r>
              <a:rPr lang="en-GB" sz="1300" dirty="0">
                <a:latin typeface="HSE Sans" panose="02000000000000000000" pitchFamily="2" charset="0"/>
              </a:rPr>
              <a:t> do </a:t>
            </a:r>
            <a:r>
              <a:rPr lang="en-GB" sz="1300" dirty="0" err="1">
                <a:latin typeface="HSE Sans" panose="02000000000000000000" pitchFamily="2" charset="0"/>
              </a:rPr>
              <a:t>eiusmod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tempor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incididunt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ut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labore</a:t>
            </a:r>
            <a:r>
              <a:rPr lang="en-GB" sz="1300" dirty="0">
                <a:latin typeface="HSE Sans" panose="02000000000000000000" pitchFamily="2" charset="0"/>
              </a:rPr>
              <a:t> et dolore magna </a:t>
            </a:r>
            <a:r>
              <a:rPr lang="en-GB" sz="1300" dirty="0" err="1">
                <a:latin typeface="HSE Sans" panose="02000000000000000000" pitchFamily="2" charset="0"/>
              </a:rPr>
              <a:t>aliqua</a:t>
            </a:r>
            <a:r>
              <a:rPr lang="en-GB" sz="1300" dirty="0">
                <a:latin typeface="HSE Sans" panose="02000000000000000000" pitchFamily="2" charset="0"/>
              </a:rPr>
              <a:t>. Ut </a:t>
            </a:r>
            <a:r>
              <a:rPr lang="en-GB" sz="1300" dirty="0" err="1">
                <a:latin typeface="HSE Sans" panose="02000000000000000000" pitchFamily="2" charset="0"/>
              </a:rPr>
              <a:t>enim</a:t>
            </a:r>
            <a:r>
              <a:rPr lang="en-GB" sz="1300" dirty="0">
                <a:latin typeface="HSE Sans" panose="02000000000000000000" pitchFamily="2" charset="0"/>
              </a:rPr>
              <a:t> ad minim </a:t>
            </a:r>
            <a:r>
              <a:rPr lang="en-GB" sz="1300" dirty="0" err="1">
                <a:latin typeface="HSE Sans" panose="02000000000000000000" pitchFamily="2" charset="0"/>
              </a:rPr>
              <a:t>veniam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quis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nostrud</a:t>
            </a:r>
            <a:r>
              <a:rPr lang="en-GB" sz="1300" dirty="0">
                <a:latin typeface="HSE Sans" panose="02000000000000000000" pitchFamily="2" charset="0"/>
              </a:rPr>
              <a:t> exercitation </a:t>
            </a:r>
            <a:r>
              <a:rPr lang="en-GB" sz="1300" dirty="0" err="1">
                <a:latin typeface="HSE Sans" panose="02000000000000000000" pitchFamily="2" charset="0"/>
              </a:rPr>
              <a:t>ullamco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laboris</a:t>
            </a:r>
            <a:r>
              <a:rPr lang="en-GB" sz="1300" dirty="0">
                <a:latin typeface="HSE Sans" panose="02000000000000000000" pitchFamily="2" charset="0"/>
              </a:rPr>
              <a:t> nisi </a:t>
            </a:r>
            <a:r>
              <a:rPr lang="en-GB" sz="1300" dirty="0" err="1">
                <a:latin typeface="HSE Sans" panose="02000000000000000000" pitchFamily="2" charset="0"/>
              </a:rPr>
              <a:t>ut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aliquip</a:t>
            </a:r>
            <a:r>
              <a:rPr lang="en-GB" sz="1300" dirty="0">
                <a:latin typeface="HSE Sans" panose="02000000000000000000" pitchFamily="2" charset="0"/>
              </a:rPr>
              <a:t> ex </a:t>
            </a:r>
            <a:r>
              <a:rPr lang="en-GB" sz="1300" dirty="0" err="1">
                <a:latin typeface="HSE Sans" panose="02000000000000000000" pitchFamily="2" charset="0"/>
              </a:rPr>
              <a:t>ea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commodo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consequat</a:t>
            </a:r>
            <a:r>
              <a:rPr lang="en-GB" sz="1300" dirty="0">
                <a:latin typeface="HSE Sans" panose="02000000000000000000" pitchFamily="2" charset="0"/>
              </a:rPr>
              <a:t>. Duis </a:t>
            </a:r>
            <a:r>
              <a:rPr lang="en-GB" sz="1300" dirty="0" err="1">
                <a:latin typeface="HSE Sans" panose="02000000000000000000" pitchFamily="2" charset="0"/>
              </a:rPr>
              <a:t>aute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irure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dolor</a:t>
            </a:r>
            <a:r>
              <a:rPr lang="en-GB" sz="1300" dirty="0">
                <a:latin typeface="HSE Sans" panose="02000000000000000000" pitchFamily="2" charset="0"/>
              </a:rPr>
              <a:t> in </a:t>
            </a:r>
            <a:r>
              <a:rPr lang="en-GB" sz="1300" dirty="0" err="1">
                <a:latin typeface="HSE Sans" panose="02000000000000000000" pitchFamily="2" charset="0"/>
              </a:rPr>
              <a:t>reprehenderit</a:t>
            </a:r>
            <a:r>
              <a:rPr lang="en-GB" sz="1300" dirty="0">
                <a:latin typeface="HSE Sans" panose="02000000000000000000" pitchFamily="2" charset="0"/>
              </a:rPr>
              <a:t> in </a:t>
            </a:r>
            <a:r>
              <a:rPr lang="en-GB" sz="1300" dirty="0" err="1">
                <a:latin typeface="HSE Sans" panose="02000000000000000000" pitchFamily="2" charset="0"/>
              </a:rPr>
              <a:t>voluptate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velit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esse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cillum</a:t>
            </a:r>
            <a:r>
              <a:rPr lang="en-GB" sz="1300" dirty="0">
                <a:latin typeface="HSE Sans" panose="02000000000000000000" pitchFamily="2" charset="0"/>
              </a:rPr>
              <a:t> dolore </a:t>
            </a:r>
            <a:r>
              <a:rPr lang="en-GB" sz="1300" dirty="0" err="1">
                <a:latin typeface="HSE Sans" panose="02000000000000000000" pitchFamily="2" charset="0"/>
              </a:rPr>
              <a:t>eu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fugiat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nulla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pariatur</a:t>
            </a:r>
            <a:r>
              <a:rPr lang="en-GB" sz="1300" dirty="0">
                <a:latin typeface="HSE Sans" panose="02000000000000000000" pitchFamily="2" charset="0"/>
              </a:rPr>
              <a:t>. </a:t>
            </a:r>
            <a:r>
              <a:rPr lang="en-GB" sz="1300" dirty="0" err="1">
                <a:latin typeface="HSE Sans" panose="02000000000000000000" pitchFamily="2" charset="0"/>
              </a:rPr>
              <a:t>Excepteur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sint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occaecat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cupidatat</a:t>
            </a:r>
            <a:r>
              <a:rPr lang="en-GB" sz="1300" dirty="0">
                <a:latin typeface="HSE Sans" panose="02000000000000000000" pitchFamily="2" charset="0"/>
              </a:rPr>
              <a:t> non </a:t>
            </a:r>
            <a:r>
              <a:rPr lang="en-GB" sz="1300" dirty="0" err="1">
                <a:latin typeface="HSE Sans" panose="02000000000000000000" pitchFamily="2" charset="0"/>
              </a:rPr>
              <a:t>proident</a:t>
            </a:r>
            <a:r>
              <a:rPr lang="en-GB" sz="1300" dirty="0">
                <a:latin typeface="HSE Sans" panose="02000000000000000000" pitchFamily="2" charset="0"/>
              </a:rPr>
              <a:t>, sunt in culpa qui </a:t>
            </a:r>
            <a:r>
              <a:rPr lang="en-GB" sz="1300" dirty="0" err="1">
                <a:latin typeface="HSE Sans" panose="02000000000000000000" pitchFamily="2" charset="0"/>
              </a:rPr>
              <a:t>officia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deserunt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mollit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anim</a:t>
            </a:r>
            <a:r>
              <a:rPr lang="en-GB" sz="1300" dirty="0">
                <a:latin typeface="HSE Sans" panose="02000000000000000000" pitchFamily="2" charset="0"/>
              </a:rPr>
              <a:t> id </a:t>
            </a:r>
            <a:r>
              <a:rPr lang="en-GB" sz="1300" dirty="0" err="1">
                <a:latin typeface="HSE Sans" panose="02000000000000000000" pitchFamily="2" charset="0"/>
              </a:rPr>
              <a:t>est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laborum</a:t>
            </a:r>
            <a:r>
              <a:rPr lang="en-GB" sz="1300" dirty="0">
                <a:latin typeface="HSE Sans" panose="02000000000000000000" pitchFamily="2" charset="0"/>
              </a:rPr>
              <a:t>.</a:t>
            </a:r>
            <a:endParaRPr lang="ru-RU" sz="1300" dirty="0">
              <a:latin typeface="HSE Sans" panose="02000000000000000000" pitchFamily="2" charset="0"/>
            </a:endParaRPr>
          </a:p>
        </p:txBody>
      </p:sp>
      <p:sp>
        <p:nvSpPr>
          <p:cNvPr id="19" name="Текст 35">
            <a:extLst>
              <a:ext uri="{FF2B5EF4-FFF2-40B4-BE49-F238E27FC236}">
                <a16:creationId xmlns:a16="http://schemas.microsoft.com/office/drawing/2014/main" id="{658542D3-7E45-6E46-8039-27C4C43DD6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897" y="5183249"/>
            <a:ext cx="3934345" cy="553998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Примечания, или любая другая пояснительная или дополнительная информация набираются шрифтом размером 10 </a:t>
            </a:r>
            <a:r>
              <a:rPr lang="en-GB" sz="1000" dirty="0" err="1">
                <a:latin typeface="HSE Sans" panose="02000000000000000000" pitchFamily="2" charset="0"/>
              </a:rPr>
              <a:t>pt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21" name="Диаграмма 7">
            <a:extLst>
              <a:ext uri="{FF2B5EF4-FFF2-40B4-BE49-F238E27FC236}">
                <a16:creationId xmlns:a16="http://schemas.microsoft.com/office/drawing/2014/main" id="{57965DCA-4776-7546-97FD-A69317A34CF2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272097" y="1447790"/>
            <a:ext cx="6371768" cy="428945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11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рафик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con&#10;&#10;Description automatically generated">
            <a:extLst>
              <a:ext uri="{FF2B5EF4-FFF2-40B4-BE49-F238E27FC236}">
                <a16:creationId xmlns:a16="http://schemas.microsoft.com/office/drawing/2014/main" id="{11D7C3EB-CCEB-E142-9753-8B2D75A0A8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9" name="Straight Connector 19">
            <a:extLst>
              <a:ext uri="{FF2B5EF4-FFF2-40B4-BE49-F238E27FC236}">
                <a16:creationId xmlns:a16="http://schemas.microsoft.com/office/drawing/2014/main" id="{527C9F89-51CC-D243-9351-73AB081DB944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1">
            <a:extLst>
              <a:ext uri="{FF2B5EF4-FFF2-40B4-BE49-F238E27FC236}">
                <a16:creationId xmlns:a16="http://schemas.microsoft.com/office/drawing/2014/main" id="{F09EE119-6C80-E846-95F9-BB3907664128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5">
            <a:extLst>
              <a:ext uri="{FF2B5EF4-FFF2-40B4-BE49-F238E27FC236}">
                <a16:creationId xmlns:a16="http://schemas.microsoft.com/office/drawing/2014/main" id="{6C0A681B-44BF-6A46-98D8-483EF13B9114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65A5D7C-EB12-9D4D-A99A-4B26C81B7387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3" name="Straight Connector 59">
            <a:extLst>
              <a:ext uri="{FF2B5EF4-FFF2-40B4-BE49-F238E27FC236}">
                <a16:creationId xmlns:a16="http://schemas.microsoft.com/office/drawing/2014/main" id="{D4C3D74D-BE91-9547-ADCA-ACCE93C18789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37">
            <a:extLst>
              <a:ext uri="{FF2B5EF4-FFF2-40B4-BE49-F238E27FC236}">
                <a16:creationId xmlns:a16="http://schemas.microsoft.com/office/drawing/2014/main" id="{3E0AB43B-5E98-6042-A282-C61E0C5A37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5" name="Текст 39">
            <a:extLst>
              <a:ext uri="{FF2B5EF4-FFF2-40B4-BE49-F238E27FC236}">
                <a16:creationId xmlns:a16="http://schemas.microsoft.com/office/drawing/2014/main" id="{7388A8DF-D130-5445-A3F8-F96E1202BA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7" name="Текст 39">
            <a:extLst>
              <a:ext uri="{FF2B5EF4-FFF2-40B4-BE49-F238E27FC236}">
                <a16:creationId xmlns:a16="http://schemas.microsoft.com/office/drawing/2014/main" id="{02CBC466-1703-7541-94E4-AC76F4E6D9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20" name="Текст 35">
            <a:extLst>
              <a:ext uri="{FF2B5EF4-FFF2-40B4-BE49-F238E27FC236}">
                <a16:creationId xmlns:a16="http://schemas.microsoft.com/office/drawing/2014/main" id="{5812BF3C-1D24-3640-84D2-BFFCA525AE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5897" y="5183249"/>
            <a:ext cx="3934345" cy="553998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Примечания, или любая другая пояснительная или дополнительная информация набираются шрифтом размером 10 </a:t>
            </a:r>
            <a:r>
              <a:rPr lang="en-GB" sz="1000" dirty="0" err="1">
                <a:latin typeface="HSE Sans" panose="02000000000000000000" pitchFamily="2" charset="0"/>
              </a:rPr>
              <a:t>pt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21" name="Диаграмма 7">
            <a:extLst>
              <a:ext uri="{FF2B5EF4-FFF2-40B4-BE49-F238E27FC236}">
                <a16:creationId xmlns:a16="http://schemas.microsoft.com/office/drawing/2014/main" id="{BCBBDD44-9DC9-F74E-979F-120A7BBD4EE1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272097" y="1447790"/>
            <a:ext cx="6371768" cy="4289457"/>
          </a:xfrm>
        </p:spPr>
        <p:txBody>
          <a:bodyPr/>
          <a:lstStyle/>
          <a:p>
            <a:endParaRPr lang="ru-RU"/>
          </a:p>
        </p:txBody>
      </p:sp>
      <p:sp>
        <p:nvSpPr>
          <p:cNvPr id="23" name="Текст 22">
            <a:extLst>
              <a:ext uri="{FF2B5EF4-FFF2-40B4-BE49-F238E27FC236}">
                <a16:creationId xmlns:a16="http://schemas.microsoft.com/office/drawing/2014/main" id="{7C68DF7B-E804-E44B-83DF-5DC36AF76F4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788" y="1447064"/>
            <a:ext cx="4322762" cy="703205"/>
          </a:xfrm>
        </p:spPr>
        <p:txBody>
          <a:bodyPr>
            <a:noAutofit/>
          </a:bodyPr>
          <a:lstStyle>
            <a:lvl1pPr marL="0" indent="0">
              <a:buNone/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600" dirty="0">
                <a:solidFill>
                  <a:srgbClr val="102D69"/>
                </a:solidFill>
                <a:latin typeface="HSE Sans" panose="02000000000000000000" pitchFamily="2" charset="0"/>
              </a:rPr>
              <a:t>Название графика. Обратите внимание, что название графика набирается меньшим кеглем, чем заголовок</a:t>
            </a:r>
            <a:r>
              <a:rPr lang="en-GB" sz="1600" dirty="0">
                <a:solidFill>
                  <a:srgbClr val="102D69"/>
                </a:solidFill>
                <a:latin typeface="HSE Sans" panose="02000000000000000000" pitchFamily="2" charset="0"/>
              </a:rPr>
              <a:t> (16pt)</a:t>
            </a:r>
            <a:endParaRPr lang="ru-RU" sz="16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28" name="Текст 35">
            <a:extLst>
              <a:ext uri="{FF2B5EF4-FFF2-40B4-BE49-F238E27FC236}">
                <a16:creationId xmlns:a16="http://schemas.microsoft.com/office/drawing/2014/main" id="{89E931D8-2901-A54D-86EA-096E47B818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5898" y="2379663"/>
            <a:ext cx="4322531" cy="2399371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en-GB" sz="1300" dirty="0">
                <a:latin typeface="HSE Sans" panose="02000000000000000000" pitchFamily="2" charset="0"/>
              </a:rPr>
              <a:t>Lorem ipsum </a:t>
            </a:r>
            <a:r>
              <a:rPr lang="en-GB" sz="1300" dirty="0" err="1">
                <a:latin typeface="HSE Sans" panose="02000000000000000000" pitchFamily="2" charset="0"/>
              </a:rPr>
              <a:t>dolor</a:t>
            </a:r>
            <a:r>
              <a:rPr lang="en-GB" sz="1300" dirty="0">
                <a:latin typeface="HSE Sans" panose="02000000000000000000" pitchFamily="2" charset="0"/>
              </a:rPr>
              <a:t> sit </a:t>
            </a:r>
            <a:r>
              <a:rPr lang="en-GB" sz="1300" dirty="0" err="1">
                <a:latin typeface="HSE Sans" panose="02000000000000000000" pitchFamily="2" charset="0"/>
              </a:rPr>
              <a:t>amet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consectetur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adipiscing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elit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sed</a:t>
            </a:r>
            <a:r>
              <a:rPr lang="en-GB" sz="1300" dirty="0">
                <a:latin typeface="HSE Sans" panose="02000000000000000000" pitchFamily="2" charset="0"/>
              </a:rPr>
              <a:t> do </a:t>
            </a:r>
            <a:r>
              <a:rPr lang="en-GB" sz="1300" dirty="0" err="1">
                <a:latin typeface="HSE Sans" panose="02000000000000000000" pitchFamily="2" charset="0"/>
              </a:rPr>
              <a:t>eiusmod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tempor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incididunt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ut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labore</a:t>
            </a:r>
            <a:r>
              <a:rPr lang="en-GB" sz="1300" dirty="0">
                <a:latin typeface="HSE Sans" panose="02000000000000000000" pitchFamily="2" charset="0"/>
              </a:rPr>
              <a:t> et dolore magna </a:t>
            </a:r>
            <a:r>
              <a:rPr lang="en-GB" sz="1300" dirty="0" err="1">
                <a:latin typeface="HSE Sans" panose="02000000000000000000" pitchFamily="2" charset="0"/>
              </a:rPr>
              <a:t>aliqua</a:t>
            </a:r>
            <a:r>
              <a:rPr lang="en-GB" sz="1300" dirty="0">
                <a:latin typeface="HSE Sans" panose="02000000000000000000" pitchFamily="2" charset="0"/>
              </a:rPr>
              <a:t>. Ut </a:t>
            </a:r>
            <a:r>
              <a:rPr lang="en-GB" sz="1300" dirty="0" err="1">
                <a:latin typeface="HSE Sans" panose="02000000000000000000" pitchFamily="2" charset="0"/>
              </a:rPr>
              <a:t>enim</a:t>
            </a:r>
            <a:r>
              <a:rPr lang="en-GB" sz="1300" dirty="0">
                <a:latin typeface="HSE Sans" panose="02000000000000000000" pitchFamily="2" charset="0"/>
              </a:rPr>
              <a:t> ad minim </a:t>
            </a:r>
            <a:r>
              <a:rPr lang="en-GB" sz="1300" dirty="0" err="1">
                <a:latin typeface="HSE Sans" panose="02000000000000000000" pitchFamily="2" charset="0"/>
              </a:rPr>
              <a:t>veniam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quis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nostrud</a:t>
            </a:r>
            <a:r>
              <a:rPr lang="en-GB" sz="1300" dirty="0">
                <a:latin typeface="HSE Sans" panose="02000000000000000000" pitchFamily="2" charset="0"/>
              </a:rPr>
              <a:t> exercitation </a:t>
            </a:r>
            <a:r>
              <a:rPr lang="en-GB" sz="1300" dirty="0" err="1">
                <a:latin typeface="HSE Sans" panose="02000000000000000000" pitchFamily="2" charset="0"/>
              </a:rPr>
              <a:t>ullamco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laboris</a:t>
            </a:r>
            <a:r>
              <a:rPr lang="en-GB" sz="1300" dirty="0">
                <a:latin typeface="HSE Sans" panose="02000000000000000000" pitchFamily="2" charset="0"/>
              </a:rPr>
              <a:t> nisi </a:t>
            </a:r>
            <a:r>
              <a:rPr lang="en-GB" sz="1300" dirty="0" err="1">
                <a:latin typeface="HSE Sans" panose="02000000000000000000" pitchFamily="2" charset="0"/>
              </a:rPr>
              <a:t>ut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aliquip</a:t>
            </a:r>
            <a:r>
              <a:rPr lang="en-GB" sz="1300" dirty="0">
                <a:latin typeface="HSE Sans" panose="02000000000000000000" pitchFamily="2" charset="0"/>
              </a:rPr>
              <a:t> ex </a:t>
            </a:r>
            <a:r>
              <a:rPr lang="en-GB" sz="1300" dirty="0" err="1">
                <a:latin typeface="HSE Sans" panose="02000000000000000000" pitchFamily="2" charset="0"/>
              </a:rPr>
              <a:t>ea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commodo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consequat</a:t>
            </a:r>
            <a:r>
              <a:rPr lang="en-GB" sz="1300" dirty="0">
                <a:latin typeface="HSE Sans" panose="02000000000000000000" pitchFamily="2" charset="0"/>
              </a:rPr>
              <a:t>. Duis </a:t>
            </a:r>
            <a:r>
              <a:rPr lang="en-GB" sz="1300" dirty="0" err="1">
                <a:latin typeface="HSE Sans" panose="02000000000000000000" pitchFamily="2" charset="0"/>
              </a:rPr>
              <a:t>aute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irure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dolor</a:t>
            </a:r>
            <a:r>
              <a:rPr lang="en-GB" sz="1300" dirty="0">
                <a:latin typeface="HSE Sans" panose="02000000000000000000" pitchFamily="2" charset="0"/>
              </a:rPr>
              <a:t> in </a:t>
            </a:r>
            <a:r>
              <a:rPr lang="en-GB" sz="1300" dirty="0" err="1">
                <a:latin typeface="HSE Sans" panose="02000000000000000000" pitchFamily="2" charset="0"/>
              </a:rPr>
              <a:t>reprehenderit</a:t>
            </a:r>
            <a:r>
              <a:rPr lang="en-GB" sz="1300" dirty="0">
                <a:latin typeface="HSE Sans" panose="02000000000000000000" pitchFamily="2" charset="0"/>
              </a:rPr>
              <a:t> in </a:t>
            </a:r>
            <a:r>
              <a:rPr lang="en-GB" sz="1300" dirty="0" err="1">
                <a:latin typeface="HSE Sans" panose="02000000000000000000" pitchFamily="2" charset="0"/>
              </a:rPr>
              <a:t>voluptate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velit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esse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cillum</a:t>
            </a:r>
            <a:r>
              <a:rPr lang="en-GB" sz="1300" dirty="0">
                <a:latin typeface="HSE Sans" panose="02000000000000000000" pitchFamily="2" charset="0"/>
              </a:rPr>
              <a:t> dolore </a:t>
            </a:r>
            <a:r>
              <a:rPr lang="en-GB" sz="1300" dirty="0" err="1">
                <a:latin typeface="HSE Sans" panose="02000000000000000000" pitchFamily="2" charset="0"/>
              </a:rPr>
              <a:t>eu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fugiat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nulla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pariatur</a:t>
            </a:r>
            <a:r>
              <a:rPr lang="en-GB" sz="1300" dirty="0">
                <a:latin typeface="HSE Sans" panose="02000000000000000000" pitchFamily="2" charset="0"/>
              </a:rPr>
              <a:t>. </a:t>
            </a:r>
            <a:r>
              <a:rPr lang="en-GB" sz="1300" dirty="0" err="1">
                <a:latin typeface="HSE Sans" panose="02000000000000000000" pitchFamily="2" charset="0"/>
              </a:rPr>
              <a:t>Excepteur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sint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occaecat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cupidatat</a:t>
            </a:r>
            <a:r>
              <a:rPr lang="en-GB" sz="1300" dirty="0">
                <a:latin typeface="HSE Sans" panose="02000000000000000000" pitchFamily="2" charset="0"/>
              </a:rPr>
              <a:t> non </a:t>
            </a:r>
            <a:r>
              <a:rPr lang="en-GB" sz="1300" dirty="0" err="1">
                <a:latin typeface="HSE Sans" panose="02000000000000000000" pitchFamily="2" charset="0"/>
              </a:rPr>
              <a:t>proident</a:t>
            </a:r>
            <a:r>
              <a:rPr lang="en-GB" sz="1300" dirty="0">
                <a:latin typeface="HSE Sans" panose="02000000000000000000" pitchFamily="2" charset="0"/>
              </a:rPr>
              <a:t>, sunt in culpa qui </a:t>
            </a:r>
            <a:r>
              <a:rPr lang="en-GB" sz="1300" dirty="0" err="1">
                <a:latin typeface="HSE Sans" panose="02000000000000000000" pitchFamily="2" charset="0"/>
              </a:rPr>
              <a:t>officia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deserunt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mollit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anim</a:t>
            </a:r>
            <a:r>
              <a:rPr lang="en-GB" sz="1300" dirty="0">
                <a:latin typeface="HSE Sans" panose="02000000000000000000" pitchFamily="2" charset="0"/>
              </a:rPr>
              <a:t> id </a:t>
            </a:r>
            <a:r>
              <a:rPr lang="en-GB" sz="1300" dirty="0" err="1">
                <a:latin typeface="HSE Sans" panose="02000000000000000000" pitchFamily="2" charset="0"/>
              </a:rPr>
              <a:t>est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laborum</a:t>
            </a:r>
            <a:r>
              <a:rPr lang="en-GB" sz="1300" dirty="0">
                <a:latin typeface="HSE Sans" panose="02000000000000000000" pitchFamily="2" charset="0"/>
              </a:rPr>
              <a:t>.</a:t>
            </a:r>
            <a:endParaRPr lang="ru-RU" sz="1300" dirty="0">
              <a:latin typeface="HSE Sa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889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фры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con&#10;&#10;Description automatically generated">
            <a:extLst>
              <a:ext uri="{FF2B5EF4-FFF2-40B4-BE49-F238E27FC236}">
                <a16:creationId xmlns:a16="http://schemas.microsoft.com/office/drawing/2014/main" id="{E9A64721-E55E-8749-B29E-51DD895593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7" name="Straight Connector 19">
            <a:extLst>
              <a:ext uri="{FF2B5EF4-FFF2-40B4-BE49-F238E27FC236}">
                <a16:creationId xmlns:a16="http://schemas.microsoft.com/office/drawing/2014/main" id="{B0C162B7-B84F-874A-960E-31F512518C6E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1">
            <a:extLst>
              <a:ext uri="{FF2B5EF4-FFF2-40B4-BE49-F238E27FC236}">
                <a16:creationId xmlns:a16="http://schemas.microsoft.com/office/drawing/2014/main" id="{1CB321BB-9FE3-294F-85D8-AA7DC75CA4AF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5">
            <a:extLst>
              <a:ext uri="{FF2B5EF4-FFF2-40B4-BE49-F238E27FC236}">
                <a16:creationId xmlns:a16="http://schemas.microsoft.com/office/drawing/2014/main" id="{0A610A45-8712-8A45-AFB3-931CF468EC32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0460EF6-ECAD-8941-8132-1B3E005D6067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1" name="Straight Connector 59">
            <a:extLst>
              <a:ext uri="{FF2B5EF4-FFF2-40B4-BE49-F238E27FC236}">
                <a16:creationId xmlns:a16="http://schemas.microsoft.com/office/drawing/2014/main" id="{41AE56A2-5FAA-FD44-AE1A-338E1E304184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37">
            <a:extLst>
              <a:ext uri="{FF2B5EF4-FFF2-40B4-BE49-F238E27FC236}">
                <a16:creationId xmlns:a16="http://schemas.microsoft.com/office/drawing/2014/main" id="{D9986185-6D5E-FD48-A5CA-AF2D5B58A3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3" name="Текст 39">
            <a:extLst>
              <a:ext uri="{FF2B5EF4-FFF2-40B4-BE49-F238E27FC236}">
                <a16:creationId xmlns:a16="http://schemas.microsoft.com/office/drawing/2014/main" id="{5DBFD327-E3A8-944A-AABF-7D813AD0F1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5" name="Текст 39">
            <a:extLst>
              <a:ext uri="{FF2B5EF4-FFF2-40B4-BE49-F238E27FC236}">
                <a16:creationId xmlns:a16="http://schemas.microsoft.com/office/drawing/2014/main" id="{D206FCE0-05C3-2C45-A7D6-1FC287C017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7" name="Заголовок 31">
            <a:extLst>
              <a:ext uri="{FF2B5EF4-FFF2-40B4-BE49-F238E27FC236}">
                <a16:creationId xmlns:a16="http://schemas.microsoft.com/office/drawing/2014/main" id="{3B28B62E-5EE9-834C-9BB6-BD66079B81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897" y="1447790"/>
            <a:ext cx="11057955" cy="777025"/>
          </a:xfr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defRPr sz="2400" b="0" i="0">
                <a:latin typeface="HSE Sans" panose="02000000000000000000" pitchFamily="2" charset="0"/>
              </a:defRPr>
            </a:lvl1pPr>
          </a:lstStyle>
          <a:p>
            <a:r>
              <a:rPr lang="ru-RU" sz="2400" dirty="0">
                <a:solidFill>
                  <a:srgbClr val="102D69"/>
                </a:solidFill>
                <a:latin typeface="HSE Sans" panose="02000000000000000000" pitchFamily="2" charset="0"/>
              </a:rPr>
              <a:t>Заголовок может быть набран в две или три строки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 (24 </a:t>
            </a:r>
            <a:r>
              <a:rPr lang="en-GB" sz="24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24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24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24" name="Текст 35">
            <a:extLst>
              <a:ext uri="{FF2B5EF4-FFF2-40B4-BE49-F238E27FC236}">
                <a16:creationId xmlns:a16="http://schemas.microsoft.com/office/drawing/2014/main" id="{621215DE-C1FD-2B4C-B236-AF679CF906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5076" y="4103994"/>
            <a:ext cx="2758143" cy="1569661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300" dirty="0">
                <a:latin typeface="HSE Sans" panose="02000000000000000000" pitchFamily="2" charset="0"/>
              </a:rPr>
              <a:t>Если у вас мало данных, то не переживайте. Сделайте несколько крупных цифр и аккуратные подписи к ним, это позволит подать информацию красиво и аккуратно.</a:t>
            </a:r>
          </a:p>
        </p:txBody>
      </p:sp>
      <p:sp>
        <p:nvSpPr>
          <p:cNvPr id="25" name="Текст 35">
            <a:extLst>
              <a:ext uri="{FF2B5EF4-FFF2-40B4-BE49-F238E27FC236}">
                <a16:creationId xmlns:a16="http://schemas.microsoft.com/office/drawing/2014/main" id="{8BC2F90D-0CE0-574C-A7C1-EAA3E6F1A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47007" y="4103994"/>
            <a:ext cx="2757612" cy="1569661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300" dirty="0">
                <a:latin typeface="HSE Sans" panose="02000000000000000000" pitchFamily="2" charset="0"/>
              </a:rPr>
              <a:t>Если у вас мало данных, то не переживайте. Сделайте несколько крупных цифр и аккуратные подписи к ним, это позволит подать информацию красиво и аккуратно.</a:t>
            </a:r>
          </a:p>
        </p:txBody>
      </p:sp>
      <p:sp>
        <p:nvSpPr>
          <p:cNvPr id="26" name="Текст 35">
            <a:extLst>
              <a:ext uri="{FF2B5EF4-FFF2-40B4-BE49-F238E27FC236}">
                <a16:creationId xmlns:a16="http://schemas.microsoft.com/office/drawing/2014/main" id="{239E188B-2696-8A48-9F8A-36223EEF61E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18938" y="4103994"/>
            <a:ext cx="2757612" cy="1569661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300" dirty="0">
                <a:latin typeface="HSE Sans" panose="02000000000000000000" pitchFamily="2" charset="0"/>
              </a:rPr>
              <a:t>Если у вас мало данных, то не переживайте. Сделайте несколько крупных цифр и аккуратные подписи к ним, это позволит подать информацию красиво и аккуратно.</a:t>
            </a: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id="{379BF4C6-F899-294C-B88E-8363AFBEEC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5076" y="2710235"/>
            <a:ext cx="2758143" cy="1164116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9600">
                <a:latin typeface="HSE Sans" panose="02000000000000000000" pitchFamily="2" charset="0"/>
              </a:defRPr>
            </a:lvl1pPr>
            <a:lvl2pPr>
              <a:defRPr sz="9600">
                <a:latin typeface="HSE Sans" panose="02000000000000000000" pitchFamily="2" charset="0"/>
              </a:defRPr>
            </a:lvl2pPr>
            <a:lvl3pPr>
              <a:defRPr sz="9600">
                <a:latin typeface="HSE Sans" panose="02000000000000000000" pitchFamily="2" charset="0"/>
              </a:defRPr>
            </a:lvl3pPr>
            <a:lvl4pPr>
              <a:defRPr sz="9600">
                <a:latin typeface="HSE Sans" panose="02000000000000000000" pitchFamily="2" charset="0"/>
              </a:defRPr>
            </a:lvl4pPr>
            <a:lvl5pPr>
              <a:defRPr sz="9600">
                <a:latin typeface="HSE Sans" panose="02000000000000000000" pitchFamily="2" charset="0"/>
              </a:defRPr>
            </a:lvl5pPr>
          </a:lstStyle>
          <a:p>
            <a:pPr lvl="0"/>
            <a:r>
              <a:rPr lang="ru-RU" sz="9600" dirty="0">
                <a:solidFill>
                  <a:srgbClr val="102D69"/>
                </a:solidFill>
                <a:latin typeface="HSE Sans" panose="02000000000000000000" pitchFamily="2" charset="0"/>
              </a:rPr>
              <a:t>152</a:t>
            </a:r>
            <a:endParaRPr lang="ru-RU" dirty="0"/>
          </a:p>
        </p:txBody>
      </p:sp>
      <p:sp>
        <p:nvSpPr>
          <p:cNvPr id="29" name="Текст 27">
            <a:extLst>
              <a:ext uri="{FF2B5EF4-FFF2-40B4-BE49-F238E27FC236}">
                <a16:creationId xmlns:a16="http://schemas.microsoft.com/office/drawing/2014/main" id="{DE7F352B-F6D9-B545-A835-443A55956E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47007" y="2710235"/>
            <a:ext cx="2758143" cy="1164116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9600">
                <a:latin typeface="HSE Sans" panose="02000000000000000000" pitchFamily="2" charset="0"/>
              </a:defRPr>
            </a:lvl1pPr>
            <a:lvl2pPr>
              <a:defRPr sz="9600">
                <a:latin typeface="HSE Sans" panose="02000000000000000000" pitchFamily="2" charset="0"/>
              </a:defRPr>
            </a:lvl2pPr>
            <a:lvl3pPr>
              <a:defRPr sz="9600">
                <a:latin typeface="HSE Sans" panose="02000000000000000000" pitchFamily="2" charset="0"/>
              </a:defRPr>
            </a:lvl3pPr>
            <a:lvl4pPr>
              <a:defRPr sz="9600">
                <a:latin typeface="HSE Sans" panose="02000000000000000000" pitchFamily="2" charset="0"/>
              </a:defRPr>
            </a:lvl4pPr>
            <a:lvl5pPr>
              <a:defRPr sz="9600">
                <a:latin typeface="HSE Sans" panose="02000000000000000000" pitchFamily="2" charset="0"/>
              </a:defRPr>
            </a:lvl5pPr>
          </a:lstStyle>
          <a:p>
            <a:pPr lvl="0"/>
            <a:r>
              <a:rPr lang="ru-RU" sz="9600" dirty="0">
                <a:solidFill>
                  <a:srgbClr val="102D69"/>
                </a:solidFill>
                <a:latin typeface="HSE Sans" panose="02000000000000000000" pitchFamily="2" charset="0"/>
              </a:rPr>
              <a:t>95</a:t>
            </a:r>
            <a:endParaRPr lang="ru-RU" dirty="0"/>
          </a:p>
        </p:txBody>
      </p:sp>
      <p:sp>
        <p:nvSpPr>
          <p:cNvPr id="30" name="Текст 27">
            <a:extLst>
              <a:ext uri="{FF2B5EF4-FFF2-40B4-BE49-F238E27FC236}">
                <a16:creationId xmlns:a16="http://schemas.microsoft.com/office/drawing/2014/main" id="{D1D5AF9F-C1B0-7842-8789-1DB8963D98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18938" y="2710235"/>
            <a:ext cx="2758143" cy="1164116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9600">
                <a:latin typeface="HSE Sans" panose="02000000000000000000" pitchFamily="2" charset="0"/>
              </a:defRPr>
            </a:lvl1pPr>
            <a:lvl2pPr>
              <a:defRPr sz="9600">
                <a:latin typeface="HSE Sans" panose="02000000000000000000" pitchFamily="2" charset="0"/>
              </a:defRPr>
            </a:lvl2pPr>
            <a:lvl3pPr>
              <a:defRPr sz="9600">
                <a:latin typeface="HSE Sans" panose="02000000000000000000" pitchFamily="2" charset="0"/>
              </a:defRPr>
            </a:lvl3pPr>
            <a:lvl4pPr>
              <a:defRPr sz="9600">
                <a:latin typeface="HSE Sans" panose="02000000000000000000" pitchFamily="2" charset="0"/>
              </a:defRPr>
            </a:lvl4pPr>
            <a:lvl5pPr>
              <a:defRPr sz="9600">
                <a:latin typeface="HSE Sans" panose="02000000000000000000" pitchFamily="2" charset="0"/>
              </a:defRPr>
            </a:lvl5pPr>
          </a:lstStyle>
          <a:p>
            <a:pPr lvl="0"/>
            <a:r>
              <a:rPr lang="ru-RU" sz="9600" dirty="0">
                <a:solidFill>
                  <a:srgbClr val="102D69"/>
                </a:solidFill>
                <a:latin typeface="HSE Sans" panose="02000000000000000000" pitchFamily="2" charset="0"/>
              </a:rPr>
              <a:t>284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052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5425806-16DD-844E-927C-26E7143A9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6" name="Straight Connector 19">
            <a:extLst>
              <a:ext uri="{FF2B5EF4-FFF2-40B4-BE49-F238E27FC236}">
                <a16:creationId xmlns:a16="http://schemas.microsoft.com/office/drawing/2014/main" id="{479746FF-3282-DF46-9D7C-D80431604A55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1">
            <a:extLst>
              <a:ext uri="{FF2B5EF4-FFF2-40B4-BE49-F238E27FC236}">
                <a16:creationId xmlns:a16="http://schemas.microsoft.com/office/drawing/2014/main" id="{51B44297-B0E7-D74D-B291-D39A0D468B42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5">
            <a:extLst>
              <a:ext uri="{FF2B5EF4-FFF2-40B4-BE49-F238E27FC236}">
                <a16:creationId xmlns:a16="http://schemas.microsoft.com/office/drawing/2014/main" id="{0EA4A057-F0CB-E04F-B472-4A1ABFB64C66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64502F5-56EE-354B-A3B1-E79F8B005172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0" name="Straight Connector 59">
            <a:extLst>
              <a:ext uri="{FF2B5EF4-FFF2-40B4-BE49-F238E27FC236}">
                <a16:creationId xmlns:a16="http://schemas.microsoft.com/office/drawing/2014/main" id="{A80E0956-5C10-CC40-A426-CBD2E0C4158E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37">
            <a:extLst>
              <a:ext uri="{FF2B5EF4-FFF2-40B4-BE49-F238E27FC236}">
                <a16:creationId xmlns:a16="http://schemas.microsoft.com/office/drawing/2014/main" id="{6EC59AAD-5962-8D49-BF4D-7DA5D57307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2" name="Текст 39">
            <a:extLst>
              <a:ext uri="{FF2B5EF4-FFF2-40B4-BE49-F238E27FC236}">
                <a16:creationId xmlns:a16="http://schemas.microsoft.com/office/drawing/2014/main" id="{49041ACC-EEF4-D34B-A7DE-87B1AF2ED3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4" name="Текст 39">
            <a:extLst>
              <a:ext uri="{FF2B5EF4-FFF2-40B4-BE49-F238E27FC236}">
                <a16:creationId xmlns:a16="http://schemas.microsoft.com/office/drawing/2014/main" id="{BF93B2CC-81A4-0943-AF6C-C865767929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5" name="Текст 22">
            <a:extLst>
              <a:ext uri="{FF2B5EF4-FFF2-40B4-BE49-F238E27FC236}">
                <a16:creationId xmlns:a16="http://schemas.microsoft.com/office/drawing/2014/main" id="{51340CB4-0355-3640-A212-F684523CDC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787" y="1447065"/>
            <a:ext cx="11058065" cy="30777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600" dirty="0">
                <a:solidFill>
                  <a:srgbClr val="102D69"/>
                </a:solidFill>
                <a:latin typeface="HSE Sans" panose="02000000000000000000" pitchFamily="2" charset="0"/>
              </a:rPr>
              <a:t>Название таблицы. Обратите внимание, что название графика набирается меньшим кеглем, чем заголовок (16</a:t>
            </a:r>
            <a:r>
              <a:rPr lang="en-GB" sz="16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16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16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id="{8C6F2EA4-CEDC-324C-9C06-8713118041E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788" y="5739189"/>
            <a:ext cx="6824303" cy="703205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0" dirty="0">
                <a:ln>
                  <a:noFill/>
                </a:ln>
                <a:latin typeface="HSE Sans" panose="02000000000000000000" pitchFamily="2" charset="0"/>
              </a:rPr>
              <a:t>Мы рекомендуем очень аккуратно использовать жирное начертание, старайтесь выделять жирным самое важное. </a:t>
            </a:r>
            <a:r>
              <a:rPr lang="ru-RU" sz="1300" dirty="0">
                <a:latin typeface="HSE Sans" panose="02000000000000000000" pitchFamily="2" charset="0"/>
              </a:rPr>
              <a:t>Также старайтесь не использовать выделение жирным начертанием вместе с заливкой ячеек каким-либо цветом, достаточно и одного акцента.</a:t>
            </a:r>
            <a:endParaRPr lang="en-RU" sz="1300" b="0">
              <a:ln>
                <a:noFill/>
              </a:ln>
              <a:latin typeface="HSE Sans" panose="02000000000000000000" pitchFamily="2" charset="0"/>
            </a:endParaRPr>
          </a:p>
        </p:txBody>
      </p:sp>
      <p:sp>
        <p:nvSpPr>
          <p:cNvPr id="19" name="Таблица 18">
            <a:extLst>
              <a:ext uri="{FF2B5EF4-FFF2-40B4-BE49-F238E27FC236}">
                <a16:creationId xmlns:a16="http://schemas.microsoft.com/office/drawing/2014/main" id="{7B291085-A9B9-D842-B1A7-96258FAF012C}"/>
              </a:ext>
            </a:extLst>
          </p:cNvPr>
          <p:cNvSpPr>
            <a:spLocks noGrp="1"/>
          </p:cNvSpPr>
          <p:nvPr>
            <p:ph type="tbl" sz="quarter" idx="19"/>
          </p:nvPr>
        </p:nvSpPr>
        <p:spPr>
          <a:xfrm>
            <a:off x="585787" y="1984076"/>
            <a:ext cx="11058527" cy="3519576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160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con&#10;&#10;Description automatically generated">
            <a:extLst>
              <a:ext uri="{FF2B5EF4-FFF2-40B4-BE49-F238E27FC236}">
                <a16:creationId xmlns:a16="http://schemas.microsoft.com/office/drawing/2014/main" id="{259ABC72-D738-1143-BF2A-D85AE9A4F7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7199" y="464363"/>
            <a:ext cx="448276" cy="448276"/>
          </a:xfrm>
          <a:prstGeom prst="rect">
            <a:avLst/>
          </a:prstGeom>
        </p:spPr>
      </p:pic>
      <p:cxnSp>
        <p:nvCxnSpPr>
          <p:cNvPr id="9" name="Straight Connector 19">
            <a:extLst>
              <a:ext uri="{FF2B5EF4-FFF2-40B4-BE49-F238E27FC236}">
                <a16:creationId xmlns:a16="http://schemas.microsoft.com/office/drawing/2014/main" id="{237A1E42-2FC3-8841-8C41-992C5BC2368D}"/>
              </a:ext>
            </a:extLst>
          </p:cNvPr>
          <p:cNvCxnSpPr>
            <a:cxnSpLocks/>
          </p:cNvCxnSpPr>
          <p:nvPr userDrawn="1"/>
        </p:nvCxnSpPr>
        <p:spPr>
          <a:xfrm>
            <a:off x="329868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1">
            <a:extLst>
              <a:ext uri="{FF2B5EF4-FFF2-40B4-BE49-F238E27FC236}">
                <a16:creationId xmlns:a16="http://schemas.microsoft.com/office/drawing/2014/main" id="{47503EA0-3883-E24D-9EB8-7B6175182929}"/>
              </a:ext>
            </a:extLst>
          </p:cNvPr>
          <p:cNvCxnSpPr>
            <a:cxnSpLocks/>
          </p:cNvCxnSpPr>
          <p:nvPr userDrawn="1"/>
        </p:nvCxnSpPr>
        <p:spPr>
          <a:xfrm>
            <a:off x="6099416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5">
            <a:extLst>
              <a:ext uri="{FF2B5EF4-FFF2-40B4-BE49-F238E27FC236}">
                <a16:creationId xmlns:a16="http://schemas.microsoft.com/office/drawing/2014/main" id="{E0144DF2-9891-324D-B34E-AFA025FBCBF9}"/>
              </a:ext>
            </a:extLst>
          </p:cNvPr>
          <p:cNvCxnSpPr>
            <a:cxnSpLocks/>
          </p:cNvCxnSpPr>
          <p:nvPr userDrawn="1"/>
        </p:nvCxnSpPr>
        <p:spPr>
          <a:xfrm>
            <a:off x="10277081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33F65D6-1072-F140-B6A5-758D7B595A92}"/>
              </a:ext>
            </a:extLst>
          </p:cNvPr>
          <p:cNvSpPr txBox="1"/>
          <p:nvPr userDrawn="1"/>
        </p:nvSpPr>
        <p:spPr>
          <a:xfrm>
            <a:off x="10410201" y="532278"/>
            <a:ext cx="67197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fld id="{32AF94B5-93D7-5247-B727-C7089232F508}" type="slidenum">
              <a:rPr lang="ru-RU" sz="2000" smtClean="0">
                <a:solidFill>
                  <a:srgbClr val="102D69"/>
                </a:solidFill>
                <a:latin typeface="HSE Sans" panose="02000000000000000000" pitchFamily="2" charset="0"/>
              </a:rPr>
              <a:t>‹#›</a:t>
            </a:fld>
            <a:endParaRPr lang="ru-RU" sz="20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cxnSp>
        <p:nvCxnSpPr>
          <p:cNvPr id="13" name="Straight Connector 59">
            <a:extLst>
              <a:ext uri="{FF2B5EF4-FFF2-40B4-BE49-F238E27FC236}">
                <a16:creationId xmlns:a16="http://schemas.microsoft.com/office/drawing/2014/main" id="{5F1F09D4-22FA-7B4B-9488-F8FDDCC2D447}"/>
              </a:ext>
            </a:extLst>
          </p:cNvPr>
          <p:cNvCxnSpPr>
            <a:cxnSpLocks/>
          </p:cNvCxnSpPr>
          <p:nvPr userDrawn="1"/>
        </p:nvCxnSpPr>
        <p:spPr>
          <a:xfrm>
            <a:off x="11643868" y="464363"/>
            <a:ext cx="0" cy="586260"/>
          </a:xfrm>
          <a:prstGeom prst="line">
            <a:avLst/>
          </a:prstGeom>
          <a:ln w="12700">
            <a:solidFill>
              <a:srgbClr val="102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37">
            <a:extLst>
              <a:ext uri="{FF2B5EF4-FFF2-40B4-BE49-F238E27FC236}">
                <a16:creationId xmlns:a16="http://schemas.microsoft.com/office/drawing/2014/main" id="{44D0326E-FD7A-3541-A998-62A1C30E27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3689" y="540904"/>
            <a:ext cx="1901825" cy="415925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i="0">
                <a:latin typeface="HSE Sans" panose="02000000000000000000" pitchFamily="2" charset="0"/>
              </a:defRPr>
            </a:lvl1pPr>
            <a:lvl2pPr marL="4572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2pPr>
            <a:lvl3pPr marL="9144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3pPr>
            <a:lvl4pPr marL="13716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4pPr>
            <a:lvl5pPr marL="1828800" indent="0">
              <a:lnSpc>
                <a:spcPct val="100000"/>
              </a:lnSpc>
              <a:buNone/>
              <a:defRPr sz="1000" b="0" i="0"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latin typeface="HSE Sans" panose="02000000000000000000" pitchFamily="2" charset="0"/>
              </a:rPr>
              <a:t>Название подразделения</a:t>
            </a:r>
            <a:br>
              <a:rPr lang="ru-RU" sz="1000" dirty="0">
                <a:latin typeface="HSE Sans" panose="02000000000000000000" pitchFamily="2" charset="0"/>
              </a:rPr>
            </a:br>
            <a:r>
              <a:rPr lang="ru-RU" sz="1000" dirty="0">
                <a:latin typeface="HSE Sans" panose="02000000000000000000" pitchFamily="2" charset="0"/>
              </a:rPr>
              <a:t>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5" name="Текст 39">
            <a:extLst>
              <a:ext uri="{FF2B5EF4-FFF2-40B4-BE49-F238E27FC236}">
                <a16:creationId xmlns:a16="http://schemas.microsoft.com/office/drawing/2014/main" id="{279CCCA0-F959-5245-8321-106D3C5E83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9163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презентации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7" name="Текст 39">
            <a:extLst>
              <a:ext uri="{FF2B5EF4-FFF2-40B4-BE49-F238E27FC236}">
                <a16:creationId xmlns:a16="http://schemas.microsoft.com/office/drawing/2014/main" id="{8B839C6B-8494-8841-9714-4C8F710F84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59892" y="548720"/>
            <a:ext cx="2070100" cy="408109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>
              <a:buNone/>
              <a:defRPr sz="10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000" dirty="0">
                <a:latin typeface="HSE Sans" panose="02000000000000000000" pitchFamily="2" charset="0"/>
              </a:rPr>
              <a:t>Название раздела может быть набрано в две или три строки</a:t>
            </a:r>
            <a:r>
              <a:rPr lang="en-GB" sz="1000" dirty="0">
                <a:latin typeface="HSE Sans" panose="02000000000000000000" pitchFamily="2" charset="0"/>
              </a:rPr>
              <a:t> (10pt)</a:t>
            </a:r>
            <a:endParaRPr lang="ru-RU" sz="1000" dirty="0">
              <a:latin typeface="HSE Sans" panose="02000000000000000000" pitchFamily="2" charset="0"/>
            </a:endParaRPr>
          </a:p>
        </p:txBody>
      </p:sp>
      <p:sp>
        <p:nvSpPr>
          <p:cNvPr id="18" name="Текст 22">
            <a:extLst>
              <a:ext uri="{FF2B5EF4-FFF2-40B4-BE49-F238E27FC236}">
                <a16:creationId xmlns:a16="http://schemas.microsoft.com/office/drawing/2014/main" id="{4D940599-2B77-CE47-91E6-CDB51ADE18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5787" y="1447064"/>
            <a:ext cx="7617877" cy="537011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>
              <a:defRPr sz="16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ru-RU" sz="1600" dirty="0">
                <a:solidFill>
                  <a:srgbClr val="102D69"/>
                </a:solidFill>
                <a:latin typeface="HSE Sans" panose="02000000000000000000" pitchFamily="2" charset="0"/>
              </a:rPr>
              <a:t>Название таблицы. Обратите внимание, что название графика набирается меньшим кеглем, чем заголовок (16</a:t>
            </a:r>
            <a:r>
              <a:rPr lang="en-GB" sz="1600" dirty="0" err="1">
                <a:solidFill>
                  <a:srgbClr val="102D69"/>
                </a:solidFill>
                <a:latin typeface="HSE Sans" panose="02000000000000000000" pitchFamily="2" charset="0"/>
              </a:rPr>
              <a:t>pt</a:t>
            </a:r>
            <a:r>
              <a:rPr lang="en-GB" sz="1600" dirty="0">
                <a:solidFill>
                  <a:srgbClr val="102D69"/>
                </a:solidFill>
                <a:latin typeface="HSE Sans" panose="02000000000000000000" pitchFamily="2" charset="0"/>
              </a:rPr>
              <a:t>)</a:t>
            </a:r>
            <a:endParaRPr lang="ru-RU" sz="1600" dirty="0">
              <a:solidFill>
                <a:srgbClr val="102D69"/>
              </a:solidFill>
              <a:latin typeface="HSE Sans" panose="02000000000000000000" pitchFamily="2" charset="0"/>
            </a:endParaRPr>
          </a:p>
        </p:txBody>
      </p:sp>
      <p:sp>
        <p:nvSpPr>
          <p:cNvPr id="19" name="Текст 16">
            <a:extLst>
              <a:ext uri="{FF2B5EF4-FFF2-40B4-BE49-F238E27FC236}">
                <a16:creationId xmlns:a16="http://schemas.microsoft.com/office/drawing/2014/main" id="{A7333712-9DED-4F4B-B209-2F13075EDB3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5788" y="5739189"/>
            <a:ext cx="6824303" cy="703205"/>
          </a:xfrm>
        </p:spPr>
        <p:txBody>
          <a:bodyPr lIns="0" tIns="0" rIns="0" b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0" dirty="0">
                <a:ln>
                  <a:noFill/>
                </a:ln>
                <a:latin typeface="HSE Sans" panose="02000000000000000000" pitchFamily="2" charset="0"/>
              </a:rPr>
              <a:t>Мы рекомендуем очень аккуратно использовать жирное начертание, старайтесь выделять жирным самое важное. </a:t>
            </a:r>
            <a:r>
              <a:rPr lang="ru-RU" sz="1300" dirty="0">
                <a:latin typeface="HSE Sans" panose="02000000000000000000" pitchFamily="2" charset="0"/>
              </a:rPr>
              <a:t>Также старайтесь не использовать выделение жирным начертанием вместе с заливкой ячеек каким-либо цветом, достаточно и одного акцента.</a:t>
            </a:r>
            <a:endParaRPr lang="en-RU" sz="1300" b="0">
              <a:ln>
                <a:noFill/>
              </a:ln>
              <a:latin typeface="HSE Sans" panose="02000000000000000000" pitchFamily="2" charset="0"/>
            </a:endParaRPr>
          </a:p>
        </p:txBody>
      </p:sp>
      <p:sp>
        <p:nvSpPr>
          <p:cNvPr id="20" name="Таблица 18">
            <a:extLst>
              <a:ext uri="{FF2B5EF4-FFF2-40B4-BE49-F238E27FC236}">
                <a16:creationId xmlns:a16="http://schemas.microsoft.com/office/drawing/2014/main" id="{DD467C42-8209-B740-8419-DBB6A6F7D5EE}"/>
              </a:ext>
            </a:extLst>
          </p:cNvPr>
          <p:cNvSpPr>
            <a:spLocks noGrp="1"/>
          </p:cNvSpPr>
          <p:nvPr>
            <p:ph type="tbl" sz="quarter" idx="19"/>
          </p:nvPr>
        </p:nvSpPr>
        <p:spPr>
          <a:xfrm>
            <a:off x="585787" y="2208362"/>
            <a:ext cx="7617895" cy="3295290"/>
          </a:xfrm>
        </p:spPr>
        <p:txBody>
          <a:bodyPr/>
          <a:lstStyle/>
          <a:p>
            <a:endParaRPr lang="ru-RU"/>
          </a:p>
        </p:txBody>
      </p:sp>
      <p:sp>
        <p:nvSpPr>
          <p:cNvPr id="21" name="Текст 35">
            <a:extLst>
              <a:ext uri="{FF2B5EF4-FFF2-40B4-BE49-F238E27FC236}">
                <a16:creationId xmlns:a16="http://schemas.microsoft.com/office/drawing/2014/main" id="{B4309850-76EA-224C-A9E2-B6BBDBF99D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86807" y="2208363"/>
            <a:ext cx="2930666" cy="2570672"/>
          </a:xfrm>
        </p:spPr>
        <p:txBody>
          <a:bodyPr lIns="0" tIns="0" rIns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1pPr>
            <a:lvl2pPr marL="4572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2pPr>
            <a:lvl3pPr marL="9144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3pPr>
            <a:lvl4pPr marL="13716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4pPr>
            <a:lvl5pPr marL="182880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0" i="0">
                <a:solidFill>
                  <a:srgbClr val="0E2D69"/>
                </a:solidFill>
                <a:latin typeface="HSE Sans" panose="02000000000000000000" pitchFamily="2" charset="0"/>
              </a:defRPr>
            </a:lvl5pPr>
          </a:lstStyle>
          <a:p>
            <a:r>
              <a:rPr lang="en-GB" sz="1300" dirty="0">
                <a:latin typeface="HSE Sans" panose="02000000000000000000" pitchFamily="2" charset="0"/>
              </a:rPr>
              <a:t>Lorem ipsum </a:t>
            </a:r>
            <a:r>
              <a:rPr lang="en-GB" sz="1300" dirty="0" err="1">
                <a:latin typeface="HSE Sans" panose="02000000000000000000" pitchFamily="2" charset="0"/>
              </a:rPr>
              <a:t>dolor</a:t>
            </a:r>
            <a:r>
              <a:rPr lang="en-GB" sz="1300" dirty="0">
                <a:latin typeface="HSE Sans" panose="02000000000000000000" pitchFamily="2" charset="0"/>
              </a:rPr>
              <a:t> sit </a:t>
            </a:r>
            <a:r>
              <a:rPr lang="en-GB" sz="1300" dirty="0" err="1">
                <a:latin typeface="HSE Sans" panose="02000000000000000000" pitchFamily="2" charset="0"/>
              </a:rPr>
              <a:t>amet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consectetur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adipiscing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elit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sed</a:t>
            </a:r>
            <a:r>
              <a:rPr lang="en-GB" sz="1300" dirty="0">
                <a:latin typeface="HSE Sans" panose="02000000000000000000" pitchFamily="2" charset="0"/>
              </a:rPr>
              <a:t> do </a:t>
            </a:r>
            <a:r>
              <a:rPr lang="en-GB" sz="1300" dirty="0" err="1">
                <a:latin typeface="HSE Sans" panose="02000000000000000000" pitchFamily="2" charset="0"/>
              </a:rPr>
              <a:t>eiusmod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tempor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incididunt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ut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labore</a:t>
            </a:r>
            <a:r>
              <a:rPr lang="en-GB" sz="1300" dirty="0">
                <a:latin typeface="HSE Sans" panose="02000000000000000000" pitchFamily="2" charset="0"/>
              </a:rPr>
              <a:t> et dolore magna </a:t>
            </a:r>
            <a:r>
              <a:rPr lang="en-GB" sz="1300" dirty="0" err="1">
                <a:latin typeface="HSE Sans" panose="02000000000000000000" pitchFamily="2" charset="0"/>
              </a:rPr>
              <a:t>aliqua</a:t>
            </a:r>
            <a:r>
              <a:rPr lang="en-GB" sz="1300" dirty="0">
                <a:latin typeface="HSE Sans" panose="02000000000000000000" pitchFamily="2" charset="0"/>
              </a:rPr>
              <a:t>. Ut </a:t>
            </a:r>
            <a:r>
              <a:rPr lang="en-GB" sz="1300" dirty="0" err="1">
                <a:latin typeface="HSE Sans" panose="02000000000000000000" pitchFamily="2" charset="0"/>
              </a:rPr>
              <a:t>enim</a:t>
            </a:r>
            <a:r>
              <a:rPr lang="en-GB" sz="1300" dirty="0">
                <a:latin typeface="HSE Sans" panose="02000000000000000000" pitchFamily="2" charset="0"/>
              </a:rPr>
              <a:t> ad minim </a:t>
            </a:r>
            <a:r>
              <a:rPr lang="en-GB" sz="1300" dirty="0" err="1">
                <a:latin typeface="HSE Sans" panose="02000000000000000000" pitchFamily="2" charset="0"/>
              </a:rPr>
              <a:t>veniam</a:t>
            </a:r>
            <a:r>
              <a:rPr lang="en-GB" sz="1300" dirty="0">
                <a:latin typeface="HSE Sans" panose="02000000000000000000" pitchFamily="2" charset="0"/>
              </a:rPr>
              <a:t>, </a:t>
            </a:r>
            <a:r>
              <a:rPr lang="en-GB" sz="1300" dirty="0" err="1">
                <a:latin typeface="HSE Sans" panose="02000000000000000000" pitchFamily="2" charset="0"/>
              </a:rPr>
              <a:t>quis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nostrud</a:t>
            </a:r>
            <a:r>
              <a:rPr lang="en-GB" sz="1300" dirty="0">
                <a:latin typeface="HSE Sans" panose="02000000000000000000" pitchFamily="2" charset="0"/>
              </a:rPr>
              <a:t> exercitation </a:t>
            </a:r>
            <a:r>
              <a:rPr lang="en-GB" sz="1300" dirty="0" err="1">
                <a:latin typeface="HSE Sans" panose="02000000000000000000" pitchFamily="2" charset="0"/>
              </a:rPr>
              <a:t>ullamco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laboris</a:t>
            </a:r>
            <a:r>
              <a:rPr lang="en-GB" sz="1300" dirty="0">
                <a:latin typeface="HSE Sans" panose="02000000000000000000" pitchFamily="2" charset="0"/>
              </a:rPr>
              <a:t> nisi </a:t>
            </a:r>
            <a:r>
              <a:rPr lang="en-GB" sz="1300" dirty="0" err="1">
                <a:latin typeface="HSE Sans" panose="02000000000000000000" pitchFamily="2" charset="0"/>
              </a:rPr>
              <a:t>ut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aliquip</a:t>
            </a:r>
            <a:r>
              <a:rPr lang="en-GB" sz="1300" dirty="0">
                <a:latin typeface="HSE Sans" panose="02000000000000000000" pitchFamily="2" charset="0"/>
              </a:rPr>
              <a:t> ex </a:t>
            </a:r>
            <a:r>
              <a:rPr lang="en-GB" sz="1300" dirty="0" err="1">
                <a:latin typeface="HSE Sans" panose="02000000000000000000" pitchFamily="2" charset="0"/>
              </a:rPr>
              <a:t>ea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commodo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consequat</a:t>
            </a:r>
            <a:r>
              <a:rPr lang="en-GB" sz="1300" dirty="0">
                <a:latin typeface="HSE Sans" panose="02000000000000000000" pitchFamily="2" charset="0"/>
              </a:rPr>
              <a:t>. Duis </a:t>
            </a:r>
            <a:r>
              <a:rPr lang="en-GB" sz="1300" dirty="0" err="1">
                <a:latin typeface="HSE Sans" panose="02000000000000000000" pitchFamily="2" charset="0"/>
              </a:rPr>
              <a:t>aute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irure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dolor</a:t>
            </a:r>
            <a:r>
              <a:rPr lang="en-GB" sz="1300" dirty="0">
                <a:latin typeface="HSE Sans" panose="02000000000000000000" pitchFamily="2" charset="0"/>
              </a:rPr>
              <a:t> in </a:t>
            </a:r>
            <a:r>
              <a:rPr lang="en-GB" sz="1300" dirty="0" err="1">
                <a:latin typeface="HSE Sans" panose="02000000000000000000" pitchFamily="2" charset="0"/>
              </a:rPr>
              <a:t>reprehenderit</a:t>
            </a:r>
            <a:r>
              <a:rPr lang="en-GB" sz="1300" dirty="0">
                <a:latin typeface="HSE Sans" panose="02000000000000000000" pitchFamily="2" charset="0"/>
              </a:rPr>
              <a:t> in </a:t>
            </a:r>
            <a:r>
              <a:rPr lang="en-GB" sz="1300" dirty="0" err="1">
                <a:latin typeface="HSE Sans" panose="02000000000000000000" pitchFamily="2" charset="0"/>
              </a:rPr>
              <a:t>voluptate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velit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esse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cillum</a:t>
            </a:r>
            <a:r>
              <a:rPr lang="en-GB" sz="1300" dirty="0">
                <a:latin typeface="HSE Sans" panose="02000000000000000000" pitchFamily="2" charset="0"/>
              </a:rPr>
              <a:t> dolore </a:t>
            </a:r>
            <a:r>
              <a:rPr lang="en-GB" sz="1300" dirty="0" err="1">
                <a:latin typeface="HSE Sans" panose="02000000000000000000" pitchFamily="2" charset="0"/>
              </a:rPr>
              <a:t>eu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fugiat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nulla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pariatur</a:t>
            </a:r>
            <a:r>
              <a:rPr lang="en-GB" sz="1300" dirty="0">
                <a:latin typeface="HSE Sans" panose="02000000000000000000" pitchFamily="2" charset="0"/>
              </a:rPr>
              <a:t>. </a:t>
            </a:r>
            <a:r>
              <a:rPr lang="en-GB" sz="1300" dirty="0" err="1">
                <a:latin typeface="HSE Sans" panose="02000000000000000000" pitchFamily="2" charset="0"/>
              </a:rPr>
              <a:t>Excepteur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sint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occaecat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cupidatat</a:t>
            </a:r>
            <a:r>
              <a:rPr lang="en-GB" sz="1300" dirty="0">
                <a:latin typeface="HSE Sans" panose="02000000000000000000" pitchFamily="2" charset="0"/>
              </a:rPr>
              <a:t> non </a:t>
            </a:r>
            <a:r>
              <a:rPr lang="en-GB" sz="1300" dirty="0" err="1">
                <a:latin typeface="HSE Sans" panose="02000000000000000000" pitchFamily="2" charset="0"/>
              </a:rPr>
              <a:t>proident</a:t>
            </a:r>
            <a:r>
              <a:rPr lang="en-GB" sz="1300" dirty="0">
                <a:latin typeface="HSE Sans" panose="02000000000000000000" pitchFamily="2" charset="0"/>
              </a:rPr>
              <a:t>, sunt in culpa qui </a:t>
            </a:r>
            <a:r>
              <a:rPr lang="en-GB" sz="1300" dirty="0" err="1">
                <a:latin typeface="HSE Sans" panose="02000000000000000000" pitchFamily="2" charset="0"/>
              </a:rPr>
              <a:t>officia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deserunt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mollit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anim</a:t>
            </a:r>
            <a:r>
              <a:rPr lang="en-GB" sz="1300" dirty="0">
                <a:latin typeface="HSE Sans" panose="02000000000000000000" pitchFamily="2" charset="0"/>
              </a:rPr>
              <a:t> id </a:t>
            </a:r>
            <a:r>
              <a:rPr lang="en-GB" sz="1300" dirty="0" err="1">
                <a:latin typeface="HSE Sans" panose="02000000000000000000" pitchFamily="2" charset="0"/>
              </a:rPr>
              <a:t>est</a:t>
            </a:r>
            <a:r>
              <a:rPr lang="en-GB" sz="1300" dirty="0">
                <a:latin typeface="HSE Sans" panose="02000000000000000000" pitchFamily="2" charset="0"/>
              </a:rPr>
              <a:t> </a:t>
            </a:r>
            <a:r>
              <a:rPr lang="en-GB" sz="1300" dirty="0" err="1">
                <a:latin typeface="HSE Sans" panose="02000000000000000000" pitchFamily="2" charset="0"/>
              </a:rPr>
              <a:t>laborum</a:t>
            </a:r>
            <a:r>
              <a:rPr lang="en-GB" sz="1300" dirty="0">
                <a:latin typeface="HSE Sans" panose="02000000000000000000" pitchFamily="2" charset="0"/>
              </a:rPr>
              <a:t>.</a:t>
            </a:r>
            <a:endParaRPr lang="ru-RU" sz="1300" dirty="0">
              <a:latin typeface="HSE Sa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77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3F8FDE-7383-E947-8568-FF6B7A776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E6541-45CA-8B42-98B4-D42737B85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0645B-C5D9-8544-BBF2-E4A13F8E4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63DFB-8595-A44B-9F09-A50FA310E559}" type="datetimeFigureOut">
              <a:rPr lang="en-RU" smtClean="0"/>
              <a:t>4/16/22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52289-7F57-544F-95EE-F8B2E1062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C5F56-F795-5643-ABE3-DDED21869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0F133-126C-5944-A0E4-6A9616EDC0DA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57850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4" r:id="rId7"/>
    <p:sldLayoutId id="2147483655" r:id="rId8"/>
    <p:sldLayoutId id="2147483656" r:id="rId9"/>
    <p:sldLayoutId id="2147483658" r:id="rId10"/>
    <p:sldLayoutId id="2147483657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ython.org/" TargetMode="External"/><Relationship Id="rId2" Type="http://schemas.openxmlformats.org/officeDocument/2006/relationships/hyperlink" Target="https://github.com/eternnoir/pyTelegramBotAP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re.telegram.org/api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mnastashkina@edu.hse.r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D95C0D-D7DC-EF40-9E45-F5F0A4817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Телеграм</a:t>
            </a:r>
            <a:r>
              <a:rPr lang="ru-RU" dirty="0"/>
              <a:t>-бот для записи в сфере услуг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85EA7E-BEC4-B745-B2A8-D4E4AFC614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Факультет компьютерных наук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8D49EC-434A-5443-AC3F-85F01995E6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Программная инженерия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6FAE0FA-3CAF-BA4B-8F9F-5FEF3C2F3CC6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ru-RU" dirty="0"/>
              <a:t>Москва, 2022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44AFB2BF-A7AB-5648-ADCD-2A7F1BD358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Асташкина Мария Николаевна, БПИ196</a:t>
            </a:r>
          </a:p>
        </p:txBody>
      </p:sp>
    </p:spTree>
    <p:extLst>
      <p:ext uri="{BB962C8B-B14F-4D97-AF65-F5344CB8AC3E}">
        <p14:creationId xmlns:p14="http://schemas.microsoft.com/office/powerpoint/2010/main" val="982325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626047B-61E4-3C58-77E7-9C0051E3A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582846" cy="777025"/>
          </a:xfrm>
        </p:spPr>
        <p:txBody>
          <a:bodyPr>
            <a:normAutofit/>
          </a:bodyPr>
          <a:lstStyle/>
          <a:p>
            <a:r>
              <a:rPr lang="ru-RU" dirty="0"/>
              <a:t>Обработка неожиданных для бота действий со стороны пользователя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2DA0DDA5-BB2F-52B8-9287-89C2A18AAD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43689" y="540904"/>
            <a:ext cx="1901825" cy="415925"/>
          </a:xfrm>
        </p:spPr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AE8CF1EF-48C7-32D8-167E-3B0B1B781E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59163" y="548720"/>
            <a:ext cx="2070100" cy="408109"/>
          </a:xfrm>
        </p:spPr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F6A50788-6526-C47C-0E9C-71BE0D057E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75505" y="548720"/>
            <a:ext cx="2070100" cy="408109"/>
          </a:xfrm>
        </p:spPr>
        <p:txBody>
          <a:bodyPr/>
          <a:lstStyle/>
          <a:p>
            <a:r>
              <a:rPr lang="ru-RU" dirty="0"/>
              <a:t>Описание </a:t>
            </a:r>
            <a:r>
              <a:rPr lang="ru-RU" dirty="0" err="1"/>
              <a:t>телеграм</a:t>
            </a:r>
            <a:r>
              <a:rPr lang="ru-RU" dirty="0"/>
              <a:t>-бота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5EA08A-1346-1F1D-0E26-6C29ED793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52" y="1836302"/>
            <a:ext cx="6577414" cy="461419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27CCDDA-4330-CC4C-2CAA-5CA014078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383" y="3065560"/>
            <a:ext cx="4368588" cy="313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53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985992" cy="777025"/>
          </a:xfrm>
        </p:spPr>
        <p:txBody>
          <a:bodyPr>
            <a:normAutofit/>
          </a:bodyPr>
          <a:lstStyle/>
          <a:p>
            <a:r>
              <a:rPr lang="ru-RU" sz="3200" dirty="0"/>
              <a:t>Анализ аналогов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356540-7218-FF4B-B6BC-5BD291A372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896" y="2379663"/>
            <a:ext cx="10985993" cy="3821440"/>
          </a:xfrm>
        </p:spPr>
        <p:txBody>
          <a:bodyPr>
            <a:normAutofit/>
          </a:bodyPr>
          <a:lstStyle/>
          <a:p>
            <a:r>
              <a:rPr lang="ru-RU" sz="2400" dirty="0"/>
              <a:t>На данный момент не найдено прямого аналога данного сервиса. Говоря о сервисе целиком – единственным успешным аналогом можно считать продукт </a:t>
            </a:r>
            <a:r>
              <a:rPr lang="en" sz="2400" dirty="0"/>
              <a:t>YCLIENTS.</a:t>
            </a:r>
            <a:endParaRPr lang="ru-RU" sz="2400" dirty="0"/>
          </a:p>
          <a:p>
            <a:r>
              <a:rPr lang="ru-RU" sz="2400" dirty="0"/>
              <a:t>Это технология, которая позволяет автоматизировать процесс создания записей. Однако для подключения их услуги необходимо иметь личный сайт, в который можно будет встроить их услугу. </a:t>
            </a:r>
          </a:p>
          <a:p>
            <a:r>
              <a:rPr lang="ru-RU" sz="2400" dirty="0"/>
              <a:t>Их продукт – только техническая сторона, в то время как описываемый продукт является готовым независимым решением.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Анализ аналогов</a:t>
            </a:r>
          </a:p>
        </p:txBody>
      </p:sp>
    </p:spTree>
    <p:extLst>
      <p:ext uri="{BB962C8B-B14F-4D97-AF65-F5344CB8AC3E}">
        <p14:creationId xmlns:p14="http://schemas.microsoft.com/office/powerpoint/2010/main" val="1175086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985992" cy="777025"/>
          </a:xfrm>
        </p:spPr>
        <p:txBody>
          <a:bodyPr>
            <a:normAutofit/>
          </a:bodyPr>
          <a:lstStyle/>
          <a:p>
            <a:r>
              <a:rPr lang="ru-RU" sz="3200" dirty="0"/>
              <a:t>План дальнейшего развития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356540-7218-FF4B-B6BC-5BD291A372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896" y="2379663"/>
            <a:ext cx="10985993" cy="382144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/>
              <a:t>Реализовать настройку количества потоков клиента (сколько клиентов организация готова принимать одновременно)</a:t>
            </a:r>
            <a:r>
              <a:rPr lang="en-US" sz="2400" dirty="0"/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Собрать фокус-группу из организаций и провести пилот в реальных условиях</a:t>
            </a:r>
            <a:r>
              <a:rPr lang="en-US" sz="2400" dirty="0"/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Ввести монетизацию в виде подписки на нашу систему для организаций</a:t>
            </a:r>
            <a:r>
              <a:rPr lang="en-US" sz="2400" dirty="0"/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Привлечь как можно больше организаций за счет рекламы в социальных сетях и в сети Интернет</a:t>
            </a:r>
            <a:r>
              <a:rPr lang="en-US" sz="2400" dirty="0"/>
              <a:t>.</a:t>
            </a:r>
            <a:endParaRPr lang="ru-RU" sz="2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План дальнейшего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1721051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8" y="1447790"/>
            <a:ext cx="5245560" cy="1053672"/>
          </a:xfrm>
        </p:spPr>
        <p:txBody>
          <a:bodyPr>
            <a:normAutofit/>
          </a:bodyPr>
          <a:lstStyle/>
          <a:p>
            <a:r>
              <a:rPr lang="ru-RU" sz="3200" dirty="0"/>
              <a:t>Технологии и инструменты реализации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356540-7218-FF4B-B6BC-5BD291A372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897" y="2722179"/>
            <a:ext cx="5245561" cy="3050718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В ходе написания курсовой работы были использованы следующие технологии: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Python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/>
              <a:t>Библиотека </a:t>
            </a:r>
            <a:r>
              <a:rPr lang="en-US" sz="2400" dirty="0" err="1"/>
              <a:t>TeleBot</a:t>
            </a:r>
            <a:endParaRPr lang="en-US" sz="2400" dirty="0"/>
          </a:p>
          <a:p>
            <a:pPr marL="342900" indent="-342900">
              <a:buFont typeface="+mj-lt"/>
              <a:buAutoNum type="arabicPeriod"/>
            </a:pPr>
            <a:r>
              <a:rPr lang="en-US" sz="2400" dirty="0"/>
              <a:t>GitLab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/>
              <a:t>Pycharm</a:t>
            </a:r>
            <a:endParaRPr lang="ru-RU" sz="24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  <a:p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Технологии и инструменты реализации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FF71715-6737-0B8A-F8B0-DF4AFC2EE4BD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458" y="4653490"/>
            <a:ext cx="1342656" cy="134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We did talk about pycharm logo and now it is changed ! : Python">
            <a:extLst>
              <a:ext uri="{FF2B5EF4-FFF2-40B4-BE49-F238E27FC236}">
                <a16:creationId xmlns:a16="http://schemas.microsoft.com/office/drawing/2014/main" id="{B2883A52-FAA3-7E8E-D79C-898935FFB0D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409" y="1886106"/>
            <a:ext cx="2197742" cy="219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33FC96C-848D-4A60-6C29-0CCDDEB5B5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5012" y="4792658"/>
            <a:ext cx="3594537" cy="106432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F88BD0-7BA7-24EC-9C96-8CC16EA47F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2424" y="1664615"/>
            <a:ext cx="2640724" cy="264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37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985992" cy="777025"/>
          </a:xfrm>
        </p:spPr>
        <p:txBody>
          <a:bodyPr>
            <a:normAutofit/>
          </a:bodyPr>
          <a:lstStyle/>
          <a:p>
            <a:r>
              <a:rPr lang="ru-RU" sz="3200" dirty="0"/>
              <a:t>Список использованных источников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356540-7218-FF4B-B6BC-5BD291A372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896" y="2379663"/>
            <a:ext cx="10985993" cy="3821440"/>
          </a:xfrm>
        </p:spPr>
        <p:txBody>
          <a:bodyPr>
            <a:norm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Библиотека </a:t>
            </a:r>
            <a:r>
              <a:rPr lang="en-US" sz="2000" dirty="0" err="1"/>
              <a:t>TeleBot</a:t>
            </a:r>
            <a:r>
              <a:rPr lang="ru-RU" sz="2000" dirty="0"/>
              <a:t> [Электронный ресурс] // </a:t>
            </a:r>
            <a:r>
              <a:rPr lang="en-US" sz="2000" dirty="0"/>
              <a:t>GitHub</a:t>
            </a:r>
            <a:r>
              <a:rPr lang="ru-RU" sz="2000" dirty="0"/>
              <a:t>, </a:t>
            </a:r>
            <a:r>
              <a:rPr lang="en-US" sz="2000" dirty="0"/>
              <a:t>Inc</a:t>
            </a:r>
            <a:r>
              <a:rPr lang="ru-RU" sz="2000" dirty="0"/>
              <a:t>., 2022 – </a:t>
            </a:r>
            <a:r>
              <a:rPr lang="en-US" sz="2000" dirty="0"/>
              <a:t>URL</a:t>
            </a:r>
            <a:r>
              <a:rPr lang="ru-RU" sz="2000" dirty="0"/>
              <a:t>: </a:t>
            </a:r>
            <a:r>
              <a:rPr lang="en-US" sz="2000" u="sng" dirty="0">
                <a:hlinkClick r:id="rId2"/>
              </a:rPr>
              <a:t>https://github.com/eternnoir/pyTelegramBotAPI</a:t>
            </a:r>
            <a:r>
              <a:rPr lang="en-US" sz="2000" u="sng" dirty="0"/>
              <a:t> </a:t>
            </a:r>
            <a:r>
              <a:rPr lang="ru-RU" sz="2000" dirty="0"/>
              <a:t>(дата 01.03.2022);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Язык </a:t>
            </a:r>
            <a:r>
              <a:rPr lang="en-US" sz="2000" dirty="0"/>
              <a:t>Python [</a:t>
            </a:r>
            <a:r>
              <a:rPr lang="ru-RU" sz="2000" dirty="0"/>
              <a:t>Электронный ресурс</a:t>
            </a:r>
            <a:r>
              <a:rPr lang="en-US" sz="2000" dirty="0"/>
              <a:t>] // Python Software Foundation, 2022 – URL: </a:t>
            </a:r>
            <a:r>
              <a:rPr lang="en-US" sz="2000" u="sng" dirty="0">
                <a:hlinkClick r:id="rId3"/>
              </a:rPr>
              <a:t>https://www.python.org/</a:t>
            </a:r>
            <a:r>
              <a:rPr lang="en-US" sz="2000" u="sng" dirty="0"/>
              <a:t> </a:t>
            </a:r>
            <a:r>
              <a:rPr lang="en-US" sz="2000" dirty="0"/>
              <a:t>(</a:t>
            </a:r>
            <a:r>
              <a:rPr lang="ru-RU" sz="2000" dirty="0"/>
              <a:t>дата</a:t>
            </a:r>
            <a:r>
              <a:rPr lang="en-US" sz="2000" dirty="0"/>
              <a:t> 04.04.2022);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Документация </a:t>
            </a:r>
            <a:r>
              <a:rPr lang="en-US" sz="2000" dirty="0"/>
              <a:t>API </a:t>
            </a:r>
            <a:r>
              <a:rPr lang="ru-RU" sz="2000" dirty="0" err="1"/>
              <a:t>Телеграм</a:t>
            </a:r>
            <a:r>
              <a:rPr lang="ru-RU" sz="2000" dirty="0"/>
              <a:t> </a:t>
            </a:r>
            <a:r>
              <a:rPr lang="en-US" sz="2000" dirty="0"/>
              <a:t>[</a:t>
            </a:r>
            <a:r>
              <a:rPr lang="ru-RU" sz="2000" dirty="0"/>
              <a:t>Электронный ресурс</a:t>
            </a:r>
            <a:r>
              <a:rPr lang="en-US" sz="2000" dirty="0"/>
              <a:t>] // Telegram, 2022 - URL: </a:t>
            </a:r>
            <a:r>
              <a:rPr lang="en-US" sz="2000" dirty="0">
                <a:hlinkClick r:id="rId4"/>
              </a:rPr>
              <a:t>https://core.telegram.org/api</a:t>
            </a:r>
            <a:r>
              <a:rPr lang="en-US" sz="2000" dirty="0"/>
              <a:t> (</a:t>
            </a:r>
            <a:r>
              <a:rPr lang="ru-RU" sz="2000" dirty="0"/>
              <a:t>дата 01.04.2022)</a:t>
            </a:r>
            <a:r>
              <a:rPr lang="en-US" sz="2000" dirty="0"/>
              <a:t>;</a:t>
            </a:r>
            <a:endParaRPr lang="ru-RU" sz="2000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Список использованных источников</a:t>
            </a:r>
          </a:p>
        </p:txBody>
      </p:sp>
    </p:spTree>
    <p:extLst>
      <p:ext uri="{BB962C8B-B14F-4D97-AF65-F5344CB8AC3E}">
        <p14:creationId xmlns:p14="http://schemas.microsoft.com/office/powerpoint/2010/main" val="1813215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985992" cy="7770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Спасибо за внимание!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356540-7218-FF4B-B6BC-5BD291A372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896" y="2379663"/>
            <a:ext cx="10985993" cy="382144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dirty="0"/>
              <a:t>Готова ответить на любые вопросы!</a:t>
            </a:r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endParaRPr lang="ru-RU" sz="2400" dirty="0"/>
          </a:p>
          <a:p>
            <a:pPr algn="ctr"/>
            <a:r>
              <a:rPr lang="ru-RU" sz="2400" dirty="0"/>
              <a:t>Контакты автора презентации:</a:t>
            </a:r>
          </a:p>
          <a:p>
            <a:pPr lvl="1" algn="ctr"/>
            <a:r>
              <a:rPr lang="ru-RU" sz="2400" dirty="0"/>
              <a:t>Корпоративная почта: </a:t>
            </a:r>
            <a:r>
              <a:rPr lang="en-US" sz="2400" dirty="0">
                <a:hlinkClick r:id="rId2"/>
              </a:rPr>
              <a:t>mnastashkina@edu.hse.ru</a:t>
            </a:r>
            <a:r>
              <a:rPr lang="en-US" sz="2400" dirty="0"/>
              <a:t>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val="3965427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985992" cy="777025"/>
          </a:xfrm>
        </p:spPr>
        <p:txBody>
          <a:bodyPr>
            <a:normAutofit/>
          </a:bodyPr>
          <a:lstStyle/>
          <a:p>
            <a:r>
              <a:rPr lang="ru-RU" sz="3200" dirty="0"/>
              <a:t>Краткая характеристика областей применения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356540-7218-FF4B-B6BC-5BD291A372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896" y="2379663"/>
            <a:ext cx="10985993" cy="3393234"/>
          </a:xfrm>
        </p:spPr>
        <p:txBody>
          <a:bodyPr>
            <a:normAutofit/>
          </a:bodyPr>
          <a:lstStyle/>
          <a:p>
            <a:r>
              <a:rPr lang="ru-RU" sz="2400" dirty="0"/>
              <a:t>«</a:t>
            </a:r>
            <a:r>
              <a:rPr lang="ru-RU" sz="2400" dirty="0" err="1"/>
              <a:t>Телеграм</a:t>
            </a:r>
            <a:r>
              <a:rPr lang="ru-RU" sz="2400" dirty="0"/>
              <a:t>-бот для записи в сфере услуг» – </a:t>
            </a:r>
            <a:endParaRPr lang="en-US" sz="2400" dirty="0"/>
          </a:p>
          <a:p>
            <a:r>
              <a:rPr lang="ru-RU" sz="2400" dirty="0"/>
              <a:t>клиентская часть группового проекта, представляющая собой </a:t>
            </a:r>
            <a:r>
              <a:rPr lang="ru-RU" sz="2400" dirty="0" err="1"/>
              <a:t>телеграм</a:t>
            </a:r>
            <a:r>
              <a:rPr lang="ru-RU" sz="2400" dirty="0"/>
              <a:t>-бот, с помощью которого люди смогут записываться в разные организации сферы услуг, просматривать свои записи и любимые места, оценивать и давать отзывы на места, которые посетили, используя лишь один «чат» в своем мессенджере.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Введение</a:t>
            </a:r>
          </a:p>
        </p:txBody>
      </p:sp>
    </p:spTree>
    <p:extLst>
      <p:ext uri="{BB962C8B-B14F-4D97-AF65-F5344CB8AC3E}">
        <p14:creationId xmlns:p14="http://schemas.microsoft.com/office/powerpoint/2010/main" val="697730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0648CF85-8F56-2C4F-8090-85FF4624B5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76F3CC-3C73-F441-AAE6-50AF712EAC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7D49100-ECF5-A24F-9537-3BD16DFCC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Основная терминология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1F4B1D31-3576-0740-BA52-B317564F66B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Введение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3CB85D-27D9-7950-93E2-F21041CBA401}"/>
              </a:ext>
            </a:extLst>
          </p:cNvPr>
          <p:cNvSpPr txBox="1"/>
          <p:nvPr/>
        </p:nvSpPr>
        <p:spPr>
          <a:xfrm>
            <a:off x="548149" y="2224815"/>
            <a:ext cx="1105795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/>
              <a:t>Телеграм</a:t>
            </a:r>
            <a:r>
              <a:rPr lang="ru-RU" b="1" dirty="0"/>
              <a:t>-бот</a:t>
            </a:r>
            <a:r>
              <a:rPr lang="ru-RU" dirty="0"/>
              <a:t> - специальные аккаунты в </a:t>
            </a:r>
            <a:r>
              <a:rPr lang="en" dirty="0"/>
              <a:t>Telegram, </a:t>
            </a:r>
            <a:r>
              <a:rPr lang="ru-RU" dirty="0"/>
              <a:t>созданные для того, чтобы автоматически обрабатывать и отправлять сообщения. Пользователи могут взаимодействовать с ботами при помощи сообщений, отправляемых через обычные чаты. </a:t>
            </a:r>
          </a:p>
          <a:p>
            <a:endParaRPr lang="ru-RU" dirty="0"/>
          </a:p>
          <a:p>
            <a:r>
              <a:rPr lang="en" b="1" dirty="0"/>
              <a:t>API </a:t>
            </a:r>
            <a:r>
              <a:rPr lang="en" dirty="0"/>
              <a:t>–</a:t>
            </a:r>
            <a:r>
              <a:rPr lang="en" b="1" dirty="0"/>
              <a:t> </a:t>
            </a:r>
            <a:r>
              <a:rPr lang="ru-RU" dirty="0"/>
              <a:t>описание способов общения одной программы с другой. В нашей системе таким образом общается веб-приложение и </a:t>
            </a:r>
            <a:r>
              <a:rPr lang="ru-RU" dirty="0" err="1"/>
              <a:t>Телеграм</a:t>
            </a:r>
            <a:r>
              <a:rPr lang="ru-RU" dirty="0"/>
              <a:t>-бот.</a:t>
            </a:r>
          </a:p>
          <a:p>
            <a:endParaRPr lang="en-US" b="1" dirty="0"/>
          </a:p>
          <a:p>
            <a:r>
              <a:rPr lang="en-US" b="1" dirty="0" err="1"/>
              <a:t>Telebot</a:t>
            </a:r>
            <a:r>
              <a:rPr lang="en" b="1" dirty="0"/>
              <a:t> </a:t>
            </a:r>
            <a:r>
              <a:rPr lang="en" dirty="0"/>
              <a:t>– </a:t>
            </a:r>
            <a:r>
              <a:rPr lang="ru-RU" dirty="0"/>
              <a:t>библиотека для создания бота на </a:t>
            </a:r>
            <a:r>
              <a:rPr lang="en" dirty="0"/>
              <a:t>python </a:t>
            </a:r>
            <a:r>
              <a:rPr lang="ru-RU" dirty="0"/>
              <a:t>для телеграмма.</a:t>
            </a:r>
          </a:p>
          <a:p>
            <a:endParaRPr lang="en-US" b="1" dirty="0"/>
          </a:p>
          <a:p>
            <a:r>
              <a:rPr lang="en-US" b="1" dirty="0"/>
              <a:t>Logging</a:t>
            </a:r>
            <a:r>
              <a:rPr lang="en" b="1" dirty="0"/>
              <a:t> </a:t>
            </a:r>
            <a:r>
              <a:rPr lang="en" dirty="0"/>
              <a:t>– </a:t>
            </a:r>
            <a:r>
              <a:rPr lang="ru-RU" dirty="0"/>
              <a:t>библиотека для слежения за поведением программы при разных действиях пользователя. Это необходимо для корректного отлова ошибок.</a:t>
            </a:r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89977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985992" cy="777025"/>
          </a:xfrm>
        </p:spPr>
        <p:txBody>
          <a:bodyPr>
            <a:normAutofit/>
          </a:bodyPr>
          <a:lstStyle/>
          <a:p>
            <a:r>
              <a:rPr lang="ru-RU" sz="3200" dirty="0"/>
              <a:t>Цель и задачи курсовой работы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356540-7218-FF4B-B6BC-5BD291A372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896" y="2379663"/>
            <a:ext cx="10985993" cy="3821440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u="sng" dirty="0"/>
              <a:t>Цель</a:t>
            </a:r>
          </a:p>
          <a:p>
            <a:r>
              <a:rPr lang="ru-RU" sz="2400" dirty="0"/>
              <a:t>Разработать </a:t>
            </a:r>
            <a:r>
              <a:rPr lang="ru-RU" sz="2400" dirty="0" err="1"/>
              <a:t>Телеграм</a:t>
            </a:r>
            <a:r>
              <a:rPr lang="ru-RU" sz="2400" dirty="0"/>
              <a:t>-бот, который позволяет записываться пользователям в организации, которые зарегистрированы в системе</a:t>
            </a:r>
          </a:p>
          <a:p>
            <a:r>
              <a:rPr lang="ru-RU" sz="2400" b="1" u="sng" dirty="0"/>
              <a:t>Задачи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Реализовать процесс записи в определенную организацию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Реализовать процесс оценки организации после записи посредством выставления оценок и написания отзывов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Реализовать сохранения избранных организаций пользователей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/>
              <a:t>Реализовать обработку неожиданных для бота действий со стороны пользователя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Цель и задачи курсовой работы</a:t>
            </a:r>
          </a:p>
        </p:txBody>
      </p:sp>
    </p:spTree>
    <p:extLst>
      <p:ext uri="{BB962C8B-B14F-4D97-AF65-F5344CB8AC3E}">
        <p14:creationId xmlns:p14="http://schemas.microsoft.com/office/powerpoint/2010/main" val="4253360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2EAF03B-EC26-1D47-94AC-C75942861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985992" cy="777025"/>
          </a:xfrm>
        </p:spPr>
        <p:txBody>
          <a:bodyPr>
            <a:normAutofit/>
          </a:bodyPr>
          <a:lstStyle/>
          <a:p>
            <a:r>
              <a:rPr lang="ru-RU" sz="3200" dirty="0"/>
              <a:t>Клиентский путь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EB29DC1-D5D4-FB41-9E2D-AA4750D0C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5B6DD1A-BEFA-D842-9B7A-78D7BD1A52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88968744-3B75-9B47-92FD-77E1E725F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Клиентский путь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21FCB8AD-2F3B-2E1B-39B4-A51A6EA7CA30}"/>
              </a:ext>
            </a:extLst>
          </p:cNvPr>
          <p:cNvCxnSpPr>
            <a:cxnSpLocks/>
            <a:stCxn id="366" idx="0"/>
            <a:endCxn id="220" idx="1"/>
          </p:cNvCxnSpPr>
          <p:nvPr/>
        </p:nvCxnSpPr>
        <p:spPr>
          <a:xfrm flipV="1">
            <a:off x="787783" y="2537574"/>
            <a:ext cx="453219" cy="4643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3CA96502-7DEC-0F78-39B6-79A39BB2E44B}"/>
              </a:ext>
            </a:extLst>
          </p:cNvPr>
          <p:cNvCxnSpPr>
            <a:cxnSpLocks/>
            <a:stCxn id="366" idx="6"/>
            <a:endCxn id="92" idx="1"/>
          </p:cNvCxnSpPr>
          <p:nvPr/>
        </p:nvCxnSpPr>
        <p:spPr>
          <a:xfrm>
            <a:off x="1308045" y="3522170"/>
            <a:ext cx="474947" cy="297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CAA68E68-D075-E937-BC78-093761D8BB80}"/>
              </a:ext>
            </a:extLst>
          </p:cNvPr>
          <p:cNvCxnSpPr>
            <a:cxnSpLocks/>
            <a:endCxn id="44" idx="1"/>
          </p:cNvCxnSpPr>
          <p:nvPr/>
        </p:nvCxnSpPr>
        <p:spPr>
          <a:xfrm>
            <a:off x="1158412" y="3909578"/>
            <a:ext cx="658094" cy="9550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703A0797-01F5-8D7B-B7A2-8B429147C18C}"/>
              </a:ext>
            </a:extLst>
          </p:cNvPr>
          <p:cNvCxnSpPr>
            <a:cxnSpLocks/>
            <a:stCxn id="366" idx="4"/>
            <a:endCxn id="57" idx="1"/>
          </p:cNvCxnSpPr>
          <p:nvPr/>
        </p:nvCxnSpPr>
        <p:spPr>
          <a:xfrm>
            <a:off x="787783" y="4042432"/>
            <a:ext cx="1028723" cy="1754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A1D79BB9-5878-22D4-C7F4-F5127E7D85E2}"/>
              </a:ext>
            </a:extLst>
          </p:cNvPr>
          <p:cNvCxnSpPr>
            <a:cxnSpLocks/>
            <a:stCxn id="44" idx="3"/>
            <a:endCxn id="38" idx="1"/>
          </p:cNvCxnSpPr>
          <p:nvPr/>
        </p:nvCxnSpPr>
        <p:spPr>
          <a:xfrm>
            <a:off x="3217175" y="4864589"/>
            <a:ext cx="308493" cy="5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>
            <a:extLst>
              <a:ext uri="{FF2B5EF4-FFF2-40B4-BE49-F238E27FC236}">
                <a16:creationId xmlns:a16="http://schemas.microsoft.com/office/drawing/2014/main" id="{1E16CB61-D11E-890C-442C-8D1B7224BB90}"/>
              </a:ext>
            </a:extLst>
          </p:cNvPr>
          <p:cNvSpPr/>
          <p:nvPr/>
        </p:nvSpPr>
        <p:spPr>
          <a:xfrm>
            <a:off x="3525668" y="4665633"/>
            <a:ext cx="2237882" cy="409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высылает сообщение с инструкциями и возможностями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93E13151-4311-5B1B-D81A-9D28715FADE6}"/>
              </a:ext>
            </a:extLst>
          </p:cNvPr>
          <p:cNvSpPr/>
          <p:nvPr/>
        </p:nvSpPr>
        <p:spPr>
          <a:xfrm>
            <a:off x="1816506" y="4680673"/>
            <a:ext cx="1400669" cy="3678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«Помощь»</a:t>
            </a:r>
          </a:p>
        </p:txBody>
      </p: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id="{0565A162-75B7-6209-82AF-7F43BBCDE1E4}"/>
              </a:ext>
            </a:extLst>
          </p:cNvPr>
          <p:cNvCxnSpPr>
            <a:cxnSpLocks/>
            <a:stCxn id="57" idx="3"/>
            <a:endCxn id="59" idx="1"/>
          </p:cNvCxnSpPr>
          <p:nvPr/>
        </p:nvCxnSpPr>
        <p:spPr>
          <a:xfrm>
            <a:off x="3217175" y="5796657"/>
            <a:ext cx="308493" cy="20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57015EBF-7368-7FF1-E86B-621B778B06B2}"/>
              </a:ext>
            </a:extLst>
          </p:cNvPr>
          <p:cNvSpPr/>
          <p:nvPr/>
        </p:nvSpPr>
        <p:spPr>
          <a:xfrm>
            <a:off x="1816506" y="5584293"/>
            <a:ext cx="1400669" cy="42472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«Избранное»</a:t>
            </a: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id="{0E6A22C0-4D37-D9B3-7BA2-EE0646DC72B9}"/>
              </a:ext>
            </a:extLst>
          </p:cNvPr>
          <p:cNvSpPr/>
          <p:nvPr/>
        </p:nvSpPr>
        <p:spPr>
          <a:xfrm>
            <a:off x="3525668" y="5410210"/>
            <a:ext cx="2378790" cy="7770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высылает сообщение с краткой информацией по Избранным местам пользователя и предлагает перейти в каждую организацию</a:t>
            </a:r>
          </a:p>
        </p:txBody>
      </p:sp>
      <p:cxnSp>
        <p:nvCxnSpPr>
          <p:cNvPr id="64" name="Прямая со стрелкой 63">
            <a:extLst>
              <a:ext uri="{FF2B5EF4-FFF2-40B4-BE49-F238E27FC236}">
                <a16:creationId xmlns:a16="http://schemas.microsoft.com/office/drawing/2014/main" id="{7156FA35-AA98-F6B0-55D8-BC22120BCE8B}"/>
              </a:ext>
            </a:extLst>
          </p:cNvPr>
          <p:cNvCxnSpPr>
            <a:cxnSpLocks/>
            <a:stCxn id="59" idx="3"/>
            <a:endCxn id="67" idx="1"/>
          </p:cNvCxnSpPr>
          <p:nvPr/>
        </p:nvCxnSpPr>
        <p:spPr>
          <a:xfrm flipV="1">
            <a:off x="5904458" y="5742062"/>
            <a:ext cx="843155" cy="566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68D47F88-95C9-2A36-BB0D-CADB5BDC7440}"/>
              </a:ext>
            </a:extLst>
          </p:cNvPr>
          <p:cNvSpPr/>
          <p:nvPr/>
        </p:nvSpPr>
        <p:spPr>
          <a:xfrm>
            <a:off x="6747613" y="5588826"/>
            <a:ext cx="2894619" cy="306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«На страницу организации»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4915F655-5B03-DC63-3120-6BC6F099A008}"/>
              </a:ext>
            </a:extLst>
          </p:cNvPr>
          <p:cNvSpPr/>
          <p:nvPr/>
        </p:nvSpPr>
        <p:spPr>
          <a:xfrm>
            <a:off x="6732972" y="5969734"/>
            <a:ext cx="1560879" cy="231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«Записаться»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F798FE77-ADE5-F75B-C70C-A2877DFF098A}"/>
              </a:ext>
            </a:extLst>
          </p:cNvPr>
          <p:cNvSpPr/>
          <p:nvPr/>
        </p:nvSpPr>
        <p:spPr>
          <a:xfrm>
            <a:off x="6732972" y="6305617"/>
            <a:ext cx="2589629" cy="217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«Удалить из избранного»</a:t>
            </a:r>
          </a:p>
        </p:txBody>
      </p:sp>
      <p:cxnSp>
        <p:nvCxnSpPr>
          <p:cNvPr id="74" name="Прямая со стрелкой 73">
            <a:extLst>
              <a:ext uri="{FF2B5EF4-FFF2-40B4-BE49-F238E27FC236}">
                <a16:creationId xmlns:a16="http://schemas.microsoft.com/office/drawing/2014/main" id="{65FF37BF-5824-6A63-C58E-3BBFC75E62F7}"/>
              </a:ext>
            </a:extLst>
          </p:cNvPr>
          <p:cNvCxnSpPr>
            <a:cxnSpLocks/>
            <a:stCxn id="59" idx="3"/>
            <a:endCxn id="72" idx="1"/>
          </p:cNvCxnSpPr>
          <p:nvPr/>
        </p:nvCxnSpPr>
        <p:spPr>
          <a:xfrm>
            <a:off x="5904458" y="5798719"/>
            <a:ext cx="828514" cy="286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>
            <a:extLst>
              <a:ext uri="{FF2B5EF4-FFF2-40B4-BE49-F238E27FC236}">
                <a16:creationId xmlns:a16="http://schemas.microsoft.com/office/drawing/2014/main" id="{2CDB5C17-D5B9-9397-072E-CF3212BF8861}"/>
              </a:ext>
            </a:extLst>
          </p:cNvPr>
          <p:cNvCxnSpPr>
            <a:cxnSpLocks/>
            <a:stCxn id="59" idx="3"/>
            <a:endCxn id="73" idx="1"/>
          </p:cNvCxnSpPr>
          <p:nvPr/>
        </p:nvCxnSpPr>
        <p:spPr>
          <a:xfrm>
            <a:off x="5904458" y="5798719"/>
            <a:ext cx="828514" cy="615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id="{D9DA9E2B-76ED-3D47-C7CE-0BEA61E01833}"/>
              </a:ext>
            </a:extLst>
          </p:cNvPr>
          <p:cNvSpPr/>
          <p:nvPr/>
        </p:nvSpPr>
        <p:spPr>
          <a:xfrm>
            <a:off x="1782992" y="3635890"/>
            <a:ext cx="1168982" cy="3678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</a:t>
            </a:r>
          </a:p>
          <a:p>
            <a:pPr algn="ctr"/>
            <a:r>
              <a:rPr lang="ru-RU" sz="1200" dirty="0"/>
              <a:t>«Мои записи»</a:t>
            </a:r>
          </a:p>
        </p:txBody>
      </p:sp>
      <p:sp>
        <p:nvSpPr>
          <p:cNvPr id="137" name="Скругленный прямоугольник 136">
            <a:extLst>
              <a:ext uri="{FF2B5EF4-FFF2-40B4-BE49-F238E27FC236}">
                <a16:creationId xmlns:a16="http://schemas.microsoft.com/office/drawing/2014/main" id="{261B9FA9-9663-7D3F-6E34-0BE334332614}"/>
              </a:ext>
            </a:extLst>
          </p:cNvPr>
          <p:cNvSpPr/>
          <p:nvPr/>
        </p:nvSpPr>
        <p:spPr>
          <a:xfrm>
            <a:off x="3384760" y="3673738"/>
            <a:ext cx="2378790" cy="651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высылает каждую запись в отдельном сообщении и кнопку для просмотра архивных записей</a:t>
            </a:r>
          </a:p>
        </p:txBody>
      </p:sp>
      <p:cxnSp>
        <p:nvCxnSpPr>
          <p:cNvPr id="153" name="Прямая со стрелкой 152">
            <a:extLst>
              <a:ext uri="{FF2B5EF4-FFF2-40B4-BE49-F238E27FC236}">
                <a16:creationId xmlns:a16="http://schemas.microsoft.com/office/drawing/2014/main" id="{836978A2-6D80-3C80-55D3-99AA64BBB6B9}"/>
              </a:ext>
            </a:extLst>
          </p:cNvPr>
          <p:cNvCxnSpPr>
            <a:cxnSpLocks/>
            <a:stCxn id="92" idx="3"/>
            <a:endCxn id="137" idx="1"/>
          </p:cNvCxnSpPr>
          <p:nvPr/>
        </p:nvCxnSpPr>
        <p:spPr>
          <a:xfrm>
            <a:off x="2951974" y="3819806"/>
            <a:ext cx="432786" cy="179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Ромб 167">
            <a:extLst>
              <a:ext uri="{FF2B5EF4-FFF2-40B4-BE49-F238E27FC236}">
                <a16:creationId xmlns:a16="http://schemas.microsoft.com/office/drawing/2014/main" id="{FF8165F0-9C63-29A4-9D45-81379FB935E8}"/>
              </a:ext>
            </a:extLst>
          </p:cNvPr>
          <p:cNvSpPr/>
          <p:nvPr/>
        </p:nvSpPr>
        <p:spPr>
          <a:xfrm>
            <a:off x="5940533" y="3893002"/>
            <a:ext cx="1560879" cy="67637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Архивная запись?</a:t>
            </a:r>
          </a:p>
        </p:txBody>
      </p:sp>
      <p:cxnSp>
        <p:nvCxnSpPr>
          <p:cNvPr id="172" name="Прямая со стрелкой 171">
            <a:extLst>
              <a:ext uri="{FF2B5EF4-FFF2-40B4-BE49-F238E27FC236}">
                <a16:creationId xmlns:a16="http://schemas.microsoft.com/office/drawing/2014/main" id="{5BA37BCA-685A-3049-4589-BF50A969A7D2}"/>
              </a:ext>
            </a:extLst>
          </p:cNvPr>
          <p:cNvCxnSpPr>
            <a:cxnSpLocks/>
            <a:stCxn id="137" idx="3"/>
            <a:endCxn id="168" idx="1"/>
          </p:cNvCxnSpPr>
          <p:nvPr/>
        </p:nvCxnSpPr>
        <p:spPr>
          <a:xfrm>
            <a:off x="5763550" y="3999351"/>
            <a:ext cx="176983" cy="2318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6" name="Группа 215">
            <a:extLst>
              <a:ext uri="{FF2B5EF4-FFF2-40B4-BE49-F238E27FC236}">
                <a16:creationId xmlns:a16="http://schemas.microsoft.com/office/drawing/2014/main" id="{3F865CD4-591E-CD4B-A418-25C8F978F60A}"/>
              </a:ext>
            </a:extLst>
          </p:cNvPr>
          <p:cNvGrpSpPr/>
          <p:nvPr/>
        </p:nvGrpSpPr>
        <p:grpSpPr>
          <a:xfrm>
            <a:off x="8027786" y="3770924"/>
            <a:ext cx="2430098" cy="981895"/>
            <a:chOff x="8640396" y="3150773"/>
            <a:chExt cx="2469387" cy="1304596"/>
          </a:xfrm>
        </p:grpSpPr>
        <p:sp>
          <p:nvSpPr>
            <p:cNvPr id="181" name="Прямоугольник 180">
              <a:extLst>
                <a:ext uri="{FF2B5EF4-FFF2-40B4-BE49-F238E27FC236}">
                  <a16:creationId xmlns:a16="http://schemas.microsoft.com/office/drawing/2014/main" id="{81884C5A-1DA3-7D5F-A259-125BDF47BC57}"/>
                </a:ext>
              </a:extLst>
            </p:cNvPr>
            <p:cNvSpPr/>
            <p:nvPr/>
          </p:nvSpPr>
          <p:spPr>
            <a:xfrm>
              <a:off x="9045482" y="3260742"/>
              <a:ext cx="1922412" cy="2935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/>
                <a:t>Кнопка «Оставить отзыв»</a:t>
              </a:r>
            </a:p>
          </p:txBody>
        </p:sp>
        <p:sp>
          <p:nvSpPr>
            <p:cNvPr id="182" name="Прямоугольник 181">
              <a:extLst>
                <a:ext uri="{FF2B5EF4-FFF2-40B4-BE49-F238E27FC236}">
                  <a16:creationId xmlns:a16="http://schemas.microsoft.com/office/drawing/2014/main" id="{FAC8D5A4-7E7A-7FF4-26EB-562815CC6B69}"/>
                </a:ext>
              </a:extLst>
            </p:cNvPr>
            <p:cNvSpPr/>
            <p:nvPr/>
          </p:nvSpPr>
          <p:spPr>
            <a:xfrm>
              <a:off x="9045482" y="3677039"/>
              <a:ext cx="2064301" cy="2935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/>
                <a:t>Кнопка «Поставить оценку»</a:t>
              </a:r>
            </a:p>
          </p:txBody>
        </p:sp>
        <p:sp>
          <p:nvSpPr>
            <p:cNvPr id="183" name="Прямоугольник 182">
              <a:extLst>
                <a:ext uri="{FF2B5EF4-FFF2-40B4-BE49-F238E27FC236}">
                  <a16:creationId xmlns:a16="http://schemas.microsoft.com/office/drawing/2014/main" id="{615201EC-383B-43D0-5296-00E7320C30D0}"/>
                </a:ext>
              </a:extLst>
            </p:cNvPr>
            <p:cNvSpPr/>
            <p:nvPr/>
          </p:nvSpPr>
          <p:spPr>
            <a:xfrm>
              <a:off x="9045482" y="4093337"/>
              <a:ext cx="2064301" cy="2935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/>
                <a:t>Кнопка «Отменить запись»</a:t>
              </a:r>
            </a:p>
          </p:txBody>
        </p:sp>
        <p:sp>
          <p:nvSpPr>
            <p:cNvPr id="186" name="Открывающая фигурная скобка 185">
              <a:extLst>
                <a:ext uri="{FF2B5EF4-FFF2-40B4-BE49-F238E27FC236}">
                  <a16:creationId xmlns:a16="http://schemas.microsoft.com/office/drawing/2014/main" id="{418BA721-444B-52A1-E4DC-F47A710A77D1}"/>
                </a:ext>
              </a:extLst>
            </p:cNvPr>
            <p:cNvSpPr/>
            <p:nvPr/>
          </p:nvSpPr>
          <p:spPr>
            <a:xfrm>
              <a:off x="8640396" y="3150773"/>
              <a:ext cx="405086" cy="1304596"/>
            </a:xfrm>
            <a:prstGeom prst="leftBrac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87" name="Прямая со стрелкой 186">
            <a:extLst>
              <a:ext uri="{FF2B5EF4-FFF2-40B4-BE49-F238E27FC236}">
                <a16:creationId xmlns:a16="http://schemas.microsoft.com/office/drawing/2014/main" id="{2261BC30-CEAE-3353-2F50-ED07520095D1}"/>
              </a:ext>
            </a:extLst>
          </p:cNvPr>
          <p:cNvCxnSpPr>
            <a:cxnSpLocks/>
            <a:stCxn id="168" idx="3"/>
            <a:endCxn id="186" idx="1"/>
          </p:cNvCxnSpPr>
          <p:nvPr/>
        </p:nvCxnSpPr>
        <p:spPr>
          <a:xfrm>
            <a:off x="7501412" y="4231192"/>
            <a:ext cx="526374" cy="30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 стрелкой 189">
            <a:extLst>
              <a:ext uri="{FF2B5EF4-FFF2-40B4-BE49-F238E27FC236}">
                <a16:creationId xmlns:a16="http://schemas.microsoft.com/office/drawing/2014/main" id="{7480A5D4-D9DD-3526-445F-261BD3586F1D}"/>
              </a:ext>
            </a:extLst>
          </p:cNvPr>
          <p:cNvCxnSpPr>
            <a:cxnSpLocks/>
            <a:stCxn id="168" idx="3"/>
            <a:endCxn id="195" idx="1"/>
          </p:cNvCxnSpPr>
          <p:nvPr/>
        </p:nvCxnSpPr>
        <p:spPr>
          <a:xfrm>
            <a:off x="7501412" y="4231192"/>
            <a:ext cx="435936" cy="8803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7" name="Группа 216">
            <a:extLst>
              <a:ext uri="{FF2B5EF4-FFF2-40B4-BE49-F238E27FC236}">
                <a16:creationId xmlns:a16="http://schemas.microsoft.com/office/drawing/2014/main" id="{93EE439D-7319-9ED0-435D-562AB83D074B}"/>
              </a:ext>
            </a:extLst>
          </p:cNvPr>
          <p:cNvGrpSpPr/>
          <p:nvPr/>
        </p:nvGrpSpPr>
        <p:grpSpPr>
          <a:xfrm>
            <a:off x="7937348" y="4886052"/>
            <a:ext cx="2237882" cy="451060"/>
            <a:chOff x="8513269" y="4606331"/>
            <a:chExt cx="2282893" cy="778892"/>
          </a:xfrm>
        </p:grpSpPr>
        <p:sp>
          <p:nvSpPr>
            <p:cNvPr id="195" name="Открывающая фигурная скобка 194">
              <a:extLst>
                <a:ext uri="{FF2B5EF4-FFF2-40B4-BE49-F238E27FC236}">
                  <a16:creationId xmlns:a16="http://schemas.microsoft.com/office/drawing/2014/main" id="{9752A8AD-5600-2ACA-84D5-F9A4B85E7815}"/>
                </a:ext>
              </a:extLst>
            </p:cNvPr>
            <p:cNvSpPr/>
            <p:nvPr/>
          </p:nvSpPr>
          <p:spPr>
            <a:xfrm>
              <a:off x="8513269" y="4606331"/>
              <a:ext cx="160221" cy="778892"/>
            </a:xfrm>
            <a:prstGeom prst="leftBrac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6" name="Прямоугольник 195">
              <a:extLst>
                <a:ext uri="{FF2B5EF4-FFF2-40B4-BE49-F238E27FC236}">
                  <a16:creationId xmlns:a16="http://schemas.microsoft.com/office/drawing/2014/main" id="{93274131-A972-BE1A-DF16-FF74D6FED2DC}"/>
                </a:ext>
              </a:extLst>
            </p:cNvPr>
            <p:cNvSpPr/>
            <p:nvPr/>
          </p:nvSpPr>
          <p:spPr>
            <a:xfrm>
              <a:off x="8731861" y="4665633"/>
              <a:ext cx="1922412" cy="29353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/>
                <a:t>Кнопка «Оставить отзыв»</a:t>
              </a:r>
            </a:p>
          </p:txBody>
        </p:sp>
        <p:sp>
          <p:nvSpPr>
            <p:cNvPr id="197" name="Прямоугольник 196">
              <a:extLst>
                <a:ext uri="{FF2B5EF4-FFF2-40B4-BE49-F238E27FC236}">
                  <a16:creationId xmlns:a16="http://schemas.microsoft.com/office/drawing/2014/main" id="{88352BBC-56C7-A427-42FF-B31A9F5434B9}"/>
                </a:ext>
              </a:extLst>
            </p:cNvPr>
            <p:cNvSpPr/>
            <p:nvPr/>
          </p:nvSpPr>
          <p:spPr>
            <a:xfrm>
              <a:off x="8731861" y="5081930"/>
              <a:ext cx="2064301" cy="2935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/>
                <a:t>Кнопка «Поставить оценку»</a:t>
              </a:r>
            </a:p>
          </p:txBody>
        </p:sp>
      </p:grpSp>
      <p:sp>
        <p:nvSpPr>
          <p:cNvPr id="200" name="TextBox 199">
            <a:extLst>
              <a:ext uri="{FF2B5EF4-FFF2-40B4-BE49-F238E27FC236}">
                <a16:creationId xmlns:a16="http://schemas.microsoft.com/office/drawing/2014/main" id="{C899F158-2CBE-B6CB-1FFF-7E6BF6E36384}"/>
              </a:ext>
            </a:extLst>
          </p:cNvPr>
          <p:cNvSpPr txBox="1"/>
          <p:nvPr/>
        </p:nvSpPr>
        <p:spPr>
          <a:xfrm>
            <a:off x="7580895" y="4050315"/>
            <a:ext cx="3674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000" dirty="0">
                <a:latin typeface="HSE Sans" panose="02000000000000000000" pitchFamily="2" charset="0"/>
              </a:rPr>
              <a:t>нет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EB42AB49-93AC-050C-8793-5DE58F55A45C}"/>
              </a:ext>
            </a:extLst>
          </p:cNvPr>
          <p:cNvSpPr txBox="1"/>
          <p:nvPr/>
        </p:nvSpPr>
        <p:spPr>
          <a:xfrm>
            <a:off x="7710070" y="4610823"/>
            <a:ext cx="3177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000" dirty="0">
                <a:latin typeface="HSE Sans" panose="02000000000000000000" pitchFamily="2" charset="0"/>
              </a:rPr>
              <a:t>да</a:t>
            </a:r>
          </a:p>
        </p:txBody>
      </p:sp>
      <p:sp>
        <p:nvSpPr>
          <p:cNvPr id="220" name="Прямоугольник 219">
            <a:extLst>
              <a:ext uri="{FF2B5EF4-FFF2-40B4-BE49-F238E27FC236}">
                <a16:creationId xmlns:a16="http://schemas.microsoft.com/office/drawing/2014/main" id="{0F7337D9-8201-DAE8-6F5E-A3D593863BF7}"/>
              </a:ext>
            </a:extLst>
          </p:cNvPr>
          <p:cNvSpPr/>
          <p:nvPr/>
        </p:nvSpPr>
        <p:spPr>
          <a:xfrm>
            <a:off x="1241002" y="2353658"/>
            <a:ext cx="1449212" cy="36783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</a:t>
            </a:r>
          </a:p>
          <a:p>
            <a:pPr algn="ctr"/>
            <a:r>
              <a:rPr lang="ru-RU" sz="1200" dirty="0"/>
              <a:t>«Категории мест»</a:t>
            </a:r>
          </a:p>
        </p:txBody>
      </p:sp>
      <p:cxnSp>
        <p:nvCxnSpPr>
          <p:cNvPr id="223" name="Прямая со стрелкой 222">
            <a:extLst>
              <a:ext uri="{FF2B5EF4-FFF2-40B4-BE49-F238E27FC236}">
                <a16:creationId xmlns:a16="http://schemas.microsoft.com/office/drawing/2014/main" id="{BEC52EE0-FE5E-6803-B274-56AD959BC1DF}"/>
              </a:ext>
            </a:extLst>
          </p:cNvPr>
          <p:cNvCxnSpPr>
            <a:cxnSpLocks/>
            <a:stCxn id="220" idx="3"/>
            <a:endCxn id="227" idx="1"/>
          </p:cNvCxnSpPr>
          <p:nvPr/>
        </p:nvCxnSpPr>
        <p:spPr>
          <a:xfrm>
            <a:off x="2690214" y="2537574"/>
            <a:ext cx="190020" cy="69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Скругленный прямоугольник 226">
            <a:extLst>
              <a:ext uri="{FF2B5EF4-FFF2-40B4-BE49-F238E27FC236}">
                <a16:creationId xmlns:a16="http://schemas.microsoft.com/office/drawing/2014/main" id="{10B34EC5-CF18-3AC3-E9E1-326CBECB5C38}"/>
              </a:ext>
            </a:extLst>
          </p:cNvPr>
          <p:cNvSpPr/>
          <p:nvPr/>
        </p:nvSpPr>
        <p:spPr>
          <a:xfrm>
            <a:off x="2880234" y="2161707"/>
            <a:ext cx="1449212" cy="7655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предоставляет выбрать категорию мест, куда можно записаться</a:t>
            </a:r>
          </a:p>
        </p:txBody>
      </p:sp>
      <p:cxnSp>
        <p:nvCxnSpPr>
          <p:cNvPr id="232" name="Прямая со стрелкой 231">
            <a:extLst>
              <a:ext uri="{FF2B5EF4-FFF2-40B4-BE49-F238E27FC236}">
                <a16:creationId xmlns:a16="http://schemas.microsoft.com/office/drawing/2014/main" id="{105C6601-DEB7-6897-17C3-ED9C22E7713A}"/>
              </a:ext>
            </a:extLst>
          </p:cNvPr>
          <p:cNvCxnSpPr>
            <a:cxnSpLocks/>
            <a:stCxn id="227" idx="3"/>
            <a:endCxn id="235" idx="1"/>
          </p:cNvCxnSpPr>
          <p:nvPr/>
        </p:nvCxnSpPr>
        <p:spPr>
          <a:xfrm flipV="1">
            <a:off x="4329446" y="2537574"/>
            <a:ext cx="189669" cy="69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Скругленный прямоугольник 234">
            <a:extLst>
              <a:ext uri="{FF2B5EF4-FFF2-40B4-BE49-F238E27FC236}">
                <a16:creationId xmlns:a16="http://schemas.microsoft.com/office/drawing/2014/main" id="{9F1AE27B-394E-F0C4-4771-29D85298CB63}"/>
              </a:ext>
            </a:extLst>
          </p:cNvPr>
          <p:cNvSpPr/>
          <p:nvPr/>
        </p:nvSpPr>
        <p:spPr>
          <a:xfrm>
            <a:off x="4519115" y="2154799"/>
            <a:ext cx="1449212" cy="7655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предоставляет меню для выбора конкретной организации</a:t>
            </a:r>
          </a:p>
        </p:txBody>
      </p:sp>
      <p:cxnSp>
        <p:nvCxnSpPr>
          <p:cNvPr id="239" name="Прямая со стрелкой 238">
            <a:extLst>
              <a:ext uri="{FF2B5EF4-FFF2-40B4-BE49-F238E27FC236}">
                <a16:creationId xmlns:a16="http://schemas.microsoft.com/office/drawing/2014/main" id="{E2010FB3-B1C7-55C4-112B-A58F0EBE3C55}"/>
              </a:ext>
            </a:extLst>
          </p:cNvPr>
          <p:cNvCxnSpPr>
            <a:cxnSpLocks/>
            <a:stCxn id="235" idx="3"/>
            <a:endCxn id="257" idx="1"/>
          </p:cNvCxnSpPr>
          <p:nvPr/>
        </p:nvCxnSpPr>
        <p:spPr>
          <a:xfrm flipV="1">
            <a:off x="5968327" y="1845223"/>
            <a:ext cx="235393" cy="6923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Прямоугольник 256">
            <a:extLst>
              <a:ext uri="{FF2B5EF4-FFF2-40B4-BE49-F238E27FC236}">
                <a16:creationId xmlns:a16="http://schemas.microsoft.com/office/drawing/2014/main" id="{863FE993-AB9C-C541-F8A4-23C3724313CE}"/>
              </a:ext>
            </a:extLst>
          </p:cNvPr>
          <p:cNvSpPr/>
          <p:nvPr/>
        </p:nvSpPr>
        <p:spPr>
          <a:xfrm>
            <a:off x="6203720" y="1729394"/>
            <a:ext cx="1560879" cy="2316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«Записаться»</a:t>
            </a:r>
          </a:p>
        </p:txBody>
      </p:sp>
      <p:sp>
        <p:nvSpPr>
          <p:cNvPr id="259" name="Прямоугольник 258">
            <a:extLst>
              <a:ext uri="{FF2B5EF4-FFF2-40B4-BE49-F238E27FC236}">
                <a16:creationId xmlns:a16="http://schemas.microsoft.com/office/drawing/2014/main" id="{E70A337E-D82D-F2BF-86EC-6E4C3E0E0345}"/>
              </a:ext>
            </a:extLst>
          </p:cNvPr>
          <p:cNvSpPr/>
          <p:nvPr/>
        </p:nvSpPr>
        <p:spPr>
          <a:xfrm>
            <a:off x="6318715" y="2613756"/>
            <a:ext cx="2361927" cy="222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«Просмотреть отзывы»</a:t>
            </a:r>
          </a:p>
        </p:txBody>
      </p:sp>
      <p:sp>
        <p:nvSpPr>
          <p:cNvPr id="260" name="Прямоугольник 259">
            <a:extLst>
              <a:ext uri="{FF2B5EF4-FFF2-40B4-BE49-F238E27FC236}">
                <a16:creationId xmlns:a16="http://schemas.microsoft.com/office/drawing/2014/main" id="{58E83658-1BF3-131A-8679-028B38A0618F}"/>
              </a:ext>
            </a:extLst>
          </p:cNvPr>
          <p:cNvSpPr/>
          <p:nvPr/>
        </p:nvSpPr>
        <p:spPr>
          <a:xfrm>
            <a:off x="6319618" y="2915370"/>
            <a:ext cx="2477541" cy="244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«Добавить в избранное»</a:t>
            </a:r>
          </a:p>
        </p:txBody>
      </p:sp>
      <p:cxnSp>
        <p:nvCxnSpPr>
          <p:cNvPr id="261" name="Прямая со стрелкой 260">
            <a:extLst>
              <a:ext uri="{FF2B5EF4-FFF2-40B4-BE49-F238E27FC236}">
                <a16:creationId xmlns:a16="http://schemas.microsoft.com/office/drawing/2014/main" id="{E12EF521-CA51-7444-A3AA-E28B2F049056}"/>
              </a:ext>
            </a:extLst>
          </p:cNvPr>
          <p:cNvCxnSpPr>
            <a:cxnSpLocks/>
            <a:stCxn id="235" idx="3"/>
            <a:endCxn id="259" idx="1"/>
          </p:cNvCxnSpPr>
          <p:nvPr/>
        </p:nvCxnSpPr>
        <p:spPr>
          <a:xfrm>
            <a:off x="5968327" y="2537574"/>
            <a:ext cx="350388" cy="187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Прямая со стрелкой 263">
            <a:extLst>
              <a:ext uri="{FF2B5EF4-FFF2-40B4-BE49-F238E27FC236}">
                <a16:creationId xmlns:a16="http://schemas.microsoft.com/office/drawing/2014/main" id="{22085DAE-6929-12D0-AF77-4531AC1A2B8F}"/>
              </a:ext>
            </a:extLst>
          </p:cNvPr>
          <p:cNvCxnSpPr>
            <a:cxnSpLocks/>
            <a:stCxn id="235" idx="3"/>
            <a:endCxn id="260" idx="1"/>
          </p:cNvCxnSpPr>
          <p:nvPr/>
        </p:nvCxnSpPr>
        <p:spPr>
          <a:xfrm>
            <a:off x="5968327" y="2537574"/>
            <a:ext cx="351291" cy="5002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Прямоугольник 275">
            <a:extLst>
              <a:ext uri="{FF2B5EF4-FFF2-40B4-BE49-F238E27FC236}">
                <a16:creationId xmlns:a16="http://schemas.microsoft.com/office/drawing/2014/main" id="{ABF9C191-CB44-15FD-5A21-5D200014E59A}"/>
              </a:ext>
            </a:extLst>
          </p:cNvPr>
          <p:cNvSpPr/>
          <p:nvPr/>
        </p:nvSpPr>
        <p:spPr>
          <a:xfrm>
            <a:off x="6318715" y="3235279"/>
            <a:ext cx="2477541" cy="244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Кнопка «Все организации»</a:t>
            </a:r>
          </a:p>
        </p:txBody>
      </p:sp>
      <p:cxnSp>
        <p:nvCxnSpPr>
          <p:cNvPr id="277" name="Прямая со стрелкой 276">
            <a:extLst>
              <a:ext uri="{FF2B5EF4-FFF2-40B4-BE49-F238E27FC236}">
                <a16:creationId xmlns:a16="http://schemas.microsoft.com/office/drawing/2014/main" id="{F250E487-EF06-273D-961E-BD50D1D8DED9}"/>
              </a:ext>
            </a:extLst>
          </p:cNvPr>
          <p:cNvCxnSpPr>
            <a:cxnSpLocks/>
            <a:stCxn id="235" idx="3"/>
            <a:endCxn id="276" idx="1"/>
          </p:cNvCxnSpPr>
          <p:nvPr/>
        </p:nvCxnSpPr>
        <p:spPr>
          <a:xfrm>
            <a:off x="5968327" y="2537574"/>
            <a:ext cx="350388" cy="8201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Скругленный прямоугольник 282">
            <a:extLst>
              <a:ext uri="{FF2B5EF4-FFF2-40B4-BE49-F238E27FC236}">
                <a16:creationId xmlns:a16="http://schemas.microsoft.com/office/drawing/2014/main" id="{27A127DA-BCCE-45E1-2CD5-2D9EE834D1F4}"/>
              </a:ext>
            </a:extLst>
          </p:cNvPr>
          <p:cNvSpPr/>
          <p:nvPr/>
        </p:nvSpPr>
        <p:spPr>
          <a:xfrm>
            <a:off x="7956035" y="1606789"/>
            <a:ext cx="1560879" cy="4677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предоставляет меню для выбора услуг</a:t>
            </a:r>
          </a:p>
        </p:txBody>
      </p:sp>
      <p:cxnSp>
        <p:nvCxnSpPr>
          <p:cNvPr id="286" name="Прямая со стрелкой 285">
            <a:extLst>
              <a:ext uri="{FF2B5EF4-FFF2-40B4-BE49-F238E27FC236}">
                <a16:creationId xmlns:a16="http://schemas.microsoft.com/office/drawing/2014/main" id="{B0ECA300-8FD8-50F6-AE10-F769E2AB2AC7}"/>
              </a:ext>
            </a:extLst>
          </p:cNvPr>
          <p:cNvCxnSpPr>
            <a:cxnSpLocks/>
            <a:stCxn id="257" idx="3"/>
            <a:endCxn id="283" idx="1"/>
          </p:cNvCxnSpPr>
          <p:nvPr/>
        </p:nvCxnSpPr>
        <p:spPr>
          <a:xfrm flipV="1">
            <a:off x="7764599" y="1840674"/>
            <a:ext cx="191436" cy="45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Скругленный прямоугольник 290">
            <a:extLst>
              <a:ext uri="{FF2B5EF4-FFF2-40B4-BE49-F238E27FC236}">
                <a16:creationId xmlns:a16="http://schemas.microsoft.com/office/drawing/2014/main" id="{B82829F1-8C3A-E795-979C-9C54EE690C81}"/>
              </a:ext>
            </a:extLst>
          </p:cNvPr>
          <p:cNvSpPr/>
          <p:nvPr/>
        </p:nvSpPr>
        <p:spPr>
          <a:xfrm>
            <a:off x="9677444" y="1609063"/>
            <a:ext cx="1560879" cy="4677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предоставляет меню для выбора даты записи</a:t>
            </a:r>
          </a:p>
        </p:txBody>
      </p:sp>
      <p:cxnSp>
        <p:nvCxnSpPr>
          <p:cNvPr id="292" name="Прямая со стрелкой 291">
            <a:extLst>
              <a:ext uri="{FF2B5EF4-FFF2-40B4-BE49-F238E27FC236}">
                <a16:creationId xmlns:a16="http://schemas.microsoft.com/office/drawing/2014/main" id="{50F5B84B-166B-9051-DDFD-E0121252E53A}"/>
              </a:ext>
            </a:extLst>
          </p:cNvPr>
          <p:cNvCxnSpPr>
            <a:cxnSpLocks/>
            <a:stCxn id="283" idx="3"/>
            <a:endCxn id="291" idx="1"/>
          </p:cNvCxnSpPr>
          <p:nvPr/>
        </p:nvCxnSpPr>
        <p:spPr>
          <a:xfrm>
            <a:off x="9516914" y="1840674"/>
            <a:ext cx="160530" cy="2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Скругленный прямоугольник 294">
            <a:extLst>
              <a:ext uri="{FF2B5EF4-FFF2-40B4-BE49-F238E27FC236}">
                <a16:creationId xmlns:a16="http://schemas.microsoft.com/office/drawing/2014/main" id="{423C4967-148C-2CA6-DE43-138A24004FDA}"/>
              </a:ext>
            </a:extLst>
          </p:cNvPr>
          <p:cNvSpPr/>
          <p:nvPr/>
        </p:nvSpPr>
        <p:spPr>
          <a:xfrm>
            <a:off x="9824016" y="2380824"/>
            <a:ext cx="1796053" cy="4737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Бот предоставляет меню для выбора времени начала записи</a:t>
            </a:r>
          </a:p>
        </p:txBody>
      </p:sp>
      <p:cxnSp>
        <p:nvCxnSpPr>
          <p:cNvPr id="296" name="Прямая со стрелкой 295">
            <a:extLst>
              <a:ext uri="{FF2B5EF4-FFF2-40B4-BE49-F238E27FC236}">
                <a16:creationId xmlns:a16="http://schemas.microsoft.com/office/drawing/2014/main" id="{04036669-0BFC-B30A-5F79-C3B1503CDD22}"/>
              </a:ext>
            </a:extLst>
          </p:cNvPr>
          <p:cNvCxnSpPr>
            <a:cxnSpLocks/>
            <a:stCxn id="291" idx="2"/>
            <a:endCxn id="295" idx="0"/>
          </p:cNvCxnSpPr>
          <p:nvPr/>
        </p:nvCxnSpPr>
        <p:spPr>
          <a:xfrm>
            <a:off x="10457884" y="2076832"/>
            <a:ext cx="264159" cy="303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Прямая со стрелкой 302">
            <a:extLst>
              <a:ext uri="{FF2B5EF4-FFF2-40B4-BE49-F238E27FC236}">
                <a16:creationId xmlns:a16="http://schemas.microsoft.com/office/drawing/2014/main" id="{04242C0E-9A0A-A7B8-F3B8-D927ABC57FA4}"/>
              </a:ext>
            </a:extLst>
          </p:cNvPr>
          <p:cNvCxnSpPr>
            <a:cxnSpLocks/>
            <a:stCxn id="72" idx="3"/>
          </p:cNvCxnSpPr>
          <p:nvPr/>
        </p:nvCxnSpPr>
        <p:spPr>
          <a:xfrm>
            <a:off x="8293851" y="6085563"/>
            <a:ext cx="4426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9" name="Группа 358">
            <a:extLst>
              <a:ext uri="{FF2B5EF4-FFF2-40B4-BE49-F238E27FC236}">
                <a16:creationId xmlns:a16="http://schemas.microsoft.com/office/drawing/2014/main" id="{2CEFC4D6-2F7F-2AB0-B875-1EF7CBCF5609}"/>
              </a:ext>
            </a:extLst>
          </p:cNvPr>
          <p:cNvGrpSpPr/>
          <p:nvPr/>
        </p:nvGrpSpPr>
        <p:grpSpPr>
          <a:xfrm>
            <a:off x="8796256" y="5954554"/>
            <a:ext cx="270134" cy="270134"/>
            <a:chOff x="5311057" y="1267187"/>
            <a:chExt cx="436409" cy="436409"/>
          </a:xfrm>
        </p:grpSpPr>
        <p:sp>
          <p:nvSpPr>
            <p:cNvPr id="358" name="Овал 357">
              <a:extLst>
                <a:ext uri="{FF2B5EF4-FFF2-40B4-BE49-F238E27FC236}">
                  <a16:creationId xmlns:a16="http://schemas.microsoft.com/office/drawing/2014/main" id="{B27AC6F1-947C-60A8-DC2B-5BBA94E1B863}"/>
                </a:ext>
              </a:extLst>
            </p:cNvPr>
            <p:cNvSpPr/>
            <p:nvPr/>
          </p:nvSpPr>
          <p:spPr>
            <a:xfrm>
              <a:off x="5311057" y="1267187"/>
              <a:ext cx="436409" cy="436409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8" name="Рисунок 307" descr="Скрепка">
              <a:extLst>
                <a:ext uri="{FF2B5EF4-FFF2-40B4-BE49-F238E27FC236}">
                  <a16:creationId xmlns:a16="http://schemas.microsoft.com/office/drawing/2014/main" id="{3D3393E9-169E-F3C8-9E4D-5F81B2469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78395" y="1325505"/>
              <a:ext cx="301733" cy="301733"/>
            </a:xfrm>
            <a:prstGeom prst="rect">
              <a:avLst/>
            </a:prstGeom>
          </p:spPr>
        </p:pic>
      </p:grpSp>
      <p:grpSp>
        <p:nvGrpSpPr>
          <p:cNvPr id="333" name="Группа 332">
            <a:extLst>
              <a:ext uri="{FF2B5EF4-FFF2-40B4-BE49-F238E27FC236}">
                <a16:creationId xmlns:a16="http://schemas.microsoft.com/office/drawing/2014/main" id="{DA21C435-B411-A498-9D23-082ADF9369CF}"/>
              </a:ext>
            </a:extLst>
          </p:cNvPr>
          <p:cNvGrpSpPr/>
          <p:nvPr/>
        </p:nvGrpSpPr>
        <p:grpSpPr>
          <a:xfrm>
            <a:off x="2684165" y="1961052"/>
            <a:ext cx="347292" cy="336761"/>
            <a:chOff x="986066" y="2113604"/>
            <a:chExt cx="446631" cy="433088"/>
          </a:xfrm>
        </p:grpSpPr>
        <p:sp>
          <p:nvSpPr>
            <p:cNvPr id="332" name="Овал 331">
              <a:extLst>
                <a:ext uri="{FF2B5EF4-FFF2-40B4-BE49-F238E27FC236}">
                  <a16:creationId xmlns:a16="http://schemas.microsoft.com/office/drawing/2014/main" id="{79F0251D-90A7-A954-D089-FADE29E26BA3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5" name="Рисунок 324" descr="Шестеренки">
              <a:extLst>
                <a:ext uri="{FF2B5EF4-FFF2-40B4-BE49-F238E27FC236}">
                  <a16:creationId xmlns:a16="http://schemas.microsoft.com/office/drawing/2014/main" id="{ED75FED1-DE0B-32FE-115B-AB5F7BED2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grpSp>
        <p:nvGrpSpPr>
          <p:cNvPr id="334" name="Группа 333">
            <a:extLst>
              <a:ext uri="{FF2B5EF4-FFF2-40B4-BE49-F238E27FC236}">
                <a16:creationId xmlns:a16="http://schemas.microsoft.com/office/drawing/2014/main" id="{E57983FD-9B36-195C-18E3-831418B54001}"/>
              </a:ext>
            </a:extLst>
          </p:cNvPr>
          <p:cNvGrpSpPr/>
          <p:nvPr/>
        </p:nvGrpSpPr>
        <p:grpSpPr>
          <a:xfrm>
            <a:off x="4382516" y="2002401"/>
            <a:ext cx="347292" cy="336761"/>
            <a:chOff x="986066" y="2113604"/>
            <a:chExt cx="446631" cy="433088"/>
          </a:xfrm>
        </p:grpSpPr>
        <p:sp>
          <p:nvSpPr>
            <p:cNvPr id="335" name="Овал 334">
              <a:extLst>
                <a:ext uri="{FF2B5EF4-FFF2-40B4-BE49-F238E27FC236}">
                  <a16:creationId xmlns:a16="http://schemas.microsoft.com/office/drawing/2014/main" id="{F720BB78-6C0F-4226-2B09-18E706712647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6" name="Рисунок 335" descr="Шестеренки">
              <a:extLst>
                <a:ext uri="{FF2B5EF4-FFF2-40B4-BE49-F238E27FC236}">
                  <a16:creationId xmlns:a16="http://schemas.microsoft.com/office/drawing/2014/main" id="{3FA3A21D-145F-FD4A-58F4-216832625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grpSp>
        <p:nvGrpSpPr>
          <p:cNvPr id="337" name="Группа 336">
            <a:extLst>
              <a:ext uri="{FF2B5EF4-FFF2-40B4-BE49-F238E27FC236}">
                <a16:creationId xmlns:a16="http://schemas.microsoft.com/office/drawing/2014/main" id="{A1FE01DD-8D2A-7EAA-9421-B0CAE24C1CB3}"/>
              </a:ext>
            </a:extLst>
          </p:cNvPr>
          <p:cNvGrpSpPr/>
          <p:nvPr/>
        </p:nvGrpSpPr>
        <p:grpSpPr>
          <a:xfrm>
            <a:off x="9534704" y="1318947"/>
            <a:ext cx="347292" cy="336761"/>
            <a:chOff x="986066" y="2113604"/>
            <a:chExt cx="446631" cy="433088"/>
          </a:xfrm>
        </p:grpSpPr>
        <p:sp>
          <p:nvSpPr>
            <p:cNvPr id="338" name="Овал 337">
              <a:extLst>
                <a:ext uri="{FF2B5EF4-FFF2-40B4-BE49-F238E27FC236}">
                  <a16:creationId xmlns:a16="http://schemas.microsoft.com/office/drawing/2014/main" id="{536E8E84-97A2-7B16-4C2F-6886AAC5BAA3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39" name="Рисунок 338" descr="Шестеренки">
              <a:extLst>
                <a:ext uri="{FF2B5EF4-FFF2-40B4-BE49-F238E27FC236}">
                  <a16:creationId xmlns:a16="http://schemas.microsoft.com/office/drawing/2014/main" id="{CFC04016-BF5C-EA17-48B7-EBA67D340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grpSp>
        <p:nvGrpSpPr>
          <p:cNvPr id="340" name="Группа 339">
            <a:extLst>
              <a:ext uri="{FF2B5EF4-FFF2-40B4-BE49-F238E27FC236}">
                <a16:creationId xmlns:a16="http://schemas.microsoft.com/office/drawing/2014/main" id="{B9AF12A4-85EF-D213-AE3B-3E9819BB1B25}"/>
              </a:ext>
            </a:extLst>
          </p:cNvPr>
          <p:cNvGrpSpPr/>
          <p:nvPr/>
        </p:nvGrpSpPr>
        <p:grpSpPr>
          <a:xfrm>
            <a:off x="9597179" y="2233331"/>
            <a:ext cx="347292" cy="336761"/>
            <a:chOff x="986066" y="2113604"/>
            <a:chExt cx="446631" cy="433088"/>
          </a:xfrm>
        </p:grpSpPr>
        <p:sp>
          <p:nvSpPr>
            <p:cNvPr id="341" name="Овал 340">
              <a:extLst>
                <a:ext uri="{FF2B5EF4-FFF2-40B4-BE49-F238E27FC236}">
                  <a16:creationId xmlns:a16="http://schemas.microsoft.com/office/drawing/2014/main" id="{68250367-A035-3EFA-B38B-A3EA0208E127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2" name="Рисунок 341" descr="Шестеренки">
              <a:extLst>
                <a:ext uri="{FF2B5EF4-FFF2-40B4-BE49-F238E27FC236}">
                  <a16:creationId xmlns:a16="http://schemas.microsoft.com/office/drawing/2014/main" id="{9781A70C-7AC8-8FB2-FE00-A07AFFE164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grpSp>
        <p:nvGrpSpPr>
          <p:cNvPr id="343" name="Группа 342">
            <a:extLst>
              <a:ext uri="{FF2B5EF4-FFF2-40B4-BE49-F238E27FC236}">
                <a16:creationId xmlns:a16="http://schemas.microsoft.com/office/drawing/2014/main" id="{DF56CA3E-E52E-3BF2-0620-DD061D356491}"/>
              </a:ext>
            </a:extLst>
          </p:cNvPr>
          <p:cNvGrpSpPr/>
          <p:nvPr/>
        </p:nvGrpSpPr>
        <p:grpSpPr>
          <a:xfrm>
            <a:off x="3257548" y="3512265"/>
            <a:ext cx="347292" cy="336761"/>
            <a:chOff x="986066" y="2113604"/>
            <a:chExt cx="446631" cy="433088"/>
          </a:xfrm>
        </p:grpSpPr>
        <p:sp>
          <p:nvSpPr>
            <p:cNvPr id="344" name="Овал 343">
              <a:extLst>
                <a:ext uri="{FF2B5EF4-FFF2-40B4-BE49-F238E27FC236}">
                  <a16:creationId xmlns:a16="http://schemas.microsoft.com/office/drawing/2014/main" id="{7688058B-5F6A-5952-3A8E-C195FC10E3A7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5" name="Рисунок 344" descr="Шестеренки">
              <a:extLst>
                <a:ext uri="{FF2B5EF4-FFF2-40B4-BE49-F238E27FC236}">
                  <a16:creationId xmlns:a16="http://schemas.microsoft.com/office/drawing/2014/main" id="{1467180C-F27C-62FD-CBEF-204AA492A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grpSp>
        <p:nvGrpSpPr>
          <p:cNvPr id="346" name="Группа 345">
            <a:extLst>
              <a:ext uri="{FF2B5EF4-FFF2-40B4-BE49-F238E27FC236}">
                <a16:creationId xmlns:a16="http://schemas.microsoft.com/office/drawing/2014/main" id="{7600FA42-6F36-E401-0696-CD9064D6013D}"/>
              </a:ext>
            </a:extLst>
          </p:cNvPr>
          <p:cNvGrpSpPr/>
          <p:nvPr/>
        </p:nvGrpSpPr>
        <p:grpSpPr>
          <a:xfrm>
            <a:off x="3446185" y="4441281"/>
            <a:ext cx="347292" cy="336761"/>
            <a:chOff x="986066" y="2113604"/>
            <a:chExt cx="446631" cy="433088"/>
          </a:xfrm>
        </p:grpSpPr>
        <p:sp>
          <p:nvSpPr>
            <p:cNvPr id="347" name="Овал 346">
              <a:extLst>
                <a:ext uri="{FF2B5EF4-FFF2-40B4-BE49-F238E27FC236}">
                  <a16:creationId xmlns:a16="http://schemas.microsoft.com/office/drawing/2014/main" id="{9A50B016-45D3-FED5-94EA-52A1D4E52625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48" name="Рисунок 347" descr="Шестеренки">
              <a:extLst>
                <a:ext uri="{FF2B5EF4-FFF2-40B4-BE49-F238E27FC236}">
                  <a16:creationId xmlns:a16="http://schemas.microsoft.com/office/drawing/2014/main" id="{09EF2365-3AAB-F3D6-0F64-E8913CC2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grpSp>
        <p:nvGrpSpPr>
          <p:cNvPr id="354" name="Группа 353">
            <a:extLst>
              <a:ext uri="{FF2B5EF4-FFF2-40B4-BE49-F238E27FC236}">
                <a16:creationId xmlns:a16="http://schemas.microsoft.com/office/drawing/2014/main" id="{C02799D9-44E3-9E6E-1C31-3D9ECA272BC8}"/>
              </a:ext>
            </a:extLst>
          </p:cNvPr>
          <p:cNvGrpSpPr/>
          <p:nvPr/>
        </p:nvGrpSpPr>
        <p:grpSpPr>
          <a:xfrm>
            <a:off x="3339900" y="5247825"/>
            <a:ext cx="347292" cy="336761"/>
            <a:chOff x="986066" y="2113604"/>
            <a:chExt cx="446631" cy="433088"/>
          </a:xfrm>
        </p:grpSpPr>
        <p:sp>
          <p:nvSpPr>
            <p:cNvPr id="355" name="Овал 354">
              <a:extLst>
                <a:ext uri="{FF2B5EF4-FFF2-40B4-BE49-F238E27FC236}">
                  <a16:creationId xmlns:a16="http://schemas.microsoft.com/office/drawing/2014/main" id="{29CD9AF8-199E-38F2-A370-9BA7D791BCD1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56" name="Рисунок 355" descr="Шестеренки">
              <a:extLst>
                <a:ext uri="{FF2B5EF4-FFF2-40B4-BE49-F238E27FC236}">
                  <a16:creationId xmlns:a16="http://schemas.microsoft.com/office/drawing/2014/main" id="{7228B030-B9F1-65A3-46EC-E0A5C9F5A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grpSp>
        <p:nvGrpSpPr>
          <p:cNvPr id="361" name="Группа 360">
            <a:extLst>
              <a:ext uri="{FF2B5EF4-FFF2-40B4-BE49-F238E27FC236}">
                <a16:creationId xmlns:a16="http://schemas.microsoft.com/office/drawing/2014/main" id="{BF441F6E-4BAC-095F-0913-16EFF514E840}"/>
              </a:ext>
            </a:extLst>
          </p:cNvPr>
          <p:cNvGrpSpPr/>
          <p:nvPr/>
        </p:nvGrpSpPr>
        <p:grpSpPr>
          <a:xfrm>
            <a:off x="7660438" y="1426001"/>
            <a:ext cx="270134" cy="270134"/>
            <a:chOff x="5311057" y="1267187"/>
            <a:chExt cx="436409" cy="436409"/>
          </a:xfrm>
        </p:grpSpPr>
        <p:sp>
          <p:nvSpPr>
            <p:cNvPr id="362" name="Овал 361">
              <a:extLst>
                <a:ext uri="{FF2B5EF4-FFF2-40B4-BE49-F238E27FC236}">
                  <a16:creationId xmlns:a16="http://schemas.microsoft.com/office/drawing/2014/main" id="{E73B1023-6FBC-367D-31B3-B81657423FF4}"/>
                </a:ext>
              </a:extLst>
            </p:cNvPr>
            <p:cNvSpPr/>
            <p:nvPr/>
          </p:nvSpPr>
          <p:spPr>
            <a:xfrm>
              <a:off x="5311057" y="1267187"/>
              <a:ext cx="436409" cy="436409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3" name="Рисунок 362" descr="Скрепка">
              <a:extLst>
                <a:ext uri="{FF2B5EF4-FFF2-40B4-BE49-F238E27FC236}">
                  <a16:creationId xmlns:a16="http://schemas.microsoft.com/office/drawing/2014/main" id="{591BCF20-CA32-FEA1-CA51-4275D58CE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78395" y="1325505"/>
              <a:ext cx="301733" cy="301733"/>
            </a:xfrm>
            <a:prstGeom prst="rect">
              <a:avLst/>
            </a:prstGeom>
          </p:spPr>
        </p:pic>
      </p:grpSp>
      <p:grpSp>
        <p:nvGrpSpPr>
          <p:cNvPr id="368" name="Группа 367">
            <a:extLst>
              <a:ext uri="{FF2B5EF4-FFF2-40B4-BE49-F238E27FC236}">
                <a16:creationId xmlns:a16="http://schemas.microsoft.com/office/drawing/2014/main" id="{C18BEA65-3BE4-3724-B369-0BC067C9B4A6}"/>
              </a:ext>
            </a:extLst>
          </p:cNvPr>
          <p:cNvGrpSpPr/>
          <p:nvPr/>
        </p:nvGrpSpPr>
        <p:grpSpPr>
          <a:xfrm>
            <a:off x="267520" y="3001907"/>
            <a:ext cx="1040525" cy="1040525"/>
            <a:chOff x="4035972" y="1124607"/>
            <a:chExt cx="1040525" cy="1040525"/>
          </a:xfrm>
        </p:grpSpPr>
        <p:sp>
          <p:nvSpPr>
            <p:cNvPr id="366" name="Овал 365">
              <a:extLst>
                <a:ext uri="{FF2B5EF4-FFF2-40B4-BE49-F238E27FC236}">
                  <a16:creationId xmlns:a16="http://schemas.microsoft.com/office/drawing/2014/main" id="{506CE08E-1C77-099D-AC49-450183E03921}"/>
                </a:ext>
              </a:extLst>
            </p:cNvPr>
            <p:cNvSpPr/>
            <p:nvPr/>
          </p:nvSpPr>
          <p:spPr>
            <a:xfrm>
              <a:off x="4035972" y="1124607"/>
              <a:ext cx="1040525" cy="104052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7" name="Рисунок 366" descr="Пользователь">
              <a:extLst>
                <a:ext uri="{FF2B5EF4-FFF2-40B4-BE49-F238E27FC236}">
                  <a16:creationId xmlns:a16="http://schemas.microsoft.com/office/drawing/2014/main" id="{AE5D7581-FA07-0F88-BF80-D55BB7A8D7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099034" y="1187669"/>
              <a:ext cx="914400" cy="914400"/>
            </a:xfrm>
            <a:prstGeom prst="rect">
              <a:avLst/>
            </a:prstGeom>
          </p:spPr>
        </p:pic>
      </p:grpSp>
      <p:grpSp>
        <p:nvGrpSpPr>
          <p:cNvPr id="375" name="Группа 374">
            <a:extLst>
              <a:ext uri="{FF2B5EF4-FFF2-40B4-BE49-F238E27FC236}">
                <a16:creationId xmlns:a16="http://schemas.microsoft.com/office/drawing/2014/main" id="{75FB186E-65C2-ACED-869B-7037AB87E2D9}"/>
              </a:ext>
            </a:extLst>
          </p:cNvPr>
          <p:cNvGrpSpPr/>
          <p:nvPr/>
        </p:nvGrpSpPr>
        <p:grpSpPr>
          <a:xfrm>
            <a:off x="9963754" y="5879826"/>
            <a:ext cx="399716" cy="399716"/>
            <a:chOff x="5311057" y="1267187"/>
            <a:chExt cx="436409" cy="436409"/>
          </a:xfrm>
        </p:grpSpPr>
        <p:sp>
          <p:nvSpPr>
            <p:cNvPr id="376" name="Овал 375">
              <a:extLst>
                <a:ext uri="{FF2B5EF4-FFF2-40B4-BE49-F238E27FC236}">
                  <a16:creationId xmlns:a16="http://schemas.microsoft.com/office/drawing/2014/main" id="{45543CBF-0A88-DDC4-15F4-B21D6BB11B82}"/>
                </a:ext>
              </a:extLst>
            </p:cNvPr>
            <p:cNvSpPr/>
            <p:nvPr/>
          </p:nvSpPr>
          <p:spPr>
            <a:xfrm>
              <a:off x="5311057" y="1267187"/>
              <a:ext cx="436409" cy="436409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77" name="Рисунок 376" descr="Скрепка">
              <a:extLst>
                <a:ext uri="{FF2B5EF4-FFF2-40B4-BE49-F238E27FC236}">
                  <a16:creationId xmlns:a16="http://schemas.microsoft.com/office/drawing/2014/main" id="{A7BA4D0D-97CF-D6A3-C01D-3E33D0250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78395" y="1325505"/>
              <a:ext cx="301733" cy="301733"/>
            </a:xfrm>
            <a:prstGeom prst="rect">
              <a:avLst/>
            </a:prstGeom>
          </p:spPr>
        </p:pic>
      </p:grpSp>
      <p:sp>
        <p:nvSpPr>
          <p:cNvPr id="378" name="TextBox 377">
            <a:extLst>
              <a:ext uri="{FF2B5EF4-FFF2-40B4-BE49-F238E27FC236}">
                <a16:creationId xmlns:a16="http://schemas.microsoft.com/office/drawing/2014/main" id="{A6D4AE08-7781-F20F-AAE3-3F84499F3503}"/>
              </a:ext>
            </a:extLst>
          </p:cNvPr>
          <p:cNvSpPr txBox="1"/>
          <p:nvPr/>
        </p:nvSpPr>
        <p:spPr>
          <a:xfrm>
            <a:off x="10357135" y="5947763"/>
            <a:ext cx="9957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000" dirty="0">
                <a:latin typeface="HSE Sans" panose="02000000000000000000" pitchFamily="2" charset="0"/>
              </a:rPr>
              <a:t>- Переход пути</a:t>
            </a:r>
          </a:p>
        </p:txBody>
      </p:sp>
      <p:grpSp>
        <p:nvGrpSpPr>
          <p:cNvPr id="379" name="Группа 378">
            <a:extLst>
              <a:ext uri="{FF2B5EF4-FFF2-40B4-BE49-F238E27FC236}">
                <a16:creationId xmlns:a16="http://schemas.microsoft.com/office/drawing/2014/main" id="{28DD58A5-23A6-FA4B-1D33-73FDD91FD78C}"/>
              </a:ext>
            </a:extLst>
          </p:cNvPr>
          <p:cNvGrpSpPr/>
          <p:nvPr/>
        </p:nvGrpSpPr>
        <p:grpSpPr>
          <a:xfrm>
            <a:off x="10002592" y="6355128"/>
            <a:ext cx="347292" cy="336761"/>
            <a:chOff x="986066" y="2113604"/>
            <a:chExt cx="446631" cy="433088"/>
          </a:xfrm>
        </p:grpSpPr>
        <p:sp>
          <p:nvSpPr>
            <p:cNvPr id="380" name="Овал 379">
              <a:extLst>
                <a:ext uri="{FF2B5EF4-FFF2-40B4-BE49-F238E27FC236}">
                  <a16:creationId xmlns:a16="http://schemas.microsoft.com/office/drawing/2014/main" id="{405E4549-EC07-5931-EB17-B1AC47303F98}"/>
                </a:ext>
              </a:extLst>
            </p:cNvPr>
            <p:cNvSpPr/>
            <p:nvPr/>
          </p:nvSpPr>
          <p:spPr>
            <a:xfrm>
              <a:off x="986066" y="2113604"/>
              <a:ext cx="446631" cy="43308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81" name="Рисунок 380" descr="Шестеренки">
              <a:extLst>
                <a:ext uri="{FF2B5EF4-FFF2-40B4-BE49-F238E27FC236}">
                  <a16:creationId xmlns:a16="http://schemas.microsoft.com/office/drawing/2014/main" id="{0E1FEFF2-1939-4D63-4B85-076E8BAA1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6417" y="2132246"/>
              <a:ext cx="385928" cy="385928"/>
            </a:xfrm>
            <a:prstGeom prst="rect">
              <a:avLst/>
            </a:prstGeom>
          </p:spPr>
        </p:pic>
      </p:grpSp>
      <p:sp>
        <p:nvSpPr>
          <p:cNvPr id="382" name="TextBox 381">
            <a:extLst>
              <a:ext uri="{FF2B5EF4-FFF2-40B4-BE49-F238E27FC236}">
                <a16:creationId xmlns:a16="http://schemas.microsoft.com/office/drawing/2014/main" id="{D35AA5D3-CF25-4B4B-BB6A-9D28E21FB8C4}"/>
              </a:ext>
            </a:extLst>
          </p:cNvPr>
          <p:cNvSpPr txBox="1"/>
          <p:nvPr/>
        </p:nvSpPr>
        <p:spPr>
          <a:xfrm>
            <a:off x="10349882" y="6319614"/>
            <a:ext cx="1612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000" dirty="0">
                <a:latin typeface="HSE Sans" panose="02000000000000000000" pitchFamily="2" charset="0"/>
              </a:rPr>
              <a:t>- Автоматизированный процесс</a:t>
            </a:r>
          </a:p>
        </p:txBody>
      </p:sp>
    </p:spTree>
    <p:extLst>
      <p:ext uri="{BB962C8B-B14F-4D97-AF65-F5344CB8AC3E}">
        <p14:creationId xmlns:p14="http://schemas.microsoft.com/office/powerpoint/2010/main" val="3104525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626047B-61E4-3C58-77E7-9C0051E3A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Начало работы с ботом и главное меню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2DA0DDA5-BB2F-52B8-9287-89C2A18AAD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43689" y="540904"/>
            <a:ext cx="1901825" cy="415925"/>
          </a:xfrm>
        </p:spPr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AE8CF1EF-48C7-32D8-167E-3B0B1B781E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59163" y="548720"/>
            <a:ext cx="2070100" cy="408109"/>
          </a:xfrm>
        </p:spPr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F6A50788-6526-C47C-0E9C-71BE0D057E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75505" y="548720"/>
            <a:ext cx="2070100" cy="408109"/>
          </a:xfrm>
        </p:spPr>
        <p:txBody>
          <a:bodyPr/>
          <a:lstStyle/>
          <a:p>
            <a:r>
              <a:rPr lang="ru-RU" dirty="0"/>
              <a:t>Описание </a:t>
            </a:r>
            <a:r>
              <a:rPr lang="ru-RU" dirty="0" err="1"/>
              <a:t>телеграм</a:t>
            </a:r>
            <a:r>
              <a:rPr lang="ru-RU" dirty="0"/>
              <a:t>-бота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571D1D5-23BA-9977-498B-5A358653E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59" y="4316945"/>
            <a:ext cx="9666818" cy="218653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904099D-C4D6-1A47-80C6-EA53452D9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263" y="1956970"/>
            <a:ext cx="5516245" cy="394779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C369858-6427-1495-4FFE-FF27A121170F}"/>
              </a:ext>
            </a:extLst>
          </p:cNvPr>
          <p:cNvSpPr txBox="1"/>
          <p:nvPr/>
        </p:nvSpPr>
        <p:spPr>
          <a:xfrm>
            <a:off x="585898" y="2485125"/>
            <a:ext cx="43407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300" dirty="0">
                <a:latin typeface="HSE Sans" panose="02000000000000000000" pitchFamily="2" charset="0"/>
              </a:rPr>
              <a:t>Бот анализирует новый ли это пользователь или просто новый чат с уже существующим пользователем, здоровается и направляет краткую инструкцию о себе. </a:t>
            </a:r>
          </a:p>
          <a:p>
            <a:pPr algn="l"/>
            <a:endParaRPr lang="ru-RU" sz="1300" dirty="0">
              <a:latin typeface="HSE Sans" panose="02000000000000000000" pitchFamily="2" charset="0"/>
            </a:endParaRPr>
          </a:p>
          <a:p>
            <a:pPr algn="l"/>
            <a:r>
              <a:rPr lang="ru-RU" sz="1300" dirty="0">
                <a:latin typeface="HSE Sans" panose="02000000000000000000" pitchFamily="2" charset="0"/>
              </a:rPr>
              <a:t>У пользователя появляется главное меню, которое не будет меняться в зависимости от действий пользователя.</a:t>
            </a:r>
          </a:p>
        </p:txBody>
      </p:sp>
    </p:spTree>
    <p:extLst>
      <p:ext uri="{BB962C8B-B14F-4D97-AF65-F5344CB8AC3E}">
        <p14:creationId xmlns:p14="http://schemas.microsoft.com/office/powerpoint/2010/main" val="3532173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626047B-61E4-3C58-77E7-9C0051E3A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Формирование записи на услугу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2DA0DDA5-BB2F-52B8-9287-89C2A18AAD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43689" y="540904"/>
            <a:ext cx="1901825" cy="415925"/>
          </a:xfrm>
        </p:spPr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AE8CF1EF-48C7-32D8-167E-3B0B1B781E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59163" y="548720"/>
            <a:ext cx="2070100" cy="408109"/>
          </a:xfrm>
        </p:spPr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F6A50788-6526-C47C-0E9C-71BE0D057E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75505" y="548720"/>
            <a:ext cx="2070100" cy="408109"/>
          </a:xfrm>
        </p:spPr>
        <p:txBody>
          <a:bodyPr/>
          <a:lstStyle/>
          <a:p>
            <a:r>
              <a:rPr lang="ru-RU" dirty="0"/>
              <a:t>Описание </a:t>
            </a:r>
            <a:r>
              <a:rPr lang="ru-RU" dirty="0" err="1"/>
              <a:t>телеграм</a:t>
            </a:r>
            <a:r>
              <a:rPr lang="ru-RU" dirty="0"/>
              <a:t>-бота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369858-6427-1495-4FFE-FF27A121170F}"/>
              </a:ext>
            </a:extLst>
          </p:cNvPr>
          <p:cNvSpPr txBox="1"/>
          <p:nvPr/>
        </p:nvSpPr>
        <p:spPr>
          <a:xfrm>
            <a:off x="585897" y="1978218"/>
            <a:ext cx="2915205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300" dirty="0">
                <a:latin typeface="HSE Sans" panose="02000000000000000000" pitchFamily="2" charset="0"/>
              </a:rPr>
              <a:t>После выбора организации для записи, бот предоставляет пользователю меню с выбором услуг, которые необходимо выполнить за посещение (Рис. 1). </a:t>
            </a:r>
          </a:p>
          <a:p>
            <a:pPr algn="l"/>
            <a:endParaRPr lang="ru-RU" sz="1300" dirty="0">
              <a:latin typeface="HSE Sans" panose="02000000000000000000" pitchFamily="2" charset="0"/>
            </a:endParaRPr>
          </a:p>
          <a:p>
            <a:pPr algn="l"/>
            <a:r>
              <a:rPr lang="ru-RU" sz="1300" dirty="0">
                <a:latin typeface="HSE Sans" panose="02000000000000000000" pitchFamily="2" charset="0"/>
              </a:rPr>
              <a:t>Затем </a:t>
            </a:r>
            <a:r>
              <a:rPr lang="ru-RU" sz="1300" dirty="0" err="1">
                <a:latin typeface="HSE Sans" panose="02000000000000000000" pitchFamily="2" charset="0"/>
              </a:rPr>
              <a:t>телеграм</a:t>
            </a:r>
            <a:r>
              <a:rPr lang="ru-RU" sz="1300" dirty="0">
                <a:latin typeface="HSE Sans" panose="02000000000000000000" pitchFamily="2" charset="0"/>
              </a:rPr>
              <a:t>-бот предоставляет пользователю привычный календарь для выбора даты записи (Рис. 2). </a:t>
            </a:r>
          </a:p>
          <a:p>
            <a:pPr algn="l"/>
            <a:endParaRPr lang="ru-RU" sz="1300" dirty="0">
              <a:latin typeface="HSE Sans" panose="02000000000000000000" pitchFamily="2" charset="0"/>
            </a:endParaRPr>
          </a:p>
          <a:p>
            <a:pPr algn="l"/>
            <a:r>
              <a:rPr lang="ru-RU" sz="1300" dirty="0">
                <a:latin typeface="HSE Sans" panose="02000000000000000000" pitchFamily="2" charset="0"/>
              </a:rPr>
              <a:t>Затем пользователю необходимо выбрать с помощью специальных кнопок время начала записи на услугу (Рис. 3). </a:t>
            </a:r>
          </a:p>
          <a:p>
            <a:pPr algn="l"/>
            <a:endParaRPr lang="ru-RU" sz="1300" dirty="0">
              <a:latin typeface="HSE Sans" panose="02000000000000000000" pitchFamily="2" charset="0"/>
            </a:endParaRPr>
          </a:p>
          <a:p>
            <a:pPr algn="l"/>
            <a:r>
              <a:rPr lang="ru-RU" sz="1300" dirty="0">
                <a:latin typeface="HSE Sans" panose="02000000000000000000" pitchFamily="2" charset="0"/>
              </a:rPr>
              <a:t>После получения всей необходимой информации от пользователя, </a:t>
            </a:r>
            <a:r>
              <a:rPr lang="ru-RU" sz="1300" dirty="0" err="1">
                <a:latin typeface="HSE Sans" panose="02000000000000000000" pitchFamily="2" charset="0"/>
              </a:rPr>
              <a:t>телеграм</a:t>
            </a:r>
            <a:r>
              <a:rPr lang="ru-RU" sz="1300" dirty="0">
                <a:latin typeface="HSE Sans" panose="02000000000000000000" pitchFamily="2" charset="0"/>
              </a:rPr>
              <a:t>-бот отправляет запрос на создание записи в БД (Рис. 4). 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44DB666-7B6D-9D8D-C001-93ECFC711379}"/>
              </a:ext>
            </a:extLst>
          </p:cNvPr>
          <p:cNvGrpSpPr/>
          <p:nvPr/>
        </p:nvGrpSpPr>
        <p:grpSpPr>
          <a:xfrm>
            <a:off x="5303565" y="991456"/>
            <a:ext cx="3142040" cy="3492137"/>
            <a:chOff x="5717626" y="1447790"/>
            <a:chExt cx="2883005" cy="3223473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E35804FE-8B5A-1EF9-9ACD-17F5248FE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7626" y="1447790"/>
              <a:ext cx="2883005" cy="295318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CE3C933-44BD-0736-7EC1-5C7C1662A35C}"/>
                </a:ext>
              </a:extLst>
            </p:cNvPr>
            <p:cNvSpPr txBox="1"/>
            <p:nvPr/>
          </p:nvSpPr>
          <p:spPr>
            <a:xfrm>
              <a:off x="6885041" y="4425042"/>
              <a:ext cx="5004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ru-RU" sz="1000" b="1" i="1" dirty="0">
                  <a:latin typeface="HSE Sans" panose="02000000000000000000" pitchFamily="2" charset="0"/>
                </a:rPr>
                <a:t>Рис. 1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8A757131-DA13-9218-CC4A-1413EBB1317B}"/>
              </a:ext>
            </a:extLst>
          </p:cNvPr>
          <p:cNvGrpSpPr/>
          <p:nvPr/>
        </p:nvGrpSpPr>
        <p:grpSpPr>
          <a:xfrm>
            <a:off x="3451173" y="4120475"/>
            <a:ext cx="3142040" cy="2579469"/>
            <a:chOff x="8229600" y="3246840"/>
            <a:chExt cx="3470165" cy="2848845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E623DC1D-C579-84EF-C805-773D0C109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29600" y="3246840"/>
              <a:ext cx="3470165" cy="260262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6E7E4F0-2728-ADD6-5299-849A681C3336}"/>
                </a:ext>
              </a:extLst>
            </p:cNvPr>
            <p:cNvSpPr txBox="1"/>
            <p:nvPr/>
          </p:nvSpPr>
          <p:spPr>
            <a:xfrm>
              <a:off x="9714453" y="5849464"/>
              <a:ext cx="5020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ru-RU" sz="1000" b="1" i="1" dirty="0">
                  <a:latin typeface="HSE Sans" panose="02000000000000000000" pitchFamily="2" charset="0"/>
                </a:rPr>
                <a:t>Рис. 2</a:t>
              </a: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CB8A22FB-AAEE-3EBC-229A-B26745EABADF}"/>
              </a:ext>
            </a:extLst>
          </p:cNvPr>
          <p:cNvGrpSpPr/>
          <p:nvPr/>
        </p:nvGrpSpPr>
        <p:grpSpPr>
          <a:xfrm>
            <a:off x="8515361" y="1225491"/>
            <a:ext cx="3263564" cy="3718807"/>
            <a:chOff x="8302016" y="3124685"/>
            <a:chExt cx="2915205" cy="3593766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4F9BC10D-2976-0040-3762-C14A46A12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02016" y="3124685"/>
              <a:ext cx="2915205" cy="3347545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83AFC64-C5A6-C488-D403-0ADB7AE7B08B}"/>
                </a:ext>
              </a:extLst>
            </p:cNvPr>
            <p:cNvSpPr txBox="1"/>
            <p:nvPr/>
          </p:nvSpPr>
          <p:spPr>
            <a:xfrm>
              <a:off x="9508587" y="6472230"/>
              <a:ext cx="5020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ru-RU" sz="1000" b="1" i="1" dirty="0">
                  <a:latin typeface="HSE Sans" panose="02000000000000000000" pitchFamily="2" charset="0"/>
                </a:rPr>
                <a:t>Рис. 3</a:t>
              </a: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543C131-983A-F9D3-E191-6C5A9CD3F9DF}"/>
              </a:ext>
            </a:extLst>
          </p:cNvPr>
          <p:cNvGrpSpPr/>
          <p:nvPr/>
        </p:nvGrpSpPr>
        <p:grpSpPr>
          <a:xfrm>
            <a:off x="7070593" y="4888587"/>
            <a:ext cx="4519749" cy="1913701"/>
            <a:chOff x="7135224" y="4944299"/>
            <a:chExt cx="4138022" cy="1602948"/>
          </a:xfrm>
        </p:grpSpPr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6CE70F2A-37CD-44C8-78FC-1E4E2C23D7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35224" y="4944299"/>
              <a:ext cx="4138022" cy="1376418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1972532-B0B8-F538-EEA2-A5D2726EA6CA}"/>
                </a:ext>
              </a:extLst>
            </p:cNvPr>
            <p:cNvSpPr txBox="1"/>
            <p:nvPr/>
          </p:nvSpPr>
          <p:spPr>
            <a:xfrm>
              <a:off x="8953204" y="6301026"/>
              <a:ext cx="5020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ru-RU" sz="1000" b="1" i="1" dirty="0">
                  <a:latin typeface="HSE Sans" panose="02000000000000000000" pitchFamily="2" charset="0"/>
                </a:rPr>
                <a:t>Рис.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2196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626047B-61E4-3C58-77E7-9C0051E3A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582846" cy="777025"/>
          </a:xfrm>
        </p:spPr>
        <p:txBody>
          <a:bodyPr>
            <a:normAutofit/>
          </a:bodyPr>
          <a:lstStyle/>
          <a:p>
            <a:r>
              <a:rPr lang="ru-RU" dirty="0"/>
              <a:t>Оценки организации посредством выставления оценок и написания отзывов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2DA0DDA5-BB2F-52B8-9287-89C2A18AAD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43689" y="540904"/>
            <a:ext cx="1901825" cy="415925"/>
          </a:xfrm>
        </p:spPr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AE8CF1EF-48C7-32D8-167E-3B0B1B781E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59163" y="548720"/>
            <a:ext cx="2070100" cy="408109"/>
          </a:xfrm>
        </p:spPr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F6A50788-6526-C47C-0E9C-71BE0D057E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75505" y="548720"/>
            <a:ext cx="2070100" cy="408109"/>
          </a:xfrm>
        </p:spPr>
        <p:txBody>
          <a:bodyPr/>
          <a:lstStyle/>
          <a:p>
            <a:r>
              <a:rPr lang="ru-RU" dirty="0"/>
              <a:t>Описание </a:t>
            </a:r>
            <a:r>
              <a:rPr lang="ru-RU" dirty="0" err="1"/>
              <a:t>телеграм</a:t>
            </a:r>
            <a:r>
              <a:rPr lang="ru-RU" dirty="0"/>
              <a:t>-бота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369858-6427-1495-4FFE-FF27A121170F}"/>
              </a:ext>
            </a:extLst>
          </p:cNvPr>
          <p:cNvSpPr txBox="1"/>
          <p:nvPr/>
        </p:nvSpPr>
        <p:spPr>
          <a:xfrm>
            <a:off x="420434" y="1979602"/>
            <a:ext cx="1177156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300" dirty="0">
                <a:latin typeface="HSE Sans" panose="02000000000000000000" pitchFamily="2" charset="0"/>
              </a:rPr>
              <a:t>После записи в организацию, клиент может оставить отзыв об организации и поставить оценку от 1 до 5.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1CF486-39ED-D8E8-C6DA-ACCDD937D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83" y="2604586"/>
            <a:ext cx="4187917" cy="19342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7511817-792B-29E2-E35D-DA1881769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20" y="4586011"/>
            <a:ext cx="6402196" cy="204845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6EA0D2F-C69B-1B05-1313-CD2D876910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914" y="2803802"/>
            <a:ext cx="4966576" cy="319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605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626047B-61E4-3C58-77E7-9C0051E3A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97" y="1447790"/>
            <a:ext cx="10582846" cy="777025"/>
          </a:xfrm>
        </p:spPr>
        <p:txBody>
          <a:bodyPr>
            <a:normAutofit/>
          </a:bodyPr>
          <a:lstStyle/>
          <a:p>
            <a:r>
              <a:rPr lang="ru-RU" dirty="0"/>
              <a:t>Сохранение избранных организаций пользователей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2DA0DDA5-BB2F-52B8-9287-89C2A18AAD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43689" y="540904"/>
            <a:ext cx="1901825" cy="415925"/>
          </a:xfrm>
        </p:spPr>
        <p:txBody>
          <a:bodyPr/>
          <a:lstStyle/>
          <a:p>
            <a:r>
              <a:rPr lang="ru-RU" dirty="0"/>
              <a:t>ФКН, Программная инженерия</a:t>
            </a:r>
          </a:p>
        </p:txBody>
      </p:sp>
      <p:sp>
        <p:nvSpPr>
          <p:cNvPr id="9" name="Текст 5">
            <a:extLst>
              <a:ext uri="{FF2B5EF4-FFF2-40B4-BE49-F238E27FC236}">
                <a16:creationId xmlns:a16="http://schemas.microsoft.com/office/drawing/2014/main" id="{AE8CF1EF-48C7-32D8-167E-3B0B1B781E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59163" y="548720"/>
            <a:ext cx="2070100" cy="408109"/>
          </a:xfrm>
        </p:spPr>
        <p:txBody>
          <a:bodyPr/>
          <a:lstStyle/>
          <a:p>
            <a:r>
              <a:rPr lang="ru-RU" dirty="0"/>
              <a:t>Курсовая работа «</a:t>
            </a:r>
            <a:r>
              <a:rPr lang="ru-RU" dirty="0" err="1"/>
              <a:t>Телеграм</a:t>
            </a:r>
            <a:r>
              <a:rPr lang="ru-RU" dirty="0"/>
              <a:t>-бот для записи в сфере услуг»</a:t>
            </a:r>
          </a:p>
        </p:txBody>
      </p:sp>
      <p:sp>
        <p:nvSpPr>
          <p:cNvPr id="10" name="Текст 6">
            <a:extLst>
              <a:ext uri="{FF2B5EF4-FFF2-40B4-BE49-F238E27FC236}">
                <a16:creationId xmlns:a16="http://schemas.microsoft.com/office/drawing/2014/main" id="{F6A50788-6526-C47C-0E9C-71BE0D057E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75505" y="548720"/>
            <a:ext cx="2070100" cy="408109"/>
          </a:xfrm>
        </p:spPr>
        <p:txBody>
          <a:bodyPr/>
          <a:lstStyle/>
          <a:p>
            <a:r>
              <a:rPr lang="ru-RU" dirty="0"/>
              <a:t>Описание </a:t>
            </a:r>
            <a:r>
              <a:rPr lang="ru-RU" dirty="0" err="1"/>
              <a:t>телеграм</a:t>
            </a:r>
            <a:r>
              <a:rPr lang="ru-RU" dirty="0"/>
              <a:t>-бота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369858-6427-1495-4FFE-FF27A121170F}"/>
              </a:ext>
            </a:extLst>
          </p:cNvPr>
          <p:cNvSpPr txBox="1"/>
          <p:nvPr/>
        </p:nvSpPr>
        <p:spPr>
          <a:xfrm>
            <a:off x="420434" y="1979602"/>
            <a:ext cx="1177156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300" dirty="0">
                <a:latin typeface="HSE Sans" panose="02000000000000000000" pitchFamily="2" charset="0"/>
              </a:rPr>
              <a:t>Любую организацию можно добавить в Избранное для быстрого поиска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331EBC-B886-DDF4-2EEB-E369C55A1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34" y="2475411"/>
            <a:ext cx="4476498" cy="30568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4235442-EE9A-1BCB-3F41-57352C48F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006" y="2620745"/>
            <a:ext cx="4476499" cy="139084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134C54E-EA07-2171-C25D-DA1FF81D5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505" y="4262039"/>
            <a:ext cx="4592683" cy="229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28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Пользовательские 1">
      <a:dk1>
        <a:srgbClr val="0F2C68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000" dirty="0">
            <a:latin typeface="HSE Sans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8F20F2384D3D04CA8B8E1E250982FD1" ma:contentTypeVersion="16" ma:contentTypeDescription="Создание документа." ma:contentTypeScope="" ma:versionID="28665edab9a3ead5c83fd3ecb67189db">
  <xsd:schema xmlns:xsd="http://www.w3.org/2001/XMLSchema" xmlns:xs="http://www.w3.org/2001/XMLSchema" xmlns:p="http://schemas.microsoft.com/office/2006/metadata/properties" xmlns:ns2="bb739a2f-a689-468a-89a2-73972a296307" xmlns:ns3="d7a0ef7b-a4f6-4e65-b83c-7dbdba30d41e" targetNamespace="http://schemas.microsoft.com/office/2006/metadata/properties" ma:root="true" ma:fieldsID="3034587aebd71cb0ebe2e2dc1c6e9fa2" ns2:_="" ns3:_="">
    <xsd:import namespace="bb739a2f-a689-468a-89a2-73972a296307"/>
    <xsd:import namespace="d7a0ef7b-a4f6-4e65-b83c-7dbdba30d4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739a2f-a689-468a-89a2-73972a2963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0f49e2ad-b3c7-4051-b79b-59f1dbf3801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a0ef7b-a4f6-4e65-b83c-7dbdba30d41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d8e2f9-8114-4573-8cf5-afcf38c4c1f4}" ma:internalName="TaxCatchAll" ma:showField="CatchAllData" ma:web="d7a0ef7b-a4f6-4e65-b83c-7dbdba30d4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739a2f-a689-468a-89a2-73972a296307">
      <Terms xmlns="http://schemas.microsoft.com/office/infopath/2007/PartnerControls"/>
    </lcf76f155ced4ddcb4097134ff3c332f>
    <TaxCatchAll xmlns="d7a0ef7b-a4f6-4e65-b83c-7dbdba30d41e" xsi:nil="true"/>
  </documentManagement>
</p:properties>
</file>

<file path=customXml/itemProps1.xml><?xml version="1.0" encoding="utf-8"?>
<ds:datastoreItem xmlns:ds="http://schemas.openxmlformats.org/officeDocument/2006/customXml" ds:itemID="{B34386AA-1848-4C75-B336-1053927CB0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20376B-4A70-4AB2-956C-11B9C6113827}"/>
</file>

<file path=customXml/itemProps3.xml><?xml version="1.0" encoding="utf-8"?>
<ds:datastoreItem xmlns:ds="http://schemas.openxmlformats.org/officeDocument/2006/customXml" ds:itemID="{433DAF31-D8A6-49A0-9A5D-8B2EA5B1C511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e96afe77-3acb-4328-97fc-408e1bde3ecd"/>
    <ds:schemaRef ds:uri="http://schemas.microsoft.com/office/2006/metadata/properties"/>
    <ds:schemaRef ds:uri="http://purl.org/dc/terms/"/>
    <ds:schemaRef ds:uri="http://www.w3.org/XML/1998/namespace"/>
    <ds:schemaRef ds:uri="http://schemas.openxmlformats.org/package/2006/metadata/core-properties"/>
    <ds:schemaRef ds:uri="9875bd71-cde8-496c-a136-433f55d5e6d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1054</Words>
  <Application>Microsoft Macintosh PowerPoint</Application>
  <PresentationFormat>Широкоэкранный</PresentationFormat>
  <Paragraphs>147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HSE Sans</vt:lpstr>
      <vt:lpstr>Office Theme</vt:lpstr>
      <vt:lpstr>Телеграм-бот для записи в сфере услуг</vt:lpstr>
      <vt:lpstr>Краткая характеристика областей применения</vt:lpstr>
      <vt:lpstr>Основная терминология</vt:lpstr>
      <vt:lpstr>Цель и задачи курсовой работы</vt:lpstr>
      <vt:lpstr>Клиентский путь</vt:lpstr>
      <vt:lpstr>Начало работы с ботом и главное меню</vt:lpstr>
      <vt:lpstr>Формирование записи на услугу</vt:lpstr>
      <vt:lpstr>Оценки организации посредством выставления оценок и написания отзывов</vt:lpstr>
      <vt:lpstr>Сохранение избранных организаций пользователей</vt:lpstr>
      <vt:lpstr>Обработка неожиданных для бота действий со стороны пользователя</vt:lpstr>
      <vt:lpstr>Анализ аналогов</vt:lpstr>
      <vt:lpstr>План дальнейшего развития</vt:lpstr>
      <vt:lpstr>Технологии и инструменты реализации</vt:lpstr>
      <vt:lpstr>Список использованных источников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Кутьков Юрий Юрьевич</dc:creator>
  <cp:lastModifiedBy>Microsoft Office User</cp:lastModifiedBy>
  <cp:revision>20</cp:revision>
  <cp:lastPrinted>2021-11-11T13:08:42Z</cp:lastPrinted>
  <dcterms:created xsi:type="dcterms:W3CDTF">2021-11-11T08:52:47Z</dcterms:created>
  <dcterms:modified xsi:type="dcterms:W3CDTF">2022-04-17T12:22:20Z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0x010100E8F20F2384D3D04CA8B8E1E250982FD1</vt:lpwstr>
  </property>
</Properties>
</file>