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aleway SemiBold"/>
      <p:regular r:id="rId28"/>
      <p:bold r:id="rId29"/>
      <p:italic r:id="rId30"/>
      <p:boldItalic r:id="rId31"/>
    </p:embeddedFont>
    <p:embeddedFont>
      <p:font typeface="Cabin"/>
      <p:regular r:id="rId32"/>
      <p:bold r:id="rId33"/>
      <p:italic r:id="rId34"/>
      <p:boldItalic r:id="rId35"/>
    </p:embeddedFont>
    <p:embeddedFont>
      <p:font typeface="Raleway Black"/>
      <p:bold r:id="rId36"/>
      <p:boldItalic r:id="rId37"/>
    </p:embeddedFont>
    <p:embeddedFont>
      <p:font typeface="Raleway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Medium-italic.fntdata"/><Relationship Id="rId20" Type="http://schemas.openxmlformats.org/officeDocument/2006/relationships/slide" Target="slides/slide15.xml"/><Relationship Id="rId41" Type="http://schemas.openxmlformats.org/officeDocument/2006/relationships/font" Target="fonts/Raleway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alewaySemiBold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SemiBold-boldItalic.fntdata"/><Relationship Id="rId30" Type="http://schemas.openxmlformats.org/officeDocument/2006/relationships/font" Target="fonts/RalewaySemiBold-italic.fntdata"/><Relationship Id="rId11" Type="http://schemas.openxmlformats.org/officeDocument/2006/relationships/slide" Target="slides/slide6.xml"/><Relationship Id="rId33" Type="http://schemas.openxmlformats.org/officeDocument/2006/relationships/font" Target="fonts/Cabin-bold.fntdata"/><Relationship Id="rId10" Type="http://schemas.openxmlformats.org/officeDocument/2006/relationships/slide" Target="slides/slide5.xml"/><Relationship Id="rId32" Type="http://schemas.openxmlformats.org/officeDocument/2006/relationships/font" Target="fonts/Cabin-regular.fntdata"/><Relationship Id="rId13" Type="http://schemas.openxmlformats.org/officeDocument/2006/relationships/slide" Target="slides/slide8.xml"/><Relationship Id="rId35" Type="http://schemas.openxmlformats.org/officeDocument/2006/relationships/font" Target="fonts/Cabin-boldItalic.fntdata"/><Relationship Id="rId12" Type="http://schemas.openxmlformats.org/officeDocument/2006/relationships/slide" Target="slides/slide7.xml"/><Relationship Id="rId34" Type="http://schemas.openxmlformats.org/officeDocument/2006/relationships/font" Target="fonts/Cabin-italic.fntdata"/><Relationship Id="rId15" Type="http://schemas.openxmlformats.org/officeDocument/2006/relationships/slide" Target="slides/slide10.xml"/><Relationship Id="rId37" Type="http://schemas.openxmlformats.org/officeDocument/2006/relationships/font" Target="fonts/RalewayBlack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Black-bold.fntdata"/><Relationship Id="rId17" Type="http://schemas.openxmlformats.org/officeDocument/2006/relationships/slide" Target="slides/slide12.xml"/><Relationship Id="rId39" Type="http://schemas.openxmlformats.org/officeDocument/2006/relationships/font" Target="fonts/RalewayMedium-bold.fntdata"/><Relationship Id="rId16" Type="http://schemas.openxmlformats.org/officeDocument/2006/relationships/slide" Target="slides/slide11.xml"/><Relationship Id="rId38" Type="http://schemas.openxmlformats.org/officeDocument/2006/relationships/font" Target="fonts/Raleway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731c9fe0e9_1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1731c9fe0e9_1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731c9fe0e9_1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1731c9fe0e9_1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731c9fe0e9_1_5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g1731c9fe0e9_1_5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731c9fe0e9_1_6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g1731c9fe0e9_1_6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731c9fe0e9_1_7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g1731c9fe0e9_1_7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731c9fe0e9_1_7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g1731c9fe0e9_1_7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731c9fe0e9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1731c9fe0e9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731c9fe0e9_1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1731c9fe0e9_1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4611200" y="3098500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801850" y="4416700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16" name="Google Shape;16;p3"/>
          <p:cNvGrpSpPr/>
          <p:nvPr/>
        </p:nvGrpSpPr>
        <p:grpSpPr>
          <a:xfrm>
            <a:off x="2372570" y="8228148"/>
            <a:ext cx="2352975" cy="2058853"/>
            <a:chOff x="0" y="0"/>
            <a:chExt cx="812800" cy="7112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25545" y="8228148"/>
            <a:ext cx="2352975" cy="2058853"/>
            <a:chOff x="0" y="0"/>
            <a:chExt cx="812800" cy="7112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3549057" y="6169295"/>
            <a:ext cx="2352975" cy="2058853"/>
            <a:chOff x="0" y="0"/>
            <a:chExt cx="812800" cy="7112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72570" y="4110443"/>
            <a:ext cx="2352975" cy="2058853"/>
            <a:chOff x="0" y="0"/>
            <a:chExt cx="812800" cy="7112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196083" y="2051590"/>
            <a:ext cx="2352975" cy="2058853"/>
            <a:chOff x="0" y="0"/>
            <a:chExt cx="812800" cy="7112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9596" y="-7262"/>
            <a:ext cx="2352975" cy="2058853"/>
            <a:chOff x="0" y="0"/>
            <a:chExt cx="812800" cy="7112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3408446" y="3421529"/>
            <a:ext cx="1093622" cy="956920"/>
            <a:chOff x="0" y="0"/>
            <a:chExt cx="812800" cy="7112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9596" y="8228148"/>
            <a:ext cx="2352975" cy="2058853"/>
            <a:chOff x="0" y="0"/>
            <a:chExt cx="812800" cy="7112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16268628" y="670284"/>
            <a:ext cx="1093622" cy="956920"/>
            <a:chOff x="0" y="0"/>
            <a:chExt cx="812800" cy="7112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5638958" y="8228148"/>
            <a:ext cx="2352975" cy="2058853"/>
            <a:chOff x="0" y="0"/>
            <a:chExt cx="812800" cy="7112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1196082" y="8228147"/>
            <a:ext cx="2352975" cy="2058853"/>
            <a:chOff x="0" y="0"/>
            <a:chExt cx="812800" cy="7112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5394482" y="8438304"/>
            <a:ext cx="1093622" cy="956920"/>
            <a:chOff x="0" y="0"/>
            <a:chExt cx="812800" cy="7112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5941299" y="1208899"/>
            <a:ext cx="956097" cy="836585"/>
            <a:chOff x="0" y="0"/>
            <a:chExt cx="812800" cy="7112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9596" y="4110443"/>
            <a:ext cx="2352975" cy="2058853"/>
            <a:chOff x="0" y="0"/>
            <a:chExt cx="812800" cy="7112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19595" y="6169294"/>
            <a:ext cx="2352975" cy="2058853"/>
            <a:chOff x="0" y="0"/>
            <a:chExt cx="812800" cy="7112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-1156891" y="2051590"/>
            <a:ext cx="2352975" cy="2058853"/>
            <a:chOff x="0" y="0"/>
            <a:chExt cx="812800" cy="7112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10800000">
            <a:off x="-1147367" y="8228147"/>
            <a:ext cx="2352975" cy="2058853"/>
            <a:chOff x="0" y="0"/>
            <a:chExt cx="812800" cy="7112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idx="1" type="body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»"/>
              <a:defRPr>
                <a:solidFill>
                  <a:schemeClr val="accent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4"/>
          <p:cNvSpPr txBox="1"/>
          <p:nvPr>
            <p:ph idx="2" type="subTitle"/>
          </p:nvPr>
        </p:nvSpPr>
        <p:spPr>
          <a:xfrm>
            <a:off x="-228600" y="2172225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5"/>
          <p:cNvSpPr txBox="1"/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idx="1" type="body"/>
          </p:nvPr>
        </p:nvSpPr>
        <p:spPr>
          <a:xfrm>
            <a:off x="204185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6"/>
          <p:cNvSpPr txBox="1"/>
          <p:nvPr>
            <p:ph idx="2" type="body"/>
          </p:nvPr>
        </p:nvSpPr>
        <p:spPr>
          <a:xfrm>
            <a:off x="671090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78" name="Google Shape;78;p6"/>
          <p:cNvGrpSpPr/>
          <p:nvPr/>
        </p:nvGrpSpPr>
        <p:grpSpPr>
          <a:xfrm>
            <a:off x="-601126" y="8275365"/>
            <a:ext cx="19546687" cy="2011650"/>
            <a:chOff x="0" y="0"/>
            <a:chExt cx="26062249" cy="2682200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" name="Google Shape;8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" name="Google Shape;8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9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6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3" name="Google Shape;9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6" name="Google Shape;9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9" name="Google Shape;9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2" name="Google Shape;10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5" name="Google Shape;10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" name="Google Shape;10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1" name="Google Shape;11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11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7" name="Google Shape;11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" name="Google Shape;13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6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35" name="Google Shape;13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6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8" name="Google Shape;13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1" name="Google Shape;14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4" name="Google Shape;14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47" name="Google Shape;14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0" name="Google Shape;15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3" name="Google Shape;15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6" name="Google Shape;15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9" name="Google Shape;15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62" name="Google Shape;16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5" name="Google Shape;16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8" name="Google Shape;16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1" name="Google Shape;17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4" name="Google Shape;17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17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ctrTitle"/>
          </p:nvPr>
        </p:nvSpPr>
        <p:spPr>
          <a:xfrm>
            <a:off x="886450" y="3617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idx="1" type="body"/>
          </p:nvPr>
        </p:nvSpPr>
        <p:spPr>
          <a:xfrm>
            <a:off x="1963625" y="37944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2" name="Google Shape;182;p8"/>
          <p:cNvSpPr txBox="1"/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8"/>
          <p:cNvSpPr txBox="1"/>
          <p:nvPr>
            <p:ph idx="2" type="body"/>
          </p:nvPr>
        </p:nvSpPr>
        <p:spPr>
          <a:xfrm>
            <a:off x="8581300" y="37439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>
            <p:ph idx="2" type="pic"/>
          </p:nvPr>
        </p:nvSpPr>
        <p:spPr>
          <a:xfrm>
            <a:off x="11149738" y="2905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7" name="Google Shape;187;p9"/>
          <p:cNvSpPr txBox="1"/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085750" y="1266175"/>
            <a:ext cx="1609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Raleway Black"/>
              <a:buNone/>
              <a:defRPr i="0" sz="7500" u="none" cap="none" strike="noStrike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508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4508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450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4508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»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4508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4508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4508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4508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i="0" sz="3500" u="none" cap="none" strike="noStrik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avgolikova@edu.hse.ru" TargetMode="External"/><Relationship Id="rId4" Type="http://schemas.openxmlformats.org/officeDocument/2006/relationships/hyperlink" Target="https://github.com/KateG20/app-creator" TargetMode="External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3551425" y="810175"/>
            <a:ext cx="10956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51B6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Факультет компьютерных наук НИУ ВШЭ</a:t>
            </a:r>
            <a:endParaRPr sz="3500">
              <a:solidFill>
                <a:srgbClr val="351B65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Департамент программной инженерии</a:t>
            </a:r>
            <a:endParaRPr sz="3500">
              <a:solidFill>
                <a:schemeClr val="accent5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51B65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6367601" y="3019775"/>
            <a:ext cx="94041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Проект “AppCreator”</a:t>
            </a:r>
            <a:endParaRPr b="1" sz="75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7176425" y="6858175"/>
            <a:ext cx="10046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Руководитель проекта - Екатерина Голикова, 4 курс ОП “Программная инженерия”</a:t>
            </a:r>
            <a:endParaRPr sz="3500">
              <a:solidFill>
                <a:srgbClr val="351B65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536" y="4237325"/>
            <a:ext cx="9822930" cy="536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19"/>
          <p:cNvGrpSpPr/>
          <p:nvPr/>
        </p:nvGrpSpPr>
        <p:grpSpPr>
          <a:xfrm>
            <a:off x="-524348" y="-1302026"/>
            <a:ext cx="19546687" cy="2011650"/>
            <a:chOff x="0" y="0"/>
            <a:chExt cx="26062249" cy="2682200"/>
          </a:xfrm>
        </p:grpSpPr>
        <p:grpSp>
          <p:nvGrpSpPr>
            <p:cNvPr id="777" name="Google Shape;777;p19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778" name="Google Shape;778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79" name="Google Shape;779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0" name="Google Shape;780;p19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781" name="Google Shape;781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82" name="Google Shape;782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19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784" name="Google Shape;784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85" name="Google Shape;785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9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787" name="Google Shape;787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88" name="Google Shape;788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9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790" name="Google Shape;790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91" name="Google Shape;791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9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793" name="Google Shape;793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94" name="Google Shape;794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19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796" name="Google Shape;796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97" name="Google Shape;797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19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799" name="Google Shape;799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00" name="Google Shape;800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19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802" name="Google Shape;802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03" name="Google Shape;803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19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805" name="Google Shape;805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06" name="Google Shape;806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19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09" name="Google Shape;809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19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811" name="Google Shape;811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12" name="Google Shape;812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19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814" name="Google Shape;814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15" name="Google Shape;815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19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817" name="Google Shape;817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8" name="Google Shape;818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19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820" name="Google Shape;820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21" name="Google Shape;821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19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823" name="Google Shape;823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24" name="Google Shape;824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19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826" name="Google Shape;826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27" name="Google Shape;827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19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829" name="Google Shape;829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30" name="Google Shape;830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9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832" name="Google Shape;832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33" name="Google Shape;833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9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835" name="Google Shape;835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36" name="Google Shape;836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19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838" name="Google Shape;838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39" name="Google Shape;839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19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841" name="Google Shape;841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2" name="Google Shape;842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19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844" name="Google Shape;844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45" name="Google Shape;845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19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847" name="Google Shape;847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48" name="Google Shape;848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9" name="Google Shape;849;p19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850" name="Google Shape;850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51" name="Google Shape;851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2" name="Google Shape;852;p19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853" name="Google Shape;853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54" name="Google Shape;854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19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856" name="Google Shape;856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57" name="Google Shape;857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19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859" name="Google Shape;859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60" name="Google Shape;860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19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862" name="Google Shape;862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63" name="Google Shape;863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4" name="Google Shape;864;p19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865" name="Google Shape;865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66" name="Google Shape;866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7" name="Google Shape;867;p19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868" name="Google Shape;868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69" name="Google Shape;869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19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871" name="Google Shape;871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72" name="Google Shape;872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3" name="Google Shape;873;p19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874" name="Google Shape;874;p1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5" name="Google Shape;875;p19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6" name="Google Shape;876;p19"/>
          <p:cNvSpPr txBox="1"/>
          <p:nvPr/>
        </p:nvSpPr>
        <p:spPr>
          <a:xfrm>
            <a:off x="409500" y="1014425"/>
            <a:ext cx="17469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Готовый продукт – уже на начальной стадии</a:t>
            </a:r>
            <a:endParaRPr sz="5700"/>
          </a:p>
        </p:txBody>
      </p:sp>
      <p:sp>
        <p:nvSpPr>
          <p:cNvPr id="877" name="Google Shape;877;p19"/>
          <p:cNvSpPr txBox="1"/>
          <p:nvPr/>
        </p:nvSpPr>
        <p:spPr>
          <a:xfrm>
            <a:off x="3033600" y="2242625"/>
            <a:ext cx="1222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Консольное приложение для четырех видов компонентов</a:t>
            </a:r>
            <a:endParaRPr b="1" sz="30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8" name="Google Shape;878;p19"/>
          <p:cNvSpPr txBox="1"/>
          <p:nvPr/>
        </p:nvSpPr>
        <p:spPr>
          <a:xfrm>
            <a:off x="3033600" y="2978825"/>
            <a:ext cx="122208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Уже существующая реализация, представленная </a:t>
            </a:r>
            <a:r>
              <a:rPr lang="en-US" sz="2500">
                <a:solidFill>
                  <a:schemeClr val="accent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 качестве курсового проекта в 2022 году,</a:t>
            </a:r>
            <a:r>
              <a:rPr lang="en-US" sz="2500">
                <a:solidFill>
                  <a:schemeClr val="accent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была оценена комиссией на максимальный балл </a:t>
            </a:r>
            <a:endParaRPr sz="2500">
              <a:solidFill>
                <a:schemeClr val="accent5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20"/>
          <p:cNvGrpSpPr/>
          <p:nvPr/>
        </p:nvGrpSpPr>
        <p:grpSpPr>
          <a:xfrm>
            <a:off x="-524348" y="-1302026"/>
            <a:ext cx="19546687" cy="2011650"/>
            <a:chOff x="0" y="0"/>
            <a:chExt cx="26062249" cy="2682200"/>
          </a:xfrm>
        </p:grpSpPr>
        <p:grpSp>
          <p:nvGrpSpPr>
            <p:cNvPr id="884" name="Google Shape;884;p20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85" name="Google Shape;88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86" name="Google Shape;886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7" name="Google Shape;887;p20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88" name="Google Shape;88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89" name="Google Shape;889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0" name="Google Shape;890;p20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91" name="Google Shape;89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92" name="Google Shape;892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3" name="Google Shape;893;p20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4" name="Google Shape;89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95" name="Google Shape;895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20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897" name="Google Shape;89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98" name="Google Shape;898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9" name="Google Shape;899;p20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00" name="Google Shape;90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01" name="Google Shape;901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2" name="Google Shape;902;p20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03" name="Google Shape;90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04" name="Google Shape;904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20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906" name="Google Shape;90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07" name="Google Shape;907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8" name="Google Shape;908;p20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909" name="Google Shape;90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10" name="Google Shape;910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1" name="Google Shape;911;p20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912" name="Google Shape;91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13" name="Google Shape;913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4" name="Google Shape;914;p20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915" name="Google Shape;91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16" name="Google Shape;916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20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918" name="Google Shape;91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19" name="Google Shape;919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20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22" name="Google Shape;922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20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924" name="Google Shape;92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25" name="Google Shape;925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20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927" name="Google Shape;92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28" name="Google Shape;928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20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930" name="Google Shape;93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31" name="Google Shape;931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20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933" name="Google Shape;93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34" name="Google Shape;934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20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936" name="Google Shape;93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37" name="Google Shape;937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20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939" name="Google Shape;93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40" name="Google Shape;940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20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942" name="Google Shape;94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43" name="Google Shape;943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20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945" name="Google Shape;94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46" name="Google Shape;946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20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948" name="Google Shape;94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49" name="Google Shape;949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20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951" name="Google Shape;95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52" name="Google Shape;952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20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954" name="Google Shape;95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55" name="Google Shape;955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20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957" name="Google Shape;95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58" name="Google Shape;958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20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960" name="Google Shape;96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61" name="Google Shape;961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2" name="Google Shape;962;p20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963" name="Google Shape;96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64" name="Google Shape;964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5" name="Google Shape;965;p20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966" name="Google Shape;96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67" name="Google Shape;967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20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969" name="Google Shape;96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70" name="Google Shape;970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1" name="Google Shape;971;p20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972" name="Google Shape;97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73" name="Google Shape;973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4" name="Google Shape;974;p20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975" name="Google Shape;97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76" name="Google Shape;976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20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978" name="Google Shape;97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79" name="Google Shape;979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20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981" name="Google Shape;98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82" name="Google Shape;982;p20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83" name="Google Shape;9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754" y="7386875"/>
            <a:ext cx="11801925" cy="25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00" y="3209987"/>
            <a:ext cx="10073877" cy="38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20"/>
          <p:cNvSpPr txBox="1"/>
          <p:nvPr/>
        </p:nvSpPr>
        <p:spPr>
          <a:xfrm>
            <a:off x="3033600" y="2242625"/>
            <a:ext cx="1222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Консольное приложение для четырех видов компонентов</a:t>
            </a:r>
            <a:endParaRPr b="1" sz="300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6" name="Google Shape;986;p20"/>
          <p:cNvSpPr txBox="1"/>
          <p:nvPr/>
        </p:nvSpPr>
        <p:spPr>
          <a:xfrm>
            <a:off x="12001625" y="3877638"/>
            <a:ext cx="4610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Входной файл</a:t>
            </a:r>
            <a:endParaRPr sz="2500">
              <a:solidFill>
                <a:schemeClr val="accent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87" name="Google Shape;987;p20"/>
          <p:cNvSpPr txBox="1"/>
          <p:nvPr/>
        </p:nvSpPr>
        <p:spPr>
          <a:xfrm>
            <a:off x="11792075" y="5239350"/>
            <a:ext cx="5029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Сервис со всеми нужными компонентами</a:t>
            </a:r>
            <a:endParaRPr sz="2500">
              <a:solidFill>
                <a:schemeClr val="accent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988" name="Google Shape;988;p20"/>
          <p:cNvCxnSpPr>
            <a:stCxn id="986" idx="2"/>
            <a:endCxn id="987" idx="0"/>
          </p:cNvCxnSpPr>
          <p:nvPr/>
        </p:nvCxnSpPr>
        <p:spPr>
          <a:xfrm>
            <a:off x="14306675" y="4447038"/>
            <a:ext cx="0" cy="7923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9" name="Google Shape;989;p20"/>
          <p:cNvSpPr txBox="1"/>
          <p:nvPr/>
        </p:nvSpPr>
        <p:spPr>
          <a:xfrm>
            <a:off x="409500" y="1014425"/>
            <a:ext cx="17469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Готовый продукт – уже на начальной стадии</a:t>
            </a:r>
            <a:endParaRPr sz="5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4" name="Google Shape;994;p21"/>
          <p:cNvCxnSpPr/>
          <p:nvPr/>
        </p:nvCxnSpPr>
        <p:spPr>
          <a:xfrm>
            <a:off x="0" y="6066343"/>
            <a:ext cx="18288000" cy="0"/>
          </a:xfrm>
          <a:prstGeom prst="straightConnector1">
            <a:avLst/>
          </a:prstGeom>
          <a:noFill/>
          <a:ln cap="flat" cmpd="sng" w="47625">
            <a:solidFill>
              <a:srgbClr val="00B1D2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95" name="Google Shape;995;p21"/>
          <p:cNvGrpSpPr/>
          <p:nvPr/>
        </p:nvGrpSpPr>
        <p:grpSpPr>
          <a:xfrm rot="5415958">
            <a:off x="1622630" y="5461954"/>
            <a:ext cx="1435827" cy="1256348"/>
            <a:chOff x="0" y="0"/>
            <a:chExt cx="812800" cy="711200"/>
          </a:xfrm>
        </p:grpSpPr>
        <p:sp>
          <p:nvSpPr>
            <p:cNvPr id="996" name="Google Shape;996;p21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997" name="Google Shape;997;p21"/>
            <p:cNvSpPr txBox="1"/>
            <p:nvPr/>
          </p:nvSpPr>
          <p:spPr>
            <a:xfrm>
              <a:off x="127000" y="263525"/>
              <a:ext cx="558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21"/>
          <p:cNvGrpSpPr/>
          <p:nvPr/>
        </p:nvGrpSpPr>
        <p:grpSpPr>
          <a:xfrm rot="5415824">
            <a:off x="5177797" y="5062715"/>
            <a:ext cx="2348448" cy="2054892"/>
            <a:chOff x="0" y="0"/>
            <a:chExt cx="812800" cy="711200"/>
          </a:xfrm>
        </p:grpSpPr>
        <p:sp>
          <p:nvSpPr>
            <p:cNvPr id="999" name="Google Shape;999;p21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1000" name="Google Shape;1000;p21"/>
            <p:cNvSpPr txBox="1"/>
            <p:nvPr/>
          </p:nvSpPr>
          <p:spPr>
            <a:xfrm>
              <a:off x="127000" y="263525"/>
              <a:ext cx="558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21"/>
          <p:cNvGrpSpPr/>
          <p:nvPr/>
        </p:nvGrpSpPr>
        <p:grpSpPr>
          <a:xfrm rot="5415958">
            <a:off x="9645521" y="5461954"/>
            <a:ext cx="1435827" cy="1256348"/>
            <a:chOff x="0" y="0"/>
            <a:chExt cx="812800" cy="711200"/>
          </a:xfrm>
        </p:grpSpPr>
        <p:sp>
          <p:nvSpPr>
            <p:cNvPr id="1002" name="Google Shape;1002;p21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003" name="Google Shape;1003;p21"/>
            <p:cNvSpPr txBox="1"/>
            <p:nvPr/>
          </p:nvSpPr>
          <p:spPr>
            <a:xfrm>
              <a:off x="127000" y="263525"/>
              <a:ext cx="558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21"/>
          <p:cNvGrpSpPr/>
          <p:nvPr/>
        </p:nvGrpSpPr>
        <p:grpSpPr>
          <a:xfrm rot="5415824">
            <a:off x="13200689" y="5062715"/>
            <a:ext cx="2348448" cy="2054892"/>
            <a:chOff x="0" y="0"/>
            <a:chExt cx="812800" cy="711200"/>
          </a:xfrm>
        </p:grpSpPr>
        <p:sp>
          <p:nvSpPr>
            <p:cNvPr id="1005" name="Google Shape;1005;p21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1006" name="Google Shape;1006;p21"/>
            <p:cNvSpPr txBox="1"/>
            <p:nvPr/>
          </p:nvSpPr>
          <p:spPr>
            <a:xfrm>
              <a:off x="127000" y="263525"/>
              <a:ext cx="558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7" name="Google Shape;1007;p21"/>
          <p:cNvSpPr/>
          <p:nvPr/>
        </p:nvSpPr>
        <p:spPr>
          <a:xfrm>
            <a:off x="5540369" y="5558059"/>
            <a:ext cx="865317" cy="773069"/>
          </a:xfrm>
          <a:custGeom>
            <a:rect b="b" l="l" r="r" t="t"/>
            <a:pathLst>
              <a:path extrusionOk="0" h="773069" w="865317">
                <a:moveTo>
                  <a:pt x="833254" y="406488"/>
                </a:moveTo>
                <a:cubicBezTo>
                  <a:pt x="852385" y="417473"/>
                  <a:pt x="865317" y="438110"/>
                  <a:pt x="865317" y="461726"/>
                </a:cubicBezTo>
                <a:lnTo>
                  <a:pt x="865317" y="470944"/>
                </a:lnTo>
                <a:cubicBezTo>
                  <a:pt x="865317" y="494387"/>
                  <a:pt x="852575" y="514902"/>
                  <a:pt x="833670" y="525956"/>
                </a:cubicBezTo>
                <a:cubicBezTo>
                  <a:pt x="852575" y="537010"/>
                  <a:pt x="865317" y="557525"/>
                  <a:pt x="865317" y="580968"/>
                </a:cubicBezTo>
                <a:lnTo>
                  <a:pt x="865317" y="590169"/>
                </a:lnTo>
                <a:cubicBezTo>
                  <a:pt x="865317" y="621807"/>
                  <a:pt x="842136" y="648127"/>
                  <a:pt x="811873" y="653013"/>
                </a:cubicBezTo>
                <a:cubicBezTo>
                  <a:pt x="825810" y="665228"/>
                  <a:pt x="834622" y="683127"/>
                  <a:pt x="834622" y="703070"/>
                </a:cubicBezTo>
                <a:lnTo>
                  <a:pt x="834622" y="706518"/>
                </a:lnTo>
                <a:cubicBezTo>
                  <a:pt x="834622" y="743216"/>
                  <a:pt x="804793" y="773069"/>
                  <a:pt x="768125" y="773069"/>
                </a:cubicBezTo>
                <a:lnTo>
                  <a:pt x="595605" y="773069"/>
                </a:lnTo>
                <a:cubicBezTo>
                  <a:pt x="579954" y="773069"/>
                  <a:pt x="565256" y="767733"/>
                  <a:pt x="553397" y="757926"/>
                </a:cubicBezTo>
                <a:cubicBezTo>
                  <a:pt x="552618" y="758186"/>
                  <a:pt x="551804" y="758359"/>
                  <a:pt x="550938" y="758376"/>
                </a:cubicBezTo>
                <a:lnTo>
                  <a:pt x="386261" y="761149"/>
                </a:lnTo>
                <a:cubicBezTo>
                  <a:pt x="337422" y="761149"/>
                  <a:pt x="308735" y="733946"/>
                  <a:pt x="295959" y="717745"/>
                </a:cubicBezTo>
                <a:cubicBezTo>
                  <a:pt x="290505" y="710815"/>
                  <a:pt x="282212" y="706829"/>
                  <a:pt x="273227" y="706829"/>
                </a:cubicBezTo>
                <a:lnTo>
                  <a:pt x="213880" y="706829"/>
                </a:lnTo>
                <a:lnTo>
                  <a:pt x="213880" y="718490"/>
                </a:lnTo>
                <a:cubicBezTo>
                  <a:pt x="213880" y="748587"/>
                  <a:pt x="189417" y="773069"/>
                  <a:pt x="159345" y="773069"/>
                </a:cubicBezTo>
                <a:lnTo>
                  <a:pt x="54552" y="773069"/>
                </a:lnTo>
                <a:cubicBezTo>
                  <a:pt x="24480" y="773069"/>
                  <a:pt x="0" y="748587"/>
                  <a:pt x="0" y="718490"/>
                </a:cubicBezTo>
                <a:lnTo>
                  <a:pt x="0" y="375924"/>
                </a:lnTo>
                <a:cubicBezTo>
                  <a:pt x="0" y="345828"/>
                  <a:pt x="24480" y="321328"/>
                  <a:pt x="54552" y="321328"/>
                </a:cubicBezTo>
                <a:lnTo>
                  <a:pt x="159345" y="321328"/>
                </a:lnTo>
                <a:cubicBezTo>
                  <a:pt x="189417" y="321328"/>
                  <a:pt x="213880" y="345828"/>
                  <a:pt x="213880" y="375924"/>
                </a:cubicBezTo>
                <a:lnTo>
                  <a:pt x="213880" y="376219"/>
                </a:lnTo>
                <a:lnTo>
                  <a:pt x="294574" y="376236"/>
                </a:lnTo>
                <a:cubicBezTo>
                  <a:pt x="294591" y="376236"/>
                  <a:pt x="294591" y="376236"/>
                  <a:pt x="294608" y="376236"/>
                </a:cubicBezTo>
                <a:cubicBezTo>
                  <a:pt x="305065" y="376236"/>
                  <a:pt x="314293" y="369201"/>
                  <a:pt x="317045" y="359100"/>
                </a:cubicBezTo>
                <a:cubicBezTo>
                  <a:pt x="326134" y="325659"/>
                  <a:pt x="340400" y="282845"/>
                  <a:pt x="370160" y="248278"/>
                </a:cubicBezTo>
                <a:cubicBezTo>
                  <a:pt x="383768" y="232494"/>
                  <a:pt x="399678" y="219169"/>
                  <a:pt x="415069" y="206296"/>
                </a:cubicBezTo>
                <a:cubicBezTo>
                  <a:pt x="426842" y="196454"/>
                  <a:pt x="439012" y="186283"/>
                  <a:pt x="449746" y="175281"/>
                </a:cubicBezTo>
                <a:cubicBezTo>
                  <a:pt x="476702" y="147645"/>
                  <a:pt x="486484" y="113892"/>
                  <a:pt x="493028" y="81526"/>
                </a:cubicBezTo>
                <a:cubicBezTo>
                  <a:pt x="497512" y="59365"/>
                  <a:pt x="505977" y="27986"/>
                  <a:pt x="527462" y="11284"/>
                </a:cubicBezTo>
                <a:cubicBezTo>
                  <a:pt x="540395" y="1234"/>
                  <a:pt x="555578" y="-2266"/>
                  <a:pt x="570242" y="1442"/>
                </a:cubicBezTo>
                <a:cubicBezTo>
                  <a:pt x="586568" y="5566"/>
                  <a:pt x="600937" y="18491"/>
                  <a:pt x="608658" y="36009"/>
                </a:cubicBezTo>
                <a:cubicBezTo>
                  <a:pt x="642054" y="111917"/>
                  <a:pt x="636099" y="211112"/>
                  <a:pt x="595570" y="278825"/>
                </a:cubicBezTo>
                <a:lnTo>
                  <a:pt x="800551" y="278825"/>
                </a:lnTo>
                <a:cubicBezTo>
                  <a:pt x="836267" y="278825"/>
                  <a:pt x="865317" y="307917"/>
                  <a:pt x="865317" y="343662"/>
                </a:cubicBezTo>
                <a:lnTo>
                  <a:pt x="865317" y="350558"/>
                </a:lnTo>
                <a:cubicBezTo>
                  <a:pt x="865317" y="374365"/>
                  <a:pt x="852420" y="395209"/>
                  <a:pt x="833254" y="40648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1"/>
          <p:cNvSpPr/>
          <p:nvPr/>
        </p:nvSpPr>
        <p:spPr>
          <a:xfrm>
            <a:off x="5557681" y="5575377"/>
            <a:ext cx="830692" cy="738424"/>
          </a:xfrm>
          <a:custGeom>
            <a:rect b="b" l="l" r="r" t="t"/>
            <a:pathLst>
              <a:path extrusionOk="0" h="738424" w="830692">
                <a:moveTo>
                  <a:pt x="799997" y="685752"/>
                </a:moveTo>
                <a:lnTo>
                  <a:pt x="799997" y="689200"/>
                </a:lnTo>
                <a:cubicBezTo>
                  <a:pt x="799997" y="716351"/>
                  <a:pt x="777923" y="738425"/>
                  <a:pt x="750812" y="738425"/>
                </a:cubicBezTo>
                <a:lnTo>
                  <a:pt x="578292" y="738425"/>
                </a:lnTo>
                <a:cubicBezTo>
                  <a:pt x="564702" y="738425"/>
                  <a:pt x="552064" y="733001"/>
                  <a:pt x="542697" y="723160"/>
                </a:cubicBezTo>
                <a:cubicBezTo>
                  <a:pt x="533937" y="713977"/>
                  <a:pt x="529107" y="701917"/>
                  <a:pt x="529107" y="689200"/>
                </a:cubicBezTo>
                <a:lnTo>
                  <a:pt x="529107" y="685752"/>
                </a:lnTo>
                <a:cubicBezTo>
                  <a:pt x="529107" y="658618"/>
                  <a:pt x="551181" y="636526"/>
                  <a:pt x="578292" y="636526"/>
                </a:cubicBezTo>
                <a:lnTo>
                  <a:pt x="750812" y="636526"/>
                </a:lnTo>
                <a:cubicBezTo>
                  <a:pt x="777923" y="636526"/>
                  <a:pt x="799997" y="658618"/>
                  <a:pt x="799997" y="685752"/>
                </a:cubicBezTo>
                <a:close/>
                <a:moveTo>
                  <a:pt x="784381" y="517301"/>
                </a:moveTo>
                <a:lnTo>
                  <a:pt x="553501" y="517301"/>
                </a:lnTo>
                <a:cubicBezTo>
                  <a:pt x="527964" y="517301"/>
                  <a:pt x="507189" y="538093"/>
                  <a:pt x="507189" y="563650"/>
                </a:cubicBezTo>
                <a:lnTo>
                  <a:pt x="507189" y="572851"/>
                </a:lnTo>
                <a:cubicBezTo>
                  <a:pt x="507189" y="598408"/>
                  <a:pt x="527964" y="619200"/>
                  <a:pt x="553501" y="619200"/>
                </a:cubicBezTo>
                <a:lnTo>
                  <a:pt x="578292" y="619200"/>
                </a:lnTo>
                <a:lnTo>
                  <a:pt x="750812" y="619200"/>
                </a:lnTo>
                <a:lnTo>
                  <a:pt x="784381" y="619200"/>
                </a:lnTo>
                <a:cubicBezTo>
                  <a:pt x="809917" y="619200"/>
                  <a:pt x="830692" y="598408"/>
                  <a:pt x="830692" y="572851"/>
                </a:cubicBezTo>
                <a:lnTo>
                  <a:pt x="830692" y="563650"/>
                </a:lnTo>
                <a:cubicBezTo>
                  <a:pt x="830692" y="538093"/>
                  <a:pt x="809917" y="517301"/>
                  <a:pt x="784381" y="517301"/>
                </a:cubicBezTo>
                <a:close/>
                <a:moveTo>
                  <a:pt x="784381" y="398076"/>
                </a:moveTo>
                <a:lnTo>
                  <a:pt x="553501" y="398076"/>
                </a:lnTo>
                <a:cubicBezTo>
                  <a:pt x="527964" y="398076"/>
                  <a:pt x="507189" y="418868"/>
                  <a:pt x="507189" y="444408"/>
                </a:cubicBezTo>
                <a:lnTo>
                  <a:pt x="507189" y="453626"/>
                </a:lnTo>
                <a:cubicBezTo>
                  <a:pt x="507189" y="479183"/>
                  <a:pt x="527964" y="499975"/>
                  <a:pt x="553501" y="499975"/>
                </a:cubicBezTo>
                <a:lnTo>
                  <a:pt x="784381" y="499975"/>
                </a:lnTo>
                <a:cubicBezTo>
                  <a:pt x="809917" y="499975"/>
                  <a:pt x="830692" y="479183"/>
                  <a:pt x="830692" y="453626"/>
                </a:cubicBezTo>
                <a:lnTo>
                  <a:pt x="830692" y="444408"/>
                </a:lnTo>
                <a:cubicBezTo>
                  <a:pt x="830692" y="418868"/>
                  <a:pt x="809917" y="398076"/>
                  <a:pt x="784381" y="398076"/>
                </a:cubicBezTo>
                <a:close/>
                <a:moveTo>
                  <a:pt x="783238" y="278834"/>
                </a:moveTo>
                <a:lnTo>
                  <a:pt x="576578" y="278834"/>
                </a:lnTo>
                <a:cubicBezTo>
                  <a:pt x="572527" y="278834"/>
                  <a:pt x="568545" y="279336"/>
                  <a:pt x="564719" y="280324"/>
                </a:cubicBezTo>
                <a:cubicBezTo>
                  <a:pt x="543754" y="285730"/>
                  <a:pt x="529107" y="304651"/>
                  <a:pt x="529107" y="326344"/>
                </a:cubicBezTo>
                <a:lnTo>
                  <a:pt x="529107" y="333240"/>
                </a:lnTo>
                <a:cubicBezTo>
                  <a:pt x="529107" y="359438"/>
                  <a:pt x="550402" y="380750"/>
                  <a:pt x="576578" y="380750"/>
                </a:cubicBezTo>
                <a:lnTo>
                  <a:pt x="783238" y="380750"/>
                </a:lnTo>
                <a:cubicBezTo>
                  <a:pt x="809398" y="380750"/>
                  <a:pt x="830692" y="359438"/>
                  <a:pt x="830692" y="333240"/>
                </a:cubicBezTo>
                <a:lnTo>
                  <a:pt x="830692" y="326344"/>
                </a:lnTo>
                <a:cubicBezTo>
                  <a:pt x="830692" y="300146"/>
                  <a:pt x="809398" y="278834"/>
                  <a:pt x="783238" y="278834"/>
                </a:cubicBezTo>
                <a:close/>
                <a:moveTo>
                  <a:pt x="511794" y="685752"/>
                </a:moveTo>
                <a:cubicBezTo>
                  <a:pt x="511794" y="664959"/>
                  <a:pt x="521386" y="646368"/>
                  <a:pt x="536344" y="634153"/>
                </a:cubicBezTo>
                <a:cubicBezTo>
                  <a:pt x="509578" y="626650"/>
                  <a:pt x="489877" y="602012"/>
                  <a:pt x="489877" y="572851"/>
                </a:cubicBezTo>
                <a:lnTo>
                  <a:pt x="489877" y="563650"/>
                </a:lnTo>
                <a:cubicBezTo>
                  <a:pt x="489877" y="540207"/>
                  <a:pt x="502619" y="519692"/>
                  <a:pt x="521524" y="508638"/>
                </a:cubicBezTo>
                <a:cubicBezTo>
                  <a:pt x="502619" y="497584"/>
                  <a:pt x="489877" y="477069"/>
                  <a:pt x="489877" y="453626"/>
                </a:cubicBezTo>
                <a:lnTo>
                  <a:pt x="489877" y="444408"/>
                </a:lnTo>
                <a:cubicBezTo>
                  <a:pt x="489877" y="415559"/>
                  <a:pt x="509163" y="391128"/>
                  <a:pt x="535530" y="383349"/>
                </a:cubicBezTo>
                <a:cubicBezTo>
                  <a:pt x="521039" y="371445"/>
                  <a:pt x="511794" y="353408"/>
                  <a:pt x="511794" y="333240"/>
                </a:cubicBezTo>
                <a:lnTo>
                  <a:pt x="511794" y="326344"/>
                </a:lnTo>
                <a:cubicBezTo>
                  <a:pt x="511794" y="298569"/>
                  <a:pt x="529384" y="274138"/>
                  <a:pt x="555197" y="265128"/>
                </a:cubicBezTo>
                <a:cubicBezTo>
                  <a:pt x="555197" y="265111"/>
                  <a:pt x="555197" y="265111"/>
                  <a:pt x="555197" y="265111"/>
                </a:cubicBezTo>
                <a:cubicBezTo>
                  <a:pt x="600383" y="202336"/>
                  <a:pt x="608918" y="101634"/>
                  <a:pt x="575488" y="25691"/>
                </a:cubicBezTo>
                <a:cubicBezTo>
                  <a:pt x="569913" y="13008"/>
                  <a:pt x="559889" y="3755"/>
                  <a:pt x="548688" y="914"/>
                </a:cubicBezTo>
                <a:cubicBezTo>
                  <a:pt x="539183" y="-1478"/>
                  <a:pt x="529523" y="844"/>
                  <a:pt x="520780" y="7654"/>
                </a:cubicBezTo>
                <a:cubicBezTo>
                  <a:pt x="503831" y="20822"/>
                  <a:pt x="496629" y="48198"/>
                  <a:pt x="492681" y="67639"/>
                </a:cubicBezTo>
                <a:cubicBezTo>
                  <a:pt x="485601" y="102604"/>
                  <a:pt x="474919" y="139215"/>
                  <a:pt x="444829" y="170057"/>
                </a:cubicBezTo>
                <a:cubicBezTo>
                  <a:pt x="433472" y="181700"/>
                  <a:pt x="420973" y="192166"/>
                  <a:pt x="408871" y="202285"/>
                </a:cubicBezTo>
                <a:cubicBezTo>
                  <a:pt x="393325" y="215280"/>
                  <a:pt x="378643" y="227564"/>
                  <a:pt x="365971" y="242275"/>
                </a:cubicBezTo>
                <a:cubicBezTo>
                  <a:pt x="338461" y="274208"/>
                  <a:pt x="325044" y="314666"/>
                  <a:pt x="316422" y="346339"/>
                </a:cubicBezTo>
                <a:cubicBezTo>
                  <a:pt x="311626" y="363960"/>
                  <a:pt x="295543" y="376245"/>
                  <a:pt x="277296" y="376245"/>
                </a:cubicBezTo>
                <a:cubicBezTo>
                  <a:pt x="277278" y="376245"/>
                  <a:pt x="277261" y="376245"/>
                  <a:pt x="277244" y="376245"/>
                </a:cubicBezTo>
                <a:lnTo>
                  <a:pt x="196567" y="376227"/>
                </a:lnTo>
                <a:lnTo>
                  <a:pt x="196567" y="672185"/>
                </a:lnTo>
                <a:lnTo>
                  <a:pt x="255915" y="672185"/>
                </a:lnTo>
                <a:cubicBezTo>
                  <a:pt x="270232" y="672185"/>
                  <a:pt x="283476" y="678561"/>
                  <a:pt x="292254" y="689685"/>
                </a:cubicBezTo>
                <a:cubicBezTo>
                  <a:pt x="305463" y="706492"/>
                  <a:pt x="329476" y="726504"/>
                  <a:pt x="368810" y="726504"/>
                </a:cubicBezTo>
                <a:lnTo>
                  <a:pt x="521576" y="723940"/>
                </a:lnTo>
                <a:cubicBezTo>
                  <a:pt x="515222" y="713578"/>
                  <a:pt x="511794" y="701623"/>
                  <a:pt x="511794" y="689200"/>
                </a:cubicBezTo>
                <a:lnTo>
                  <a:pt x="511794" y="685752"/>
                </a:lnTo>
                <a:close/>
                <a:moveTo>
                  <a:pt x="142032" y="321336"/>
                </a:moveTo>
                <a:lnTo>
                  <a:pt x="37239" y="321336"/>
                </a:lnTo>
                <a:cubicBezTo>
                  <a:pt x="16707" y="321336"/>
                  <a:pt x="0" y="338057"/>
                  <a:pt x="0" y="358606"/>
                </a:cubicBezTo>
                <a:lnTo>
                  <a:pt x="0" y="701172"/>
                </a:lnTo>
                <a:cubicBezTo>
                  <a:pt x="0" y="721722"/>
                  <a:pt x="16707" y="738425"/>
                  <a:pt x="37239" y="738425"/>
                </a:cubicBezTo>
                <a:lnTo>
                  <a:pt x="142032" y="738425"/>
                </a:lnTo>
                <a:cubicBezTo>
                  <a:pt x="162565" y="738425"/>
                  <a:pt x="179254" y="721722"/>
                  <a:pt x="179254" y="701172"/>
                </a:cubicBezTo>
                <a:lnTo>
                  <a:pt x="179254" y="358606"/>
                </a:lnTo>
                <a:cubicBezTo>
                  <a:pt x="179254" y="338057"/>
                  <a:pt x="162565" y="321336"/>
                  <a:pt x="142032" y="321336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1"/>
          <p:cNvSpPr/>
          <p:nvPr/>
        </p:nvSpPr>
        <p:spPr>
          <a:xfrm>
            <a:off x="5540369" y="5558059"/>
            <a:ext cx="865317" cy="773069"/>
          </a:xfrm>
          <a:custGeom>
            <a:rect b="b" l="l" r="r" t="t"/>
            <a:pathLst>
              <a:path extrusionOk="0" h="773069" w="865317">
                <a:moveTo>
                  <a:pt x="865317" y="350558"/>
                </a:moveTo>
                <a:lnTo>
                  <a:pt x="865317" y="343662"/>
                </a:lnTo>
                <a:cubicBezTo>
                  <a:pt x="865317" y="307917"/>
                  <a:pt x="836267" y="278825"/>
                  <a:pt x="800551" y="278825"/>
                </a:cubicBezTo>
                <a:lnTo>
                  <a:pt x="595570" y="278825"/>
                </a:lnTo>
                <a:cubicBezTo>
                  <a:pt x="636099" y="211112"/>
                  <a:pt x="642054" y="111917"/>
                  <a:pt x="608658" y="36009"/>
                </a:cubicBezTo>
                <a:cubicBezTo>
                  <a:pt x="600937" y="18491"/>
                  <a:pt x="586568" y="5566"/>
                  <a:pt x="570242" y="1442"/>
                </a:cubicBezTo>
                <a:cubicBezTo>
                  <a:pt x="555578" y="-2266"/>
                  <a:pt x="540395" y="1234"/>
                  <a:pt x="527462" y="11284"/>
                </a:cubicBezTo>
                <a:cubicBezTo>
                  <a:pt x="505977" y="27986"/>
                  <a:pt x="497512" y="59365"/>
                  <a:pt x="493028" y="81526"/>
                </a:cubicBezTo>
                <a:cubicBezTo>
                  <a:pt x="486484" y="113892"/>
                  <a:pt x="476702" y="147645"/>
                  <a:pt x="449746" y="175281"/>
                </a:cubicBezTo>
                <a:cubicBezTo>
                  <a:pt x="439012" y="186283"/>
                  <a:pt x="426842" y="196454"/>
                  <a:pt x="415069" y="206296"/>
                </a:cubicBezTo>
                <a:cubicBezTo>
                  <a:pt x="399678" y="219169"/>
                  <a:pt x="383768" y="232494"/>
                  <a:pt x="370160" y="248278"/>
                </a:cubicBezTo>
                <a:cubicBezTo>
                  <a:pt x="340400" y="282845"/>
                  <a:pt x="326134" y="325659"/>
                  <a:pt x="317045" y="359100"/>
                </a:cubicBezTo>
                <a:cubicBezTo>
                  <a:pt x="314293" y="369201"/>
                  <a:pt x="305065" y="376236"/>
                  <a:pt x="294608" y="376236"/>
                </a:cubicBezTo>
                <a:cubicBezTo>
                  <a:pt x="294591" y="376236"/>
                  <a:pt x="294591" y="376236"/>
                  <a:pt x="294574" y="376236"/>
                </a:cubicBezTo>
                <a:lnTo>
                  <a:pt x="213880" y="376219"/>
                </a:lnTo>
                <a:lnTo>
                  <a:pt x="213880" y="375924"/>
                </a:lnTo>
                <a:cubicBezTo>
                  <a:pt x="213880" y="345828"/>
                  <a:pt x="189417" y="321328"/>
                  <a:pt x="159345" y="321328"/>
                </a:cubicBezTo>
                <a:lnTo>
                  <a:pt x="54552" y="321328"/>
                </a:lnTo>
                <a:cubicBezTo>
                  <a:pt x="24480" y="321328"/>
                  <a:pt x="0" y="345828"/>
                  <a:pt x="0" y="375924"/>
                </a:cubicBezTo>
                <a:lnTo>
                  <a:pt x="0" y="718490"/>
                </a:lnTo>
                <a:cubicBezTo>
                  <a:pt x="0" y="748587"/>
                  <a:pt x="24480" y="773069"/>
                  <a:pt x="54552" y="773069"/>
                </a:cubicBezTo>
                <a:lnTo>
                  <a:pt x="159345" y="773069"/>
                </a:lnTo>
                <a:cubicBezTo>
                  <a:pt x="189417" y="773069"/>
                  <a:pt x="213880" y="748587"/>
                  <a:pt x="213880" y="718490"/>
                </a:cubicBezTo>
                <a:lnTo>
                  <a:pt x="213880" y="706829"/>
                </a:lnTo>
                <a:lnTo>
                  <a:pt x="273227" y="706829"/>
                </a:lnTo>
                <a:cubicBezTo>
                  <a:pt x="282212" y="706829"/>
                  <a:pt x="290505" y="710815"/>
                  <a:pt x="295959" y="717745"/>
                </a:cubicBezTo>
                <a:cubicBezTo>
                  <a:pt x="308735" y="733946"/>
                  <a:pt x="337422" y="761149"/>
                  <a:pt x="386261" y="761149"/>
                </a:cubicBezTo>
                <a:lnTo>
                  <a:pt x="550938" y="758376"/>
                </a:lnTo>
                <a:cubicBezTo>
                  <a:pt x="551804" y="758359"/>
                  <a:pt x="552618" y="758186"/>
                  <a:pt x="553397" y="757926"/>
                </a:cubicBezTo>
                <a:cubicBezTo>
                  <a:pt x="565256" y="767733"/>
                  <a:pt x="579954" y="773069"/>
                  <a:pt x="595605" y="773069"/>
                </a:cubicBezTo>
                <a:lnTo>
                  <a:pt x="768125" y="773069"/>
                </a:lnTo>
                <a:cubicBezTo>
                  <a:pt x="804793" y="773069"/>
                  <a:pt x="834622" y="743216"/>
                  <a:pt x="834622" y="706518"/>
                </a:cubicBezTo>
                <a:lnTo>
                  <a:pt x="834622" y="703070"/>
                </a:lnTo>
                <a:cubicBezTo>
                  <a:pt x="834622" y="683127"/>
                  <a:pt x="825810" y="665228"/>
                  <a:pt x="811873" y="653013"/>
                </a:cubicBezTo>
                <a:cubicBezTo>
                  <a:pt x="842136" y="648127"/>
                  <a:pt x="865317" y="621807"/>
                  <a:pt x="865317" y="590169"/>
                </a:cubicBezTo>
                <a:lnTo>
                  <a:pt x="865317" y="580968"/>
                </a:lnTo>
                <a:cubicBezTo>
                  <a:pt x="865317" y="557525"/>
                  <a:pt x="852575" y="537010"/>
                  <a:pt x="833670" y="525956"/>
                </a:cubicBezTo>
                <a:cubicBezTo>
                  <a:pt x="852575" y="514902"/>
                  <a:pt x="865317" y="494387"/>
                  <a:pt x="865317" y="470944"/>
                </a:cubicBezTo>
                <a:lnTo>
                  <a:pt x="865317" y="461726"/>
                </a:lnTo>
                <a:cubicBezTo>
                  <a:pt x="865317" y="438110"/>
                  <a:pt x="852385" y="417473"/>
                  <a:pt x="833254" y="406488"/>
                </a:cubicBezTo>
                <a:cubicBezTo>
                  <a:pt x="852420" y="395209"/>
                  <a:pt x="865317" y="374365"/>
                  <a:pt x="865317" y="350558"/>
                </a:cubicBezTo>
                <a:close/>
                <a:moveTo>
                  <a:pt x="196567" y="718490"/>
                </a:moveTo>
                <a:cubicBezTo>
                  <a:pt x="196567" y="739040"/>
                  <a:pt x="179878" y="755743"/>
                  <a:pt x="159345" y="755743"/>
                </a:cubicBezTo>
                <a:lnTo>
                  <a:pt x="54552" y="755743"/>
                </a:lnTo>
                <a:cubicBezTo>
                  <a:pt x="34019" y="755743"/>
                  <a:pt x="17313" y="739040"/>
                  <a:pt x="17313" y="718490"/>
                </a:cubicBezTo>
                <a:lnTo>
                  <a:pt x="17313" y="375924"/>
                </a:lnTo>
                <a:cubicBezTo>
                  <a:pt x="17313" y="355375"/>
                  <a:pt x="34019" y="338654"/>
                  <a:pt x="54552" y="338654"/>
                </a:cubicBezTo>
                <a:lnTo>
                  <a:pt x="159345" y="338654"/>
                </a:lnTo>
                <a:cubicBezTo>
                  <a:pt x="179878" y="338654"/>
                  <a:pt x="196567" y="355375"/>
                  <a:pt x="196567" y="375924"/>
                </a:cubicBezTo>
                <a:lnTo>
                  <a:pt x="196567" y="718490"/>
                </a:lnTo>
                <a:close/>
                <a:moveTo>
                  <a:pt x="386122" y="743822"/>
                </a:moveTo>
                <a:cubicBezTo>
                  <a:pt x="346788" y="743822"/>
                  <a:pt x="322776" y="723810"/>
                  <a:pt x="309566" y="707003"/>
                </a:cubicBezTo>
                <a:cubicBezTo>
                  <a:pt x="300789" y="695879"/>
                  <a:pt x="287545" y="689503"/>
                  <a:pt x="273227" y="689503"/>
                </a:cubicBezTo>
                <a:lnTo>
                  <a:pt x="213880" y="689503"/>
                </a:lnTo>
                <a:lnTo>
                  <a:pt x="213880" y="393545"/>
                </a:lnTo>
                <a:lnTo>
                  <a:pt x="294556" y="393563"/>
                </a:lnTo>
                <a:cubicBezTo>
                  <a:pt x="294574" y="393563"/>
                  <a:pt x="294591" y="393563"/>
                  <a:pt x="294608" y="393563"/>
                </a:cubicBezTo>
                <a:cubicBezTo>
                  <a:pt x="312856" y="393563"/>
                  <a:pt x="328939" y="381278"/>
                  <a:pt x="333735" y="363657"/>
                </a:cubicBezTo>
                <a:cubicBezTo>
                  <a:pt x="342356" y="331984"/>
                  <a:pt x="355774" y="291526"/>
                  <a:pt x="383283" y="259593"/>
                </a:cubicBezTo>
                <a:cubicBezTo>
                  <a:pt x="395956" y="244882"/>
                  <a:pt x="410637" y="232598"/>
                  <a:pt x="426184" y="219603"/>
                </a:cubicBezTo>
                <a:cubicBezTo>
                  <a:pt x="438285" y="209484"/>
                  <a:pt x="450785" y="199018"/>
                  <a:pt x="462142" y="187375"/>
                </a:cubicBezTo>
                <a:cubicBezTo>
                  <a:pt x="492231" y="156533"/>
                  <a:pt x="502913" y="119922"/>
                  <a:pt x="509994" y="84957"/>
                </a:cubicBezTo>
                <a:cubicBezTo>
                  <a:pt x="513941" y="65516"/>
                  <a:pt x="521143" y="38140"/>
                  <a:pt x="538092" y="24972"/>
                </a:cubicBezTo>
                <a:cubicBezTo>
                  <a:pt x="546835" y="18162"/>
                  <a:pt x="556496" y="15840"/>
                  <a:pt x="566000" y="18232"/>
                </a:cubicBezTo>
                <a:cubicBezTo>
                  <a:pt x="577201" y="21073"/>
                  <a:pt x="587225" y="30326"/>
                  <a:pt x="592800" y="43009"/>
                </a:cubicBezTo>
                <a:cubicBezTo>
                  <a:pt x="626231" y="118952"/>
                  <a:pt x="617696" y="219654"/>
                  <a:pt x="572510" y="282429"/>
                </a:cubicBezTo>
                <a:cubicBezTo>
                  <a:pt x="572510" y="282429"/>
                  <a:pt x="572510" y="282429"/>
                  <a:pt x="572510" y="282446"/>
                </a:cubicBezTo>
                <a:cubicBezTo>
                  <a:pt x="546697" y="291456"/>
                  <a:pt x="529107" y="315887"/>
                  <a:pt x="529107" y="343662"/>
                </a:cubicBezTo>
                <a:lnTo>
                  <a:pt x="529107" y="350558"/>
                </a:lnTo>
                <a:cubicBezTo>
                  <a:pt x="529107" y="370726"/>
                  <a:pt x="538352" y="388763"/>
                  <a:pt x="552843" y="400667"/>
                </a:cubicBezTo>
                <a:cubicBezTo>
                  <a:pt x="526476" y="408446"/>
                  <a:pt x="507189" y="432877"/>
                  <a:pt x="507189" y="461726"/>
                </a:cubicBezTo>
                <a:lnTo>
                  <a:pt x="507189" y="470944"/>
                </a:lnTo>
                <a:cubicBezTo>
                  <a:pt x="507189" y="494387"/>
                  <a:pt x="519931" y="514902"/>
                  <a:pt x="538837" y="525956"/>
                </a:cubicBezTo>
                <a:cubicBezTo>
                  <a:pt x="519931" y="537010"/>
                  <a:pt x="507189" y="557525"/>
                  <a:pt x="507189" y="580968"/>
                </a:cubicBezTo>
                <a:lnTo>
                  <a:pt x="507189" y="590169"/>
                </a:lnTo>
                <a:cubicBezTo>
                  <a:pt x="507189" y="619330"/>
                  <a:pt x="526891" y="643968"/>
                  <a:pt x="553656" y="651471"/>
                </a:cubicBezTo>
                <a:cubicBezTo>
                  <a:pt x="538698" y="663686"/>
                  <a:pt x="529107" y="682278"/>
                  <a:pt x="529107" y="703070"/>
                </a:cubicBezTo>
                <a:lnTo>
                  <a:pt x="529107" y="706518"/>
                </a:lnTo>
                <a:cubicBezTo>
                  <a:pt x="529107" y="718941"/>
                  <a:pt x="532535" y="730896"/>
                  <a:pt x="538889" y="741258"/>
                </a:cubicBezTo>
                <a:lnTo>
                  <a:pt x="386122" y="743822"/>
                </a:lnTo>
                <a:close/>
                <a:moveTo>
                  <a:pt x="817310" y="703070"/>
                </a:moveTo>
                <a:lnTo>
                  <a:pt x="817310" y="706518"/>
                </a:lnTo>
                <a:cubicBezTo>
                  <a:pt x="817310" y="733669"/>
                  <a:pt x="795236" y="755743"/>
                  <a:pt x="768125" y="755743"/>
                </a:cubicBezTo>
                <a:lnTo>
                  <a:pt x="595605" y="755743"/>
                </a:lnTo>
                <a:cubicBezTo>
                  <a:pt x="582014" y="755743"/>
                  <a:pt x="569376" y="750320"/>
                  <a:pt x="560010" y="740478"/>
                </a:cubicBezTo>
                <a:cubicBezTo>
                  <a:pt x="551250" y="731295"/>
                  <a:pt x="546420" y="719235"/>
                  <a:pt x="546420" y="706518"/>
                </a:cubicBezTo>
                <a:lnTo>
                  <a:pt x="546420" y="703070"/>
                </a:lnTo>
                <a:cubicBezTo>
                  <a:pt x="546420" y="675936"/>
                  <a:pt x="568493" y="653844"/>
                  <a:pt x="595605" y="653844"/>
                </a:cubicBezTo>
                <a:lnTo>
                  <a:pt x="768125" y="653844"/>
                </a:lnTo>
                <a:cubicBezTo>
                  <a:pt x="795236" y="653844"/>
                  <a:pt x="817310" y="675936"/>
                  <a:pt x="817310" y="703070"/>
                </a:cubicBezTo>
                <a:close/>
                <a:moveTo>
                  <a:pt x="848005" y="580968"/>
                </a:moveTo>
                <a:lnTo>
                  <a:pt x="848005" y="590169"/>
                </a:lnTo>
                <a:cubicBezTo>
                  <a:pt x="848005" y="615726"/>
                  <a:pt x="827230" y="636518"/>
                  <a:pt x="801694" y="636518"/>
                </a:cubicBezTo>
                <a:lnTo>
                  <a:pt x="768125" y="636518"/>
                </a:lnTo>
                <a:lnTo>
                  <a:pt x="595605" y="636518"/>
                </a:lnTo>
                <a:lnTo>
                  <a:pt x="570813" y="636518"/>
                </a:lnTo>
                <a:cubicBezTo>
                  <a:pt x="545277" y="636518"/>
                  <a:pt x="524502" y="615726"/>
                  <a:pt x="524502" y="590169"/>
                </a:cubicBezTo>
                <a:lnTo>
                  <a:pt x="524502" y="580968"/>
                </a:lnTo>
                <a:cubicBezTo>
                  <a:pt x="524502" y="555411"/>
                  <a:pt x="545277" y="534619"/>
                  <a:pt x="570813" y="534619"/>
                </a:cubicBezTo>
                <a:lnTo>
                  <a:pt x="801694" y="534619"/>
                </a:lnTo>
                <a:cubicBezTo>
                  <a:pt x="827230" y="534619"/>
                  <a:pt x="848005" y="555411"/>
                  <a:pt x="848005" y="580968"/>
                </a:cubicBezTo>
                <a:close/>
                <a:moveTo>
                  <a:pt x="848005" y="461726"/>
                </a:moveTo>
                <a:lnTo>
                  <a:pt x="848005" y="470944"/>
                </a:lnTo>
                <a:cubicBezTo>
                  <a:pt x="848005" y="496501"/>
                  <a:pt x="827230" y="517293"/>
                  <a:pt x="801694" y="517293"/>
                </a:cubicBezTo>
                <a:lnTo>
                  <a:pt x="570813" y="517293"/>
                </a:lnTo>
                <a:cubicBezTo>
                  <a:pt x="545277" y="517293"/>
                  <a:pt x="524502" y="496501"/>
                  <a:pt x="524502" y="470944"/>
                </a:cubicBezTo>
                <a:lnTo>
                  <a:pt x="524502" y="461726"/>
                </a:lnTo>
                <a:cubicBezTo>
                  <a:pt x="524502" y="436186"/>
                  <a:pt x="545277" y="415394"/>
                  <a:pt x="570813" y="415394"/>
                </a:cubicBezTo>
                <a:lnTo>
                  <a:pt x="801694" y="415394"/>
                </a:lnTo>
                <a:cubicBezTo>
                  <a:pt x="827230" y="415394"/>
                  <a:pt x="848005" y="436186"/>
                  <a:pt x="848005" y="461726"/>
                </a:cubicBezTo>
                <a:close/>
                <a:moveTo>
                  <a:pt x="800551" y="398068"/>
                </a:moveTo>
                <a:lnTo>
                  <a:pt x="593891" y="398068"/>
                </a:lnTo>
                <a:cubicBezTo>
                  <a:pt x="567714" y="398068"/>
                  <a:pt x="546420" y="376756"/>
                  <a:pt x="546420" y="350558"/>
                </a:cubicBezTo>
                <a:lnTo>
                  <a:pt x="546420" y="343662"/>
                </a:lnTo>
                <a:cubicBezTo>
                  <a:pt x="546420" y="321969"/>
                  <a:pt x="561066" y="303048"/>
                  <a:pt x="582032" y="297642"/>
                </a:cubicBezTo>
                <a:cubicBezTo>
                  <a:pt x="585858" y="296654"/>
                  <a:pt x="589840" y="296152"/>
                  <a:pt x="593891" y="296152"/>
                </a:cubicBezTo>
                <a:lnTo>
                  <a:pt x="800551" y="296152"/>
                </a:lnTo>
                <a:cubicBezTo>
                  <a:pt x="826710" y="296152"/>
                  <a:pt x="848005" y="317464"/>
                  <a:pt x="848005" y="343662"/>
                </a:cubicBezTo>
                <a:lnTo>
                  <a:pt x="848005" y="350558"/>
                </a:lnTo>
                <a:cubicBezTo>
                  <a:pt x="848005" y="376756"/>
                  <a:pt x="826710" y="398068"/>
                  <a:pt x="800551" y="39806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1"/>
          <p:cNvSpPr/>
          <p:nvPr/>
        </p:nvSpPr>
        <p:spPr>
          <a:xfrm>
            <a:off x="1942730" y="5842892"/>
            <a:ext cx="392012" cy="542682"/>
          </a:xfrm>
          <a:custGeom>
            <a:rect b="b" l="l" r="r" t="t"/>
            <a:pathLst>
              <a:path extrusionOk="0" h="542682" w="392012">
                <a:moveTo>
                  <a:pt x="392013" y="29247"/>
                </a:moveTo>
                <a:lnTo>
                  <a:pt x="392013" y="232770"/>
                </a:lnTo>
                <a:cubicBezTo>
                  <a:pt x="392013" y="238568"/>
                  <a:pt x="386262" y="242670"/>
                  <a:pt x="380821" y="240675"/>
                </a:cubicBezTo>
                <a:cubicBezTo>
                  <a:pt x="266251" y="198611"/>
                  <a:pt x="151681" y="296730"/>
                  <a:pt x="37111" y="245243"/>
                </a:cubicBezTo>
                <a:lnTo>
                  <a:pt x="37111" y="528258"/>
                </a:lnTo>
                <a:cubicBezTo>
                  <a:pt x="37111" y="536230"/>
                  <a:pt x="30651" y="542682"/>
                  <a:pt x="22695" y="542682"/>
                </a:cubicBezTo>
                <a:lnTo>
                  <a:pt x="14417" y="542682"/>
                </a:lnTo>
                <a:cubicBezTo>
                  <a:pt x="6449" y="542682"/>
                  <a:pt x="0" y="536219"/>
                  <a:pt x="0" y="528258"/>
                </a:cubicBezTo>
                <a:lnTo>
                  <a:pt x="0" y="14424"/>
                </a:lnTo>
                <a:cubicBezTo>
                  <a:pt x="0" y="6464"/>
                  <a:pt x="6460" y="0"/>
                  <a:pt x="14417" y="0"/>
                </a:cubicBezTo>
                <a:lnTo>
                  <a:pt x="22695" y="0"/>
                </a:lnTo>
                <a:cubicBezTo>
                  <a:pt x="30662" y="0"/>
                  <a:pt x="37111" y="6464"/>
                  <a:pt x="37111" y="14424"/>
                </a:cubicBezTo>
                <a:lnTo>
                  <a:pt x="37111" y="23704"/>
                </a:lnTo>
                <a:cubicBezTo>
                  <a:pt x="153676" y="76089"/>
                  <a:pt x="270229" y="-26376"/>
                  <a:pt x="386793" y="21464"/>
                </a:cubicBezTo>
                <a:cubicBezTo>
                  <a:pt x="389952" y="22761"/>
                  <a:pt x="392013" y="25844"/>
                  <a:pt x="392013" y="29247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1"/>
          <p:cNvSpPr/>
          <p:nvPr/>
        </p:nvSpPr>
        <p:spPr>
          <a:xfrm>
            <a:off x="1937190" y="5837349"/>
            <a:ext cx="403094" cy="553769"/>
          </a:xfrm>
          <a:custGeom>
            <a:rect b="b" l="l" r="r" t="t"/>
            <a:pathLst>
              <a:path extrusionOk="0" h="553769" w="403094">
                <a:moveTo>
                  <a:pt x="394440" y="21886"/>
                </a:moveTo>
                <a:cubicBezTo>
                  <a:pt x="335420" y="-2339"/>
                  <a:pt x="276180" y="10976"/>
                  <a:pt x="218889" y="23848"/>
                </a:cubicBezTo>
                <a:cubicBezTo>
                  <a:pt x="160125" y="37052"/>
                  <a:pt x="104541" y="49514"/>
                  <a:pt x="48204" y="25600"/>
                </a:cubicBezTo>
                <a:lnTo>
                  <a:pt x="48204" y="19968"/>
                </a:lnTo>
                <a:cubicBezTo>
                  <a:pt x="48204" y="8958"/>
                  <a:pt x="39250" y="0"/>
                  <a:pt x="28235" y="0"/>
                </a:cubicBezTo>
                <a:lnTo>
                  <a:pt x="19957" y="0"/>
                </a:lnTo>
                <a:cubicBezTo>
                  <a:pt x="8954" y="0"/>
                  <a:pt x="0" y="8958"/>
                  <a:pt x="0" y="19968"/>
                </a:cubicBezTo>
                <a:lnTo>
                  <a:pt x="0" y="533802"/>
                </a:lnTo>
                <a:cubicBezTo>
                  <a:pt x="0" y="544811"/>
                  <a:pt x="8954" y="553769"/>
                  <a:pt x="19957" y="553769"/>
                </a:cubicBezTo>
                <a:lnTo>
                  <a:pt x="28235" y="553769"/>
                </a:lnTo>
                <a:cubicBezTo>
                  <a:pt x="39239" y="553769"/>
                  <a:pt x="48193" y="544811"/>
                  <a:pt x="48193" y="533802"/>
                </a:cubicBezTo>
                <a:lnTo>
                  <a:pt x="48193" y="259112"/>
                </a:lnTo>
                <a:cubicBezTo>
                  <a:pt x="71364" y="268215"/>
                  <a:pt x="94557" y="271640"/>
                  <a:pt x="117650" y="271640"/>
                </a:cubicBezTo>
                <a:cubicBezTo>
                  <a:pt x="152590" y="271640"/>
                  <a:pt x="187285" y="263846"/>
                  <a:pt x="221316" y="256196"/>
                </a:cubicBezTo>
                <a:cubicBezTo>
                  <a:pt x="277498" y="243568"/>
                  <a:pt x="330567" y="231650"/>
                  <a:pt x="384455" y="251429"/>
                </a:cubicBezTo>
                <a:cubicBezTo>
                  <a:pt x="388677" y="252981"/>
                  <a:pt x="393409" y="252360"/>
                  <a:pt x="397121" y="249777"/>
                </a:cubicBezTo>
                <a:cubicBezTo>
                  <a:pt x="400867" y="247161"/>
                  <a:pt x="403094" y="242881"/>
                  <a:pt x="403094" y="238324"/>
                </a:cubicBezTo>
                <a:lnTo>
                  <a:pt x="403094" y="34791"/>
                </a:lnTo>
                <a:cubicBezTo>
                  <a:pt x="403094" y="29103"/>
                  <a:pt x="399703" y="24036"/>
                  <a:pt x="394440" y="21886"/>
                </a:cubicBezTo>
                <a:close/>
                <a:moveTo>
                  <a:pt x="37122" y="533813"/>
                </a:moveTo>
                <a:cubicBezTo>
                  <a:pt x="37122" y="538713"/>
                  <a:pt x="33144" y="542693"/>
                  <a:pt x="28246" y="542693"/>
                </a:cubicBezTo>
                <a:lnTo>
                  <a:pt x="19969" y="542693"/>
                </a:lnTo>
                <a:cubicBezTo>
                  <a:pt x="15071" y="542693"/>
                  <a:pt x="11092" y="538713"/>
                  <a:pt x="11092" y="533813"/>
                </a:cubicBezTo>
                <a:lnTo>
                  <a:pt x="11092" y="19968"/>
                </a:lnTo>
                <a:cubicBezTo>
                  <a:pt x="11092" y="15067"/>
                  <a:pt x="15071" y="11087"/>
                  <a:pt x="19969" y="11087"/>
                </a:cubicBezTo>
                <a:lnTo>
                  <a:pt x="28246" y="11087"/>
                </a:lnTo>
                <a:cubicBezTo>
                  <a:pt x="33144" y="11087"/>
                  <a:pt x="37122" y="15067"/>
                  <a:pt x="37122" y="19968"/>
                </a:cubicBezTo>
                <a:lnTo>
                  <a:pt x="37122" y="29247"/>
                </a:lnTo>
                <a:lnTo>
                  <a:pt x="37122" y="250786"/>
                </a:lnTo>
                <a:lnTo>
                  <a:pt x="37122" y="533813"/>
                </a:lnTo>
                <a:close/>
                <a:moveTo>
                  <a:pt x="392013" y="238324"/>
                </a:moveTo>
                <a:cubicBezTo>
                  <a:pt x="392013" y="239677"/>
                  <a:pt x="391148" y="240431"/>
                  <a:pt x="390772" y="240686"/>
                </a:cubicBezTo>
                <a:cubicBezTo>
                  <a:pt x="390328" y="240996"/>
                  <a:pt x="389420" y="241440"/>
                  <a:pt x="388267" y="241030"/>
                </a:cubicBezTo>
                <a:cubicBezTo>
                  <a:pt x="331309" y="220120"/>
                  <a:pt x="274152" y="232969"/>
                  <a:pt x="218878" y="245387"/>
                </a:cubicBezTo>
                <a:cubicBezTo>
                  <a:pt x="160125" y="258591"/>
                  <a:pt x="104541" y="271075"/>
                  <a:pt x="48204" y="247161"/>
                </a:cubicBezTo>
                <a:lnTo>
                  <a:pt x="48204" y="37596"/>
                </a:lnTo>
                <a:cubicBezTo>
                  <a:pt x="71386" y="46698"/>
                  <a:pt x="94568" y="50102"/>
                  <a:pt x="117661" y="50102"/>
                </a:cubicBezTo>
                <a:cubicBezTo>
                  <a:pt x="152601" y="50102"/>
                  <a:pt x="187296" y="42308"/>
                  <a:pt x="221327" y="34658"/>
                </a:cubicBezTo>
                <a:cubicBezTo>
                  <a:pt x="279504" y="21586"/>
                  <a:pt x="334445" y="9235"/>
                  <a:pt x="390240" y="32130"/>
                </a:cubicBezTo>
                <a:cubicBezTo>
                  <a:pt x="391326" y="32573"/>
                  <a:pt x="392024" y="33616"/>
                  <a:pt x="392024" y="34780"/>
                </a:cubicBezTo>
                <a:lnTo>
                  <a:pt x="392024" y="238324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1"/>
          <p:cNvSpPr/>
          <p:nvPr/>
        </p:nvSpPr>
        <p:spPr>
          <a:xfrm>
            <a:off x="13775059" y="5723799"/>
            <a:ext cx="452172" cy="779746"/>
          </a:xfrm>
          <a:custGeom>
            <a:rect b="b" l="l" r="r" t="t"/>
            <a:pathLst>
              <a:path extrusionOk="0" h="779746" w="452172">
                <a:moveTo>
                  <a:pt x="357303" y="697461"/>
                </a:moveTo>
                <a:lnTo>
                  <a:pt x="357303" y="762531"/>
                </a:lnTo>
                <a:cubicBezTo>
                  <a:pt x="357303" y="772039"/>
                  <a:pt x="349594" y="779747"/>
                  <a:pt x="340085" y="779747"/>
                </a:cubicBezTo>
                <a:lnTo>
                  <a:pt x="112087" y="779747"/>
                </a:lnTo>
                <a:cubicBezTo>
                  <a:pt x="102578" y="779747"/>
                  <a:pt x="94869" y="772039"/>
                  <a:pt x="94869" y="762531"/>
                </a:cubicBezTo>
                <a:lnTo>
                  <a:pt x="94869" y="697461"/>
                </a:lnTo>
                <a:cubicBezTo>
                  <a:pt x="94869" y="687954"/>
                  <a:pt x="102578" y="680246"/>
                  <a:pt x="112087" y="680246"/>
                </a:cubicBezTo>
                <a:lnTo>
                  <a:pt x="340101" y="680246"/>
                </a:lnTo>
                <a:cubicBezTo>
                  <a:pt x="349594" y="680230"/>
                  <a:pt x="357303" y="687938"/>
                  <a:pt x="357303" y="697461"/>
                </a:cubicBezTo>
                <a:close/>
                <a:moveTo>
                  <a:pt x="441867" y="0"/>
                </a:moveTo>
                <a:lnTo>
                  <a:pt x="10306" y="0"/>
                </a:lnTo>
                <a:cubicBezTo>
                  <a:pt x="4603" y="0"/>
                  <a:pt x="0" y="4618"/>
                  <a:pt x="0" y="10304"/>
                </a:cubicBezTo>
                <a:lnTo>
                  <a:pt x="0" y="303805"/>
                </a:lnTo>
                <a:cubicBezTo>
                  <a:pt x="0" y="410122"/>
                  <a:pt x="73414" y="499287"/>
                  <a:pt x="172328" y="523398"/>
                </a:cubicBezTo>
                <a:lnTo>
                  <a:pt x="172217" y="523398"/>
                </a:lnTo>
                <a:lnTo>
                  <a:pt x="150729" y="680230"/>
                </a:lnTo>
                <a:lnTo>
                  <a:pt x="301443" y="680230"/>
                </a:lnTo>
                <a:lnTo>
                  <a:pt x="279956" y="523398"/>
                </a:lnTo>
                <a:lnTo>
                  <a:pt x="279844" y="523398"/>
                </a:lnTo>
                <a:cubicBezTo>
                  <a:pt x="378759" y="499272"/>
                  <a:pt x="452172" y="410122"/>
                  <a:pt x="452172" y="303805"/>
                </a:cubicBezTo>
                <a:lnTo>
                  <a:pt x="452172" y="10304"/>
                </a:lnTo>
                <a:cubicBezTo>
                  <a:pt x="452172" y="4618"/>
                  <a:pt x="447553" y="0"/>
                  <a:pt x="441867" y="0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13627847" y="5715837"/>
            <a:ext cx="746644" cy="795671"/>
          </a:xfrm>
          <a:custGeom>
            <a:rect b="b" l="l" r="r" t="t"/>
            <a:pathLst>
              <a:path extrusionOk="0" h="795671" w="746644">
                <a:moveTo>
                  <a:pt x="722908" y="130109"/>
                </a:moveTo>
                <a:lnTo>
                  <a:pt x="607349" y="130109"/>
                </a:lnTo>
                <a:lnTo>
                  <a:pt x="607349" y="18266"/>
                </a:lnTo>
                <a:cubicBezTo>
                  <a:pt x="607349" y="8201"/>
                  <a:pt x="599145" y="0"/>
                  <a:pt x="589079" y="0"/>
                </a:cubicBezTo>
                <a:lnTo>
                  <a:pt x="157518" y="0"/>
                </a:lnTo>
                <a:cubicBezTo>
                  <a:pt x="147435" y="0"/>
                  <a:pt x="139248" y="8201"/>
                  <a:pt x="139248" y="18266"/>
                </a:cubicBezTo>
                <a:lnTo>
                  <a:pt x="139248" y="130109"/>
                </a:lnTo>
                <a:lnTo>
                  <a:pt x="23672" y="130109"/>
                </a:lnTo>
                <a:cubicBezTo>
                  <a:pt x="10643" y="130109"/>
                  <a:pt x="35" y="140715"/>
                  <a:pt x="3" y="153758"/>
                </a:cubicBezTo>
                <a:cubicBezTo>
                  <a:pt x="-348" y="340035"/>
                  <a:pt x="34121" y="453646"/>
                  <a:pt x="102453" y="491468"/>
                </a:cubicBezTo>
                <a:cubicBezTo>
                  <a:pt x="120261" y="501326"/>
                  <a:pt x="138212" y="504798"/>
                  <a:pt x="154650" y="504798"/>
                </a:cubicBezTo>
                <a:cubicBezTo>
                  <a:pt x="184548" y="504798"/>
                  <a:pt x="209428" y="493331"/>
                  <a:pt x="219447" y="487965"/>
                </a:cubicBezTo>
                <a:cubicBezTo>
                  <a:pt x="245426" y="510674"/>
                  <a:pt x="276454" y="527746"/>
                  <a:pt x="310604" y="537253"/>
                </a:cubicBezTo>
                <a:lnTo>
                  <a:pt x="291013" y="680246"/>
                </a:lnTo>
                <a:lnTo>
                  <a:pt x="259315" y="680246"/>
                </a:lnTo>
                <a:cubicBezTo>
                  <a:pt x="245426" y="680246"/>
                  <a:pt x="234133" y="691537"/>
                  <a:pt x="234133" y="705424"/>
                </a:cubicBezTo>
                <a:lnTo>
                  <a:pt x="234133" y="770494"/>
                </a:lnTo>
                <a:cubicBezTo>
                  <a:pt x="234133" y="784381"/>
                  <a:pt x="245426" y="795672"/>
                  <a:pt x="259315" y="795672"/>
                </a:cubicBezTo>
                <a:lnTo>
                  <a:pt x="487329" y="795672"/>
                </a:lnTo>
                <a:cubicBezTo>
                  <a:pt x="501218" y="795672"/>
                  <a:pt x="512511" y="784381"/>
                  <a:pt x="512511" y="770494"/>
                </a:cubicBezTo>
                <a:lnTo>
                  <a:pt x="512511" y="705424"/>
                </a:lnTo>
                <a:cubicBezTo>
                  <a:pt x="512511" y="691537"/>
                  <a:pt x="501218" y="680246"/>
                  <a:pt x="487329" y="680246"/>
                </a:cubicBezTo>
                <a:lnTo>
                  <a:pt x="455631" y="680246"/>
                </a:lnTo>
                <a:lnTo>
                  <a:pt x="436040" y="537253"/>
                </a:lnTo>
                <a:cubicBezTo>
                  <a:pt x="470190" y="527746"/>
                  <a:pt x="501218" y="510674"/>
                  <a:pt x="527197" y="487965"/>
                </a:cubicBezTo>
                <a:cubicBezTo>
                  <a:pt x="537216" y="493331"/>
                  <a:pt x="562096" y="504798"/>
                  <a:pt x="591994" y="504798"/>
                </a:cubicBezTo>
                <a:cubicBezTo>
                  <a:pt x="608432" y="504798"/>
                  <a:pt x="626367" y="501326"/>
                  <a:pt x="644191" y="491468"/>
                </a:cubicBezTo>
                <a:cubicBezTo>
                  <a:pt x="712523" y="453662"/>
                  <a:pt x="746992" y="340035"/>
                  <a:pt x="746641" y="153758"/>
                </a:cubicBezTo>
                <a:cubicBezTo>
                  <a:pt x="746562" y="140715"/>
                  <a:pt x="735938" y="130109"/>
                  <a:pt x="722908" y="130109"/>
                </a:cubicBezTo>
                <a:close/>
                <a:moveTo>
                  <a:pt x="496551" y="705424"/>
                </a:moveTo>
                <a:lnTo>
                  <a:pt x="496551" y="770494"/>
                </a:lnTo>
                <a:cubicBezTo>
                  <a:pt x="496551" y="775606"/>
                  <a:pt x="492394" y="779747"/>
                  <a:pt x="487297" y="779747"/>
                </a:cubicBezTo>
                <a:lnTo>
                  <a:pt x="259299" y="779747"/>
                </a:lnTo>
                <a:cubicBezTo>
                  <a:pt x="254186" y="779747"/>
                  <a:pt x="250045" y="775590"/>
                  <a:pt x="250045" y="770494"/>
                </a:cubicBezTo>
                <a:lnTo>
                  <a:pt x="250045" y="705424"/>
                </a:lnTo>
                <a:cubicBezTo>
                  <a:pt x="250045" y="700312"/>
                  <a:pt x="254202" y="696171"/>
                  <a:pt x="259299" y="696171"/>
                </a:cubicBezTo>
                <a:lnTo>
                  <a:pt x="487313" y="696171"/>
                </a:lnTo>
                <a:cubicBezTo>
                  <a:pt x="492410" y="696155"/>
                  <a:pt x="496551" y="700312"/>
                  <a:pt x="496551" y="705424"/>
                </a:cubicBezTo>
                <a:close/>
                <a:moveTo>
                  <a:pt x="157518" y="15925"/>
                </a:moveTo>
                <a:lnTo>
                  <a:pt x="589079" y="15925"/>
                </a:lnTo>
                <a:cubicBezTo>
                  <a:pt x="590369" y="15925"/>
                  <a:pt x="591420" y="16976"/>
                  <a:pt x="591420" y="18266"/>
                </a:cubicBezTo>
                <a:lnTo>
                  <a:pt x="591420" y="138024"/>
                </a:lnTo>
                <a:cubicBezTo>
                  <a:pt x="591420" y="138040"/>
                  <a:pt x="591420" y="138040"/>
                  <a:pt x="591420" y="138056"/>
                </a:cubicBezTo>
                <a:cubicBezTo>
                  <a:pt x="591420" y="138072"/>
                  <a:pt x="591420" y="138072"/>
                  <a:pt x="591420" y="138088"/>
                </a:cubicBezTo>
                <a:lnTo>
                  <a:pt x="591420" y="311768"/>
                </a:lnTo>
                <a:cubicBezTo>
                  <a:pt x="591420" y="432019"/>
                  <a:pt x="493573" y="529848"/>
                  <a:pt x="373298" y="529848"/>
                </a:cubicBezTo>
                <a:cubicBezTo>
                  <a:pt x="253024" y="529848"/>
                  <a:pt x="155176" y="432019"/>
                  <a:pt x="155176" y="311768"/>
                </a:cubicBezTo>
                <a:lnTo>
                  <a:pt x="155176" y="138104"/>
                </a:lnTo>
                <a:cubicBezTo>
                  <a:pt x="155176" y="138088"/>
                  <a:pt x="155176" y="138088"/>
                  <a:pt x="155176" y="138072"/>
                </a:cubicBezTo>
                <a:cubicBezTo>
                  <a:pt x="155176" y="138056"/>
                  <a:pt x="155176" y="138056"/>
                  <a:pt x="155176" y="138040"/>
                </a:cubicBezTo>
                <a:lnTo>
                  <a:pt x="155176" y="18282"/>
                </a:lnTo>
                <a:cubicBezTo>
                  <a:pt x="155176" y="16976"/>
                  <a:pt x="156227" y="15925"/>
                  <a:pt x="157518" y="15925"/>
                </a:cubicBezTo>
                <a:close/>
                <a:moveTo>
                  <a:pt x="110035" y="477454"/>
                </a:moveTo>
                <a:cubicBezTo>
                  <a:pt x="31843" y="434026"/>
                  <a:pt x="15708" y="277465"/>
                  <a:pt x="15931" y="153790"/>
                </a:cubicBezTo>
                <a:cubicBezTo>
                  <a:pt x="15931" y="149506"/>
                  <a:pt x="19419" y="146034"/>
                  <a:pt x="23672" y="146034"/>
                </a:cubicBezTo>
                <a:lnTo>
                  <a:pt x="139232" y="146034"/>
                </a:lnTo>
                <a:lnTo>
                  <a:pt x="139232" y="311784"/>
                </a:lnTo>
                <a:cubicBezTo>
                  <a:pt x="139232" y="375867"/>
                  <a:pt x="165131" y="434010"/>
                  <a:pt x="207007" y="476307"/>
                </a:cubicBezTo>
                <a:cubicBezTo>
                  <a:pt x="189661" y="484445"/>
                  <a:pt x="148677" y="498921"/>
                  <a:pt x="110035" y="477454"/>
                </a:cubicBezTo>
                <a:close/>
                <a:moveTo>
                  <a:pt x="439528" y="680230"/>
                </a:moveTo>
                <a:lnTo>
                  <a:pt x="307068" y="680230"/>
                </a:lnTo>
                <a:lnTo>
                  <a:pt x="326150" y="541012"/>
                </a:lnTo>
                <a:cubicBezTo>
                  <a:pt x="341378" y="544133"/>
                  <a:pt x="357163" y="545789"/>
                  <a:pt x="373298" y="545789"/>
                </a:cubicBezTo>
                <a:cubicBezTo>
                  <a:pt x="389449" y="545789"/>
                  <a:pt x="405218" y="544149"/>
                  <a:pt x="420446" y="541012"/>
                </a:cubicBezTo>
                <a:lnTo>
                  <a:pt x="439528" y="680230"/>
                </a:lnTo>
                <a:close/>
                <a:moveTo>
                  <a:pt x="636561" y="477454"/>
                </a:moveTo>
                <a:cubicBezTo>
                  <a:pt x="621636" y="485751"/>
                  <a:pt x="606361" y="488665"/>
                  <a:pt x="592217" y="488665"/>
                </a:cubicBezTo>
                <a:cubicBezTo>
                  <a:pt x="569774" y="488665"/>
                  <a:pt x="550230" y="481276"/>
                  <a:pt x="539558" y="476291"/>
                </a:cubicBezTo>
                <a:cubicBezTo>
                  <a:pt x="581433" y="433994"/>
                  <a:pt x="607349" y="375851"/>
                  <a:pt x="607349" y="311768"/>
                </a:cubicBezTo>
                <a:lnTo>
                  <a:pt x="607349" y="146034"/>
                </a:lnTo>
                <a:lnTo>
                  <a:pt x="722908" y="146034"/>
                </a:lnTo>
                <a:cubicBezTo>
                  <a:pt x="727177" y="146034"/>
                  <a:pt x="730649" y="149522"/>
                  <a:pt x="730649" y="153790"/>
                </a:cubicBezTo>
                <a:cubicBezTo>
                  <a:pt x="730888" y="277465"/>
                  <a:pt x="714753" y="434026"/>
                  <a:pt x="636561" y="477454"/>
                </a:cubicBezTo>
                <a:close/>
                <a:moveTo>
                  <a:pt x="327106" y="737959"/>
                </a:moveTo>
                <a:cubicBezTo>
                  <a:pt x="327106" y="733563"/>
                  <a:pt x="330674" y="729996"/>
                  <a:pt x="335070" y="729996"/>
                </a:cubicBezTo>
                <a:lnTo>
                  <a:pt x="411526" y="729996"/>
                </a:lnTo>
                <a:cubicBezTo>
                  <a:pt x="415922" y="729996"/>
                  <a:pt x="419490" y="733563"/>
                  <a:pt x="419490" y="737959"/>
                </a:cubicBezTo>
                <a:cubicBezTo>
                  <a:pt x="419490" y="742354"/>
                  <a:pt x="415922" y="745921"/>
                  <a:pt x="411526" y="745921"/>
                </a:cubicBezTo>
                <a:lnTo>
                  <a:pt x="335070" y="745921"/>
                </a:lnTo>
                <a:cubicBezTo>
                  <a:pt x="330674" y="745921"/>
                  <a:pt x="327106" y="742354"/>
                  <a:pt x="327106" y="737959"/>
                </a:cubicBezTo>
                <a:close/>
                <a:moveTo>
                  <a:pt x="308374" y="275029"/>
                </a:moveTo>
                <a:lnTo>
                  <a:pt x="297065" y="340991"/>
                </a:lnTo>
                <a:cubicBezTo>
                  <a:pt x="296301" y="345418"/>
                  <a:pt x="298085" y="349797"/>
                  <a:pt x="301716" y="352441"/>
                </a:cubicBezTo>
                <a:cubicBezTo>
                  <a:pt x="303771" y="353938"/>
                  <a:pt x="306176" y="354687"/>
                  <a:pt x="308581" y="354687"/>
                </a:cubicBezTo>
                <a:cubicBezTo>
                  <a:pt x="310445" y="354687"/>
                  <a:pt x="312309" y="354241"/>
                  <a:pt x="314045" y="353333"/>
                </a:cubicBezTo>
                <a:lnTo>
                  <a:pt x="373282" y="322199"/>
                </a:lnTo>
                <a:lnTo>
                  <a:pt x="432520" y="353333"/>
                </a:lnTo>
                <a:cubicBezTo>
                  <a:pt x="436486" y="355419"/>
                  <a:pt x="441216" y="355085"/>
                  <a:pt x="444848" y="352441"/>
                </a:cubicBezTo>
                <a:cubicBezTo>
                  <a:pt x="448480" y="349797"/>
                  <a:pt x="450264" y="345418"/>
                  <a:pt x="449499" y="340991"/>
                </a:cubicBezTo>
                <a:lnTo>
                  <a:pt x="438190" y="275029"/>
                </a:lnTo>
                <a:lnTo>
                  <a:pt x="486118" y="228320"/>
                </a:lnTo>
                <a:cubicBezTo>
                  <a:pt x="489336" y="225183"/>
                  <a:pt x="490467" y="220596"/>
                  <a:pt x="489081" y="216328"/>
                </a:cubicBezTo>
                <a:cubicBezTo>
                  <a:pt x="487695" y="212060"/>
                  <a:pt x="484079" y="209003"/>
                  <a:pt x="479635" y="208366"/>
                </a:cubicBezTo>
                <a:lnTo>
                  <a:pt x="413406" y="198747"/>
                </a:lnTo>
                <a:lnTo>
                  <a:pt x="383779" y="138741"/>
                </a:lnTo>
                <a:cubicBezTo>
                  <a:pt x="383779" y="138741"/>
                  <a:pt x="383779" y="138741"/>
                  <a:pt x="383779" y="138741"/>
                </a:cubicBezTo>
                <a:cubicBezTo>
                  <a:pt x="381788" y="134711"/>
                  <a:pt x="377774" y="132211"/>
                  <a:pt x="373282" y="132211"/>
                </a:cubicBezTo>
                <a:cubicBezTo>
                  <a:pt x="368790" y="132211"/>
                  <a:pt x="364777" y="134711"/>
                  <a:pt x="362785" y="138741"/>
                </a:cubicBezTo>
                <a:lnTo>
                  <a:pt x="333159" y="198747"/>
                </a:lnTo>
                <a:lnTo>
                  <a:pt x="266913" y="208366"/>
                </a:lnTo>
                <a:cubicBezTo>
                  <a:pt x="262469" y="209019"/>
                  <a:pt x="258853" y="212060"/>
                  <a:pt x="257468" y="216328"/>
                </a:cubicBezTo>
                <a:cubicBezTo>
                  <a:pt x="256082" y="220596"/>
                  <a:pt x="257213" y="225199"/>
                  <a:pt x="260430" y="228320"/>
                </a:cubicBezTo>
                <a:lnTo>
                  <a:pt x="308374" y="275029"/>
                </a:lnTo>
                <a:close/>
                <a:moveTo>
                  <a:pt x="339610" y="213892"/>
                </a:moveTo>
                <a:cubicBezTo>
                  <a:pt x="342206" y="213509"/>
                  <a:pt x="344452" y="211885"/>
                  <a:pt x="345615" y="209528"/>
                </a:cubicBezTo>
                <a:lnTo>
                  <a:pt x="373298" y="153440"/>
                </a:lnTo>
                <a:lnTo>
                  <a:pt x="400982" y="209528"/>
                </a:lnTo>
                <a:cubicBezTo>
                  <a:pt x="402144" y="211885"/>
                  <a:pt x="404390" y="213509"/>
                  <a:pt x="406971" y="213892"/>
                </a:cubicBezTo>
                <a:lnTo>
                  <a:pt x="468884" y="222889"/>
                </a:lnTo>
                <a:lnTo>
                  <a:pt x="424078" y="266556"/>
                </a:lnTo>
                <a:cubicBezTo>
                  <a:pt x="422198" y="268388"/>
                  <a:pt x="421338" y="271015"/>
                  <a:pt x="421784" y="273611"/>
                </a:cubicBezTo>
                <a:lnTo>
                  <a:pt x="432360" y="335258"/>
                </a:lnTo>
                <a:lnTo>
                  <a:pt x="376978" y="306146"/>
                </a:lnTo>
                <a:cubicBezTo>
                  <a:pt x="374652" y="304920"/>
                  <a:pt x="371881" y="304920"/>
                  <a:pt x="369571" y="306146"/>
                </a:cubicBezTo>
                <a:lnTo>
                  <a:pt x="314188" y="335258"/>
                </a:lnTo>
                <a:lnTo>
                  <a:pt x="324765" y="273611"/>
                </a:lnTo>
                <a:cubicBezTo>
                  <a:pt x="325211" y="271031"/>
                  <a:pt x="324351" y="268388"/>
                  <a:pt x="322471" y="266556"/>
                </a:cubicBezTo>
                <a:lnTo>
                  <a:pt x="277665" y="222889"/>
                </a:lnTo>
                <a:lnTo>
                  <a:pt x="339610" y="213892"/>
                </a:ln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9901135" y="5801852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369113" y="264554"/>
                </a:moveTo>
                <a:cubicBezTo>
                  <a:pt x="369113" y="322203"/>
                  <a:pt x="322224" y="369092"/>
                  <a:pt x="264576" y="369092"/>
                </a:cubicBez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9911714" y="5812431"/>
            <a:ext cx="507991" cy="507949"/>
          </a:xfrm>
          <a:custGeom>
            <a:rect b="b" l="l" r="r" t="t"/>
            <a:pathLst>
              <a:path extrusionOk="0" h="507949" w="507991">
                <a:moveTo>
                  <a:pt x="507992" y="211921"/>
                </a:moveTo>
                <a:lnTo>
                  <a:pt x="507992" y="296050"/>
                </a:lnTo>
                <a:cubicBezTo>
                  <a:pt x="507992" y="296484"/>
                  <a:pt x="507632" y="296833"/>
                  <a:pt x="507209" y="296833"/>
                </a:cubicBezTo>
                <a:lnTo>
                  <a:pt x="448492" y="296833"/>
                </a:lnTo>
                <a:cubicBezTo>
                  <a:pt x="443414" y="296833"/>
                  <a:pt x="438918" y="300240"/>
                  <a:pt x="437563" y="305117"/>
                </a:cubicBezTo>
                <a:cubicBezTo>
                  <a:pt x="433458" y="319854"/>
                  <a:pt x="427534" y="334158"/>
                  <a:pt x="419927" y="347615"/>
                </a:cubicBezTo>
                <a:cubicBezTo>
                  <a:pt x="417441" y="352016"/>
                  <a:pt x="418213" y="357602"/>
                  <a:pt x="421810" y="361200"/>
                </a:cubicBezTo>
                <a:lnTo>
                  <a:pt x="463346" y="402735"/>
                </a:lnTo>
                <a:cubicBezTo>
                  <a:pt x="463536" y="402926"/>
                  <a:pt x="463579" y="403148"/>
                  <a:pt x="463579" y="403296"/>
                </a:cubicBezTo>
                <a:cubicBezTo>
                  <a:pt x="463579" y="403444"/>
                  <a:pt x="463536" y="403656"/>
                  <a:pt x="463346" y="403846"/>
                </a:cubicBezTo>
                <a:lnTo>
                  <a:pt x="403857" y="463304"/>
                </a:lnTo>
                <a:cubicBezTo>
                  <a:pt x="403550" y="463610"/>
                  <a:pt x="403053" y="463610"/>
                  <a:pt x="402746" y="463304"/>
                </a:cubicBezTo>
                <a:lnTo>
                  <a:pt x="361210" y="421757"/>
                </a:lnTo>
                <a:cubicBezTo>
                  <a:pt x="357613" y="418160"/>
                  <a:pt x="352027" y="417399"/>
                  <a:pt x="347615" y="419885"/>
                </a:cubicBezTo>
                <a:cubicBezTo>
                  <a:pt x="334232" y="427470"/>
                  <a:pt x="319928" y="433406"/>
                  <a:pt x="305117" y="437521"/>
                </a:cubicBezTo>
                <a:cubicBezTo>
                  <a:pt x="300250" y="438875"/>
                  <a:pt x="296844" y="443372"/>
                  <a:pt x="296844" y="448450"/>
                </a:cubicBezTo>
                <a:lnTo>
                  <a:pt x="296844" y="507167"/>
                </a:lnTo>
                <a:cubicBezTo>
                  <a:pt x="296844" y="507601"/>
                  <a:pt x="296494" y="507950"/>
                  <a:pt x="296061" y="507950"/>
                </a:cubicBezTo>
                <a:lnTo>
                  <a:pt x="211942" y="507950"/>
                </a:lnTo>
                <a:cubicBezTo>
                  <a:pt x="211508" y="507950"/>
                  <a:pt x="211159" y="507601"/>
                  <a:pt x="211159" y="507167"/>
                </a:cubicBezTo>
                <a:lnTo>
                  <a:pt x="211159" y="448450"/>
                </a:lnTo>
                <a:cubicBezTo>
                  <a:pt x="211159" y="443372"/>
                  <a:pt x="207763" y="438875"/>
                  <a:pt x="202886" y="437521"/>
                </a:cubicBezTo>
                <a:cubicBezTo>
                  <a:pt x="188074" y="433406"/>
                  <a:pt x="173781" y="427470"/>
                  <a:pt x="160387" y="419885"/>
                </a:cubicBezTo>
                <a:cubicBezTo>
                  <a:pt x="158663" y="418911"/>
                  <a:pt x="156748" y="418435"/>
                  <a:pt x="154844" y="418435"/>
                </a:cubicBezTo>
                <a:cubicBezTo>
                  <a:pt x="151902" y="418435"/>
                  <a:pt x="148983" y="419578"/>
                  <a:pt x="146793" y="421757"/>
                </a:cubicBezTo>
                <a:lnTo>
                  <a:pt x="105257" y="463304"/>
                </a:lnTo>
                <a:cubicBezTo>
                  <a:pt x="104950" y="463610"/>
                  <a:pt x="104453" y="463610"/>
                  <a:pt x="104146" y="463304"/>
                </a:cubicBezTo>
                <a:lnTo>
                  <a:pt x="44657" y="403846"/>
                </a:lnTo>
                <a:cubicBezTo>
                  <a:pt x="44466" y="403656"/>
                  <a:pt x="44424" y="403444"/>
                  <a:pt x="44424" y="403296"/>
                </a:cubicBezTo>
                <a:cubicBezTo>
                  <a:pt x="44424" y="403148"/>
                  <a:pt x="44466" y="402926"/>
                  <a:pt x="44657" y="402735"/>
                </a:cubicBezTo>
                <a:lnTo>
                  <a:pt x="86203" y="361200"/>
                </a:lnTo>
                <a:cubicBezTo>
                  <a:pt x="89789" y="357602"/>
                  <a:pt x="90562" y="352016"/>
                  <a:pt x="88076" y="347615"/>
                </a:cubicBezTo>
                <a:cubicBezTo>
                  <a:pt x="80490" y="334179"/>
                  <a:pt x="74565" y="319886"/>
                  <a:pt x="70450" y="305106"/>
                </a:cubicBezTo>
                <a:cubicBezTo>
                  <a:pt x="69096" y="300240"/>
                  <a:pt x="64599" y="296833"/>
                  <a:pt x="59521" y="296833"/>
                </a:cubicBezTo>
                <a:lnTo>
                  <a:pt x="783" y="296833"/>
                </a:lnTo>
                <a:cubicBezTo>
                  <a:pt x="360" y="296833"/>
                  <a:pt x="0" y="296484"/>
                  <a:pt x="0" y="296050"/>
                </a:cubicBezTo>
                <a:lnTo>
                  <a:pt x="0" y="211921"/>
                </a:lnTo>
                <a:cubicBezTo>
                  <a:pt x="0" y="211487"/>
                  <a:pt x="360" y="211138"/>
                  <a:pt x="783" y="211138"/>
                </a:cubicBezTo>
                <a:lnTo>
                  <a:pt x="59510" y="211138"/>
                </a:lnTo>
                <a:cubicBezTo>
                  <a:pt x="64599" y="211138"/>
                  <a:pt x="69096" y="207731"/>
                  <a:pt x="70439" y="202865"/>
                </a:cubicBezTo>
                <a:cubicBezTo>
                  <a:pt x="74534" y="188127"/>
                  <a:pt x="80469" y="173834"/>
                  <a:pt x="88076" y="160366"/>
                </a:cubicBezTo>
                <a:cubicBezTo>
                  <a:pt x="90562" y="155954"/>
                  <a:pt x="89789" y="150368"/>
                  <a:pt x="86203" y="146782"/>
                </a:cubicBezTo>
                <a:lnTo>
                  <a:pt x="44646" y="105246"/>
                </a:lnTo>
                <a:cubicBezTo>
                  <a:pt x="44456" y="105056"/>
                  <a:pt x="44413" y="104844"/>
                  <a:pt x="44413" y="104696"/>
                </a:cubicBezTo>
                <a:cubicBezTo>
                  <a:pt x="44413" y="104548"/>
                  <a:pt x="44456" y="104336"/>
                  <a:pt x="44646" y="104146"/>
                </a:cubicBezTo>
                <a:lnTo>
                  <a:pt x="104135" y="44657"/>
                </a:lnTo>
                <a:cubicBezTo>
                  <a:pt x="104442" y="44360"/>
                  <a:pt x="104939" y="44360"/>
                  <a:pt x="105246" y="44657"/>
                </a:cubicBezTo>
                <a:lnTo>
                  <a:pt x="146803" y="86203"/>
                </a:lnTo>
                <a:cubicBezTo>
                  <a:pt x="150400" y="89800"/>
                  <a:pt x="155986" y="90572"/>
                  <a:pt x="160387" y="88076"/>
                </a:cubicBezTo>
                <a:cubicBezTo>
                  <a:pt x="173823" y="80469"/>
                  <a:pt x="188127" y="74534"/>
                  <a:pt x="202886" y="70439"/>
                </a:cubicBezTo>
                <a:cubicBezTo>
                  <a:pt x="207752" y="69085"/>
                  <a:pt x="211159" y="64589"/>
                  <a:pt x="211159" y="59510"/>
                </a:cubicBezTo>
                <a:lnTo>
                  <a:pt x="211159" y="783"/>
                </a:lnTo>
                <a:cubicBezTo>
                  <a:pt x="211159" y="349"/>
                  <a:pt x="211508" y="0"/>
                  <a:pt x="211942" y="0"/>
                </a:cubicBezTo>
                <a:lnTo>
                  <a:pt x="296050" y="0"/>
                </a:lnTo>
                <a:cubicBezTo>
                  <a:pt x="296484" y="0"/>
                  <a:pt x="296833" y="349"/>
                  <a:pt x="296833" y="783"/>
                </a:cubicBezTo>
                <a:lnTo>
                  <a:pt x="296833" y="59510"/>
                </a:lnTo>
                <a:cubicBezTo>
                  <a:pt x="296833" y="64589"/>
                  <a:pt x="300240" y="69085"/>
                  <a:pt x="305106" y="70439"/>
                </a:cubicBezTo>
                <a:cubicBezTo>
                  <a:pt x="319865" y="74534"/>
                  <a:pt x="334158" y="80469"/>
                  <a:pt x="347605" y="88065"/>
                </a:cubicBezTo>
                <a:cubicBezTo>
                  <a:pt x="352016" y="90562"/>
                  <a:pt x="357592" y="89789"/>
                  <a:pt x="361189" y="86192"/>
                </a:cubicBezTo>
                <a:lnTo>
                  <a:pt x="402746" y="44657"/>
                </a:lnTo>
                <a:cubicBezTo>
                  <a:pt x="403053" y="44360"/>
                  <a:pt x="403550" y="44360"/>
                  <a:pt x="403857" y="44657"/>
                </a:cubicBezTo>
                <a:lnTo>
                  <a:pt x="463335" y="104125"/>
                </a:lnTo>
                <a:cubicBezTo>
                  <a:pt x="463526" y="104315"/>
                  <a:pt x="463568" y="104537"/>
                  <a:pt x="463568" y="104686"/>
                </a:cubicBezTo>
                <a:cubicBezTo>
                  <a:pt x="463568" y="104834"/>
                  <a:pt x="463526" y="105045"/>
                  <a:pt x="463335" y="105236"/>
                </a:cubicBezTo>
                <a:lnTo>
                  <a:pt x="421789" y="146782"/>
                </a:lnTo>
                <a:cubicBezTo>
                  <a:pt x="418203" y="150368"/>
                  <a:pt x="417430" y="155954"/>
                  <a:pt x="419917" y="160366"/>
                </a:cubicBezTo>
                <a:cubicBezTo>
                  <a:pt x="427502" y="173771"/>
                  <a:pt x="433427" y="188074"/>
                  <a:pt x="437542" y="202865"/>
                </a:cubicBezTo>
                <a:cubicBezTo>
                  <a:pt x="438896" y="207742"/>
                  <a:pt x="443393" y="211138"/>
                  <a:pt x="448471" y="211138"/>
                </a:cubicBezTo>
                <a:lnTo>
                  <a:pt x="507209" y="211138"/>
                </a:lnTo>
                <a:cubicBezTo>
                  <a:pt x="507632" y="211138"/>
                  <a:pt x="507992" y="211487"/>
                  <a:pt x="507992" y="211921"/>
                </a:cubicBezTo>
                <a:close/>
                <a:moveTo>
                  <a:pt x="369113" y="253975"/>
                </a:moveTo>
                <a:cubicBezTo>
                  <a:pt x="369113" y="190497"/>
                  <a:pt x="317474" y="138858"/>
                  <a:pt x="253996" y="138858"/>
                </a:cubicBezTo>
                <a:cubicBezTo>
                  <a:pt x="190518" y="138858"/>
                  <a:pt x="138879" y="190497"/>
                  <a:pt x="138879" y="253975"/>
                </a:cubicBezTo>
                <a:cubicBezTo>
                  <a:pt x="138879" y="317453"/>
                  <a:pt x="190518" y="369092"/>
                  <a:pt x="253996" y="369092"/>
                </a:cubicBezTo>
                <a:cubicBezTo>
                  <a:pt x="317474" y="369092"/>
                  <a:pt x="369113" y="317453"/>
                  <a:pt x="369113" y="253975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9901135" y="5801852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518572" y="306630"/>
                </a:moveTo>
                <a:cubicBezTo>
                  <a:pt x="518572" y="307063"/>
                  <a:pt x="518212" y="307413"/>
                  <a:pt x="517789" y="307413"/>
                </a:cubicBezTo>
                <a:lnTo>
                  <a:pt x="459072" y="307413"/>
                </a:lnTo>
                <a:cubicBezTo>
                  <a:pt x="453994" y="307413"/>
                  <a:pt x="449497" y="310819"/>
                  <a:pt x="448143" y="315696"/>
                </a:cubicBezTo>
                <a:cubicBezTo>
                  <a:pt x="444038" y="330434"/>
                  <a:pt x="438113" y="344738"/>
                  <a:pt x="430507" y="358195"/>
                </a:cubicBezTo>
                <a:cubicBezTo>
                  <a:pt x="428021" y="362596"/>
                  <a:pt x="428793" y="368182"/>
                  <a:pt x="432390" y="371779"/>
                </a:cubicBezTo>
                <a:lnTo>
                  <a:pt x="473926" y="413315"/>
                </a:lnTo>
                <a:cubicBezTo>
                  <a:pt x="474116" y="413505"/>
                  <a:pt x="474158" y="413727"/>
                  <a:pt x="474158" y="413876"/>
                </a:cubicBezTo>
                <a:cubicBezTo>
                  <a:pt x="474158" y="414024"/>
                  <a:pt x="474116" y="414235"/>
                  <a:pt x="473926" y="414426"/>
                </a:cubicBezTo>
                <a:lnTo>
                  <a:pt x="414436" y="473883"/>
                </a:lnTo>
                <a:cubicBezTo>
                  <a:pt x="414129" y="474190"/>
                  <a:pt x="413632" y="474190"/>
                  <a:pt x="413325" y="473883"/>
                </a:cubicBezTo>
                <a:lnTo>
                  <a:pt x="371790" y="432337"/>
                </a:lnTo>
                <a:cubicBezTo>
                  <a:pt x="368193" y="428740"/>
                  <a:pt x="362607" y="427978"/>
                  <a:pt x="358195" y="430464"/>
                </a:cubicBezTo>
                <a:cubicBezTo>
                  <a:pt x="344812" y="438050"/>
                  <a:pt x="330508" y="443985"/>
                  <a:pt x="315696" y="448101"/>
                </a:cubicBezTo>
                <a:cubicBezTo>
                  <a:pt x="310830" y="449455"/>
                  <a:pt x="307423" y="453951"/>
                  <a:pt x="307423" y="459029"/>
                </a:cubicBezTo>
                <a:lnTo>
                  <a:pt x="307423" y="517746"/>
                </a:lnTo>
                <a:cubicBezTo>
                  <a:pt x="307423" y="518180"/>
                  <a:pt x="307074" y="518529"/>
                  <a:pt x="306640" y="518529"/>
                </a:cubicBezTo>
                <a:lnTo>
                  <a:pt x="222522" y="518529"/>
                </a:lnTo>
                <a:cubicBezTo>
                  <a:pt x="222088" y="518529"/>
                  <a:pt x="221739" y="518180"/>
                  <a:pt x="221739" y="517746"/>
                </a:cubicBezTo>
                <a:lnTo>
                  <a:pt x="221739" y="459029"/>
                </a:lnTo>
                <a:cubicBezTo>
                  <a:pt x="221739" y="453951"/>
                  <a:pt x="218343" y="449455"/>
                  <a:pt x="213465" y="448101"/>
                </a:cubicBezTo>
                <a:cubicBezTo>
                  <a:pt x="198654" y="443985"/>
                  <a:pt x="184361" y="438050"/>
                  <a:pt x="170967" y="430464"/>
                </a:cubicBezTo>
                <a:cubicBezTo>
                  <a:pt x="169243" y="429491"/>
                  <a:pt x="167328" y="429015"/>
                  <a:pt x="165423" y="429015"/>
                </a:cubicBezTo>
                <a:cubicBezTo>
                  <a:pt x="162482" y="429015"/>
                  <a:pt x="159562" y="430158"/>
                  <a:pt x="157372" y="432337"/>
                </a:cubicBezTo>
                <a:lnTo>
                  <a:pt x="115836" y="473883"/>
                </a:lnTo>
                <a:cubicBezTo>
                  <a:pt x="115530" y="474190"/>
                  <a:pt x="115032" y="474190"/>
                  <a:pt x="114726" y="473883"/>
                </a:cubicBezTo>
                <a:lnTo>
                  <a:pt x="55236" y="414426"/>
                </a:lnTo>
                <a:cubicBezTo>
                  <a:pt x="55046" y="414235"/>
                  <a:pt x="55004" y="414024"/>
                  <a:pt x="55004" y="413876"/>
                </a:cubicBezTo>
                <a:cubicBezTo>
                  <a:pt x="55004" y="413727"/>
                  <a:pt x="55046" y="413505"/>
                  <a:pt x="55236" y="413315"/>
                </a:cubicBezTo>
                <a:lnTo>
                  <a:pt x="96783" y="371779"/>
                </a:lnTo>
                <a:cubicBezTo>
                  <a:pt x="100369" y="368182"/>
                  <a:pt x="101141" y="362596"/>
                  <a:pt x="98655" y="358195"/>
                </a:cubicBezTo>
                <a:cubicBezTo>
                  <a:pt x="91070" y="344759"/>
                  <a:pt x="85145" y="330466"/>
                  <a:pt x="81029" y="315686"/>
                </a:cubicBezTo>
                <a:cubicBezTo>
                  <a:pt x="79675" y="310819"/>
                  <a:pt x="75179" y="307413"/>
                  <a:pt x="70101" y="307413"/>
                </a:cubicBezTo>
                <a:lnTo>
                  <a:pt x="11363" y="307413"/>
                </a:lnTo>
                <a:cubicBezTo>
                  <a:pt x="10939" y="307413"/>
                  <a:pt x="10580" y="307063"/>
                  <a:pt x="10580" y="306630"/>
                </a:cubicBezTo>
                <a:lnTo>
                  <a:pt x="10580" y="222500"/>
                </a:lnTo>
                <a:cubicBezTo>
                  <a:pt x="10580" y="222067"/>
                  <a:pt x="10939" y="221718"/>
                  <a:pt x="11363" y="221718"/>
                </a:cubicBezTo>
                <a:lnTo>
                  <a:pt x="70090" y="221718"/>
                </a:lnTo>
                <a:cubicBezTo>
                  <a:pt x="75179" y="221718"/>
                  <a:pt x="79675" y="218311"/>
                  <a:pt x="81019" y="213444"/>
                </a:cubicBezTo>
                <a:cubicBezTo>
                  <a:pt x="85113" y="198707"/>
                  <a:pt x="91048" y="184414"/>
                  <a:pt x="98655" y="170946"/>
                </a:cubicBezTo>
                <a:cubicBezTo>
                  <a:pt x="101141" y="166534"/>
                  <a:pt x="100369" y="160948"/>
                  <a:pt x="96783" y="157362"/>
                </a:cubicBezTo>
                <a:lnTo>
                  <a:pt x="55226" y="115826"/>
                </a:lnTo>
                <a:cubicBezTo>
                  <a:pt x="55035" y="115635"/>
                  <a:pt x="54993" y="115424"/>
                  <a:pt x="54993" y="115276"/>
                </a:cubicBezTo>
                <a:cubicBezTo>
                  <a:pt x="54993" y="115128"/>
                  <a:pt x="55035" y="114916"/>
                  <a:pt x="55226" y="114726"/>
                </a:cubicBezTo>
                <a:lnTo>
                  <a:pt x="114715" y="55236"/>
                </a:lnTo>
                <a:cubicBezTo>
                  <a:pt x="115022" y="54940"/>
                  <a:pt x="115519" y="54940"/>
                  <a:pt x="115826" y="55236"/>
                </a:cubicBezTo>
                <a:lnTo>
                  <a:pt x="157383" y="96783"/>
                </a:lnTo>
                <a:cubicBezTo>
                  <a:pt x="160980" y="100380"/>
                  <a:pt x="166566" y="101152"/>
                  <a:pt x="170967" y="98655"/>
                </a:cubicBezTo>
                <a:cubicBezTo>
                  <a:pt x="184403" y="91048"/>
                  <a:pt x="198707" y="85113"/>
                  <a:pt x="213465" y="81019"/>
                </a:cubicBezTo>
                <a:cubicBezTo>
                  <a:pt x="218332" y="79665"/>
                  <a:pt x="221739" y="75168"/>
                  <a:pt x="221739" y="70090"/>
                </a:cubicBezTo>
                <a:lnTo>
                  <a:pt x="221739" y="11363"/>
                </a:lnTo>
                <a:cubicBezTo>
                  <a:pt x="221739" y="10929"/>
                  <a:pt x="222088" y="10580"/>
                  <a:pt x="222522" y="10580"/>
                </a:cubicBezTo>
                <a:lnTo>
                  <a:pt x="306630" y="10580"/>
                </a:lnTo>
                <a:cubicBezTo>
                  <a:pt x="307063" y="10580"/>
                  <a:pt x="307413" y="10929"/>
                  <a:pt x="307413" y="11363"/>
                </a:cubicBezTo>
                <a:lnTo>
                  <a:pt x="307413" y="70090"/>
                </a:lnTo>
                <a:cubicBezTo>
                  <a:pt x="307413" y="75168"/>
                  <a:pt x="310819" y="79665"/>
                  <a:pt x="315686" y="81019"/>
                </a:cubicBezTo>
                <a:cubicBezTo>
                  <a:pt x="330444" y="85113"/>
                  <a:pt x="344738" y="91048"/>
                  <a:pt x="358184" y="98645"/>
                </a:cubicBezTo>
                <a:cubicBezTo>
                  <a:pt x="362596" y="101141"/>
                  <a:pt x="368171" y="100369"/>
                  <a:pt x="371769" y="96772"/>
                </a:cubicBezTo>
                <a:lnTo>
                  <a:pt x="413325" y="55236"/>
                </a:lnTo>
                <a:cubicBezTo>
                  <a:pt x="413632" y="54940"/>
                  <a:pt x="414129" y="54940"/>
                  <a:pt x="414436" y="55236"/>
                </a:cubicBezTo>
                <a:lnTo>
                  <a:pt x="473915" y="114704"/>
                </a:lnTo>
                <a:cubicBezTo>
                  <a:pt x="474105" y="114895"/>
                  <a:pt x="474148" y="115117"/>
                  <a:pt x="474148" y="115265"/>
                </a:cubicBezTo>
                <a:cubicBezTo>
                  <a:pt x="474148" y="115413"/>
                  <a:pt x="474105" y="115625"/>
                  <a:pt x="473915" y="115815"/>
                </a:cubicBezTo>
                <a:lnTo>
                  <a:pt x="432369" y="157362"/>
                </a:lnTo>
                <a:cubicBezTo>
                  <a:pt x="428782" y="160948"/>
                  <a:pt x="428010" y="166534"/>
                  <a:pt x="430496" y="170946"/>
                </a:cubicBezTo>
                <a:cubicBezTo>
                  <a:pt x="438082" y="184350"/>
                  <a:pt x="444006" y="198654"/>
                  <a:pt x="448122" y="213444"/>
                </a:cubicBezTo>
                <a:cubicBezTo>
                  <a:pt x="449476" y="218321"/>
                  <a:pt x="453972" y="221718"/>
                  <a:pt x="459051" y="221718"/>
                </a:cubicBezTo>
                <a:lnTo>
                  <a:pt x="517789" y="221718"/>
                </a:lnTo>
                <a:cubicBezTo>
                  <a:pt x="518212" y="221718"/>
                  <a:pt x="518572" y="222067"/>
                  <a:pt x="518572" y="222500"/>
                </a:cubicBezTo>
                <a:lnTo>
                  <a:pt x="518572" y="306630"/>
                </a:lnTo>
                <a:close/>
                <a:moveTo>
                  <a:pt x="264576" y="149437"/>
                </a:moveTo>
                <a:cubicBezTo>
                  <a:pt x="201098" y="149437"/>
                  <a:pt x="149459" y="201077"/>
                  <a:pt x="149459" y="264554"/>
                </a:cubicBezTo>
                <a:cubicBezTo>
                  <a:pt x="149459" y="328032"/>
                  <a:pt x="201098" y="379672"/>
                  <a:pt x="264576" y="379672"/>
                </a:cubicBezTo>
                <a:cubicBezTo>
                  <a:pt x="328053" y="379672"/>
                  <a:pt x="379693" y="328032"/>
                  <a:pt x="379693" y="264554"/>
                </a:cubicBezTo>
                <a:cubicBezTo>
                  <a:pt x="379693" y="201077"/>
                  <a:pt x="328053" y="149437"/>
                  <a:pt x="264576" y="149437"/>
                </a:cubicBezTo>
                <a:close/>
                <a:moveTo>
                  <a:pt x="264576" y="369092"/>
                </a:move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ubicBezTo>
                  <a:pt x="369113" y="322203"/>
                  <a:pt x="322224" y="369092"/>
                  <a:pt x="264576" y="369092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7" name="Google Shape;1017;p21"/>
          <p:cNvGrpSpPr/>
          <p:nvPr/>
        </p:nvGrpSpPr>
        <p:grpSpPr>
          <a:xfrm>
            <a:off x="9674275" y="3674745"/>
            <a:ext cx="153734" cy="1873865"/>
            <a:chOff x="0" y="0"/>
            <a:chExt cx="204978" cy="2498487"/>
          </a:xfrm>
        </p:grpSpPr>
        <p:cxnSp>
          <p:nvCxnSpPr>
            <p:cNvPr id="1018" name="Google Shape;1018;p21"/>
            <p:cNvCxnSpPr/>
            <p:nvPr/>
          </p:nvCxnSpPr>
          <p:spPr>
            <a:xfrm rot="5400000">
              <a:off x="-1069352" y="1326837"/>
              <a:ext cx="2343300" cy="0"/>
            </a:xfrm>
            <a:prstGeom prst="straightConnector1">
              <a:avLst/>
            </a:prstGeom>
            <a:noFill/>
            <a:ln cap="flat" cmpd="sng" w="25400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9" name="Google Shape;1019;p21"/>
            <p:cNvSpPr/>
            <p:nvPr/>
          </p:nvSpPr>
          <p:spPr>
            <a:xfrm>
              <a:off x="0" y="0"/>
              <a:ext cx="204978" cy="20497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21"/>
          <p:cNvSpPr txBox="1"/>
          <p:nvPr/>
        </p:nvSpPr>
        <p:spPr>
          <a:xfrm>
            <a:off x="2030852" y="3082425"/>
            <a:ext cx="28272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Raleway"/>
                <a:ea typeface="Raleway"/>
                <a:cs typeface="Raleway"/>
                <a:sym typeface="Raleway"/>
              </a:rPr>
              <a:t>Основные траты</a:t>
            </a: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 – выплаты специалистам, реализующим новые компоненты,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и поддерживающим проект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1" name="Google Shape;1021;p21"/>
          <p:cNvSpPr txBox="1"/>
          <p:nvPr/>
        </p:nvSpPr>
        <p:spPr>
          <a:xfrm>
            <a:off x="1028700" y="1009650"/>
            <a:ext cx="10278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Экономика проекта</a:t>
            </a:r>
            <a:endParaRPr/>
          </a:p>
        </p:txBody>
      </p:sp>
      <p:sp>
        <p:nvSpPr>
          <p:cNvPr id="1022" name="Google Shape;1022;p21"/>
          <p:cNvSpPr txBox="1"/>
          <p:nvPr/>
        </p:nvSpPr>
        <p:spPr>
          <a:xfrm>
            <a:off x="5540380" y="7766200"/>
            <a:ext cx="43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Raleway"/>
                <a:ea typeface="Raleway"/>
                <a:cs typeface="Raleway"/>
                <a:sym typeface="Raleway"/>
              </a:rPr>
              <a:t>Доход </a:t>
            </a: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– платная подписка на полный функционал для популярных технологий, а также на функционал редких технологий, прочая монетизация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3" name="Google Shape;1023;p21"/>
          <p:cNvSpPr txBox="1"/>
          <p:nvPr/>
        </p:nvSpPr>
        <p:spPr>
          <a:xfrm>
            <a:off x="13634420" y="7690000"/>
            <a:ext cx="3510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Чем больше компонентов можно создавать с помощью AppCreator – тем больше выручка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4" name="Google Shape;1024;p21"/>
          <p:cNvSpPr txBox="1"/>
          <p:nvPr/>
        </p:nvSpPr>
        <p:spPr>
          <a:xfrm>
            <a:off x="9984251" y="3537575"/>
            <a:ext cx="2665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Траты на продвижение, рекламу, подписки на IDE, аренду офиса и прочее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25" name="Google Shape;1025;p21"/>
          <p:cNvGrpSpPr/>
          <p:nvPr/>
        </p:nvGrpSpPr>
        <p:grpSpPr>
          <a:xfrm>
            <a:off x="1651384" y="3674745"/>
            <a:ext cx="153733" cy="1873865"/>
            <a:chOff x="0" y="0"/>
            <a:chExt cx="204978" cy="2498487"/>
          </a:xfrm>
        </p:grpSpPr>
        <p:cxnSp>
          <p:nvCxnSpPr>
            <p:cNvPr id="1026" name="Google Shape;1026;p21"/>
            <p:cNvCxnSpPr/>
            <p:nvPr/>
          </p:nvCxnSpPr>
          <p:spPr>
            <a:xfrm rot="5400000">
              <a:off x="-1069352" y="1326837"/>
              <a:ext cx="2343300" cy="0"/>
            </a:xfrm>
            <a:prstGeom prst="straightConnector1">
              <a:avLst/>
            </a:prstGeom>
            <a:noFill/>
            <a:ln cap="flat" cmpd="sng" w="25400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27" name="Google Shape;1027;p21"/>
            <p:cNvSpPr/>
            <p:nvPr/>
          </p:nvSpPr>
          <p:spPr>
            <a:xfrm>
              <a:off x="0" y="0"/>
              <a:ext cx="204978" cy="20497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21"/>
          <p:cNvGrpSpPr/>
          <p:nvPr/>
        </p:nvGrpSpPr>
        <p:grpSpPr>
          <a:xfrm rot="10789916">
            <a:off x="5261175" y="7040726"/>
            <a:ext cx="153734" cy="1873873"/>
            <a:chOff x="0" y="0"/>
            <a:chExt cx="204978" cy="2498487"/>
          </a:xfrm>
        </p:grpSpPr>
        <p:cxnSp>
          <p:nvCxnSpPr>
            <p:cNvPr id="1029" name="Google Shape;1029;p21"/>
            <p:cNvCxnSpPr/>
            <p:nvPr/>
          </p:nvCxnSpPr>
          <p:spPr>
            <a:xfrm rot="5400000">
              <a:off x="-1069352" y="1326837"/>
              <a:ext cx="2343300" cy="0"/>
            </a:xfrm>
            <a:prstGeom prst="straightConnector1">
              <a:avLst/>
            </a:prstGeom>
            <a:noFill/>
            <a:ln cap="flat" cmpd="sng" w="25400">
              <a:solidFill>
                <a:srgbClr val="FE2E6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30" name="Google Shape;1030;p21"/>
            <p:cNvSpPr/>
            <p:nvPr/>
          </p:nvSpPr>
          <p:spPr>
            <a:xfrm>
              <a:off x="0" y="0"/>
              <a:ext cx="204978" cy="20497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21"/>
          <p:cNvGrpSpPr/>
          <p:nvPr/>
        </p:nvGrpSpPr>
        <p:grpSpPr>
          <a:xfrm rot="10789916">
            <a:off x="13283406" y="7040726"/>
            <a:ext cx="153734" cy="1873873"/>
            <a:chOff x="0" y="0"/>
            <a:chExt cx="204978" cy="2498487"/>
          </a:xfrm>
        </p:grpSpPr>
        <p:cxnSp>
          <p:nvCxnSpPr>
            <p:cNvPr id="1032" name="Google Shape;1032;p21"/>
            <p:cNvCxnSpPr/>
            <p:nvPr/>
          </p:nvCxnSpPr>
          <p:spPr>
            <a:xfrm rot="5400000">
              <a:off x="-1069352" y="1326837"/>
              <a:ext cx="2343300" cy="0"/>
            </a:xfrm>
            <a:prstGeom prst="straightConnector1">
              <a:avLst/>
            </a:prstGeom>
            <a:noFill/>
            <a:ln cap="flat" cmpd="sng" w="25400">
              <a:solidFill>
                <a:srgbClr val="FE2E6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33" name="Google Shape;1033;p21"/>
            <p:cNvSpPr/>
            <p:nvPr/>
          </p:nvSpPr>
          <p:spPr>
            <a:xfrm>
              <a:off x="0" y="0"/>
              <a:ext cx="204978" cy="204978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2"/>
          <p:cNvSpPr txBox="1"/>
          <p:nvPr/>
        </p:nvSpPr>
        <p:spPr>
          <a:xfrm>
            <a:off x="7720700" y="4535318"/>
            <a:ext cx="87162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 команде проекта всегда будут приветствоваться специалисты по любым технологиям, еще не затронутым в AppCreator, способствующим его продвижению.</a:t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Проект не участвует  в Акселераторе HSE StartUp Cup 2022 или других акселераторах, конкурсах и хакатонах.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39" name="Google Shape;1039;p22"/>
          <p:cNvSpPr txBox="1"/>
          <p:nvPr/>
        </p:nvSpPr>
        <p:spPr>
          <a:xfrm>
            <a:off x="7720700" y="678125"/>
            <a:ext cx="97863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Потенциальная команда проекта </a:t>
            </a:r>
            <a:endParaRPr sz="3500">
              <a:solidFill>
                <a:srgbClr val="351B65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1B65"/>
              </a:buClr>
              <a:buSzPts val="3000"/>
              <a:buFont typeface="Raleway"/>
              <a:buChar char="-"/>
            </a:pPr>
            <a:r>
              <a:rPr b="1" lang="en-US" sz="30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на данном этапе это начинающие специалисты в области backend</a:t>
            </a:r>
            <a:r>
              <a:rPr b="1" lang="en-US" sz="30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- и </a:t>
            </a:r>
            <a:r>
              <a:rPr b="1" lang="en-US" sz="30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мобильной разработки, имеющие базовые знания в области DevOps и Data-Engineering, что позволяет поддерживать проект на текущем уровне</a:t>
            </a:r>
            <a:endParaRPr b="1" sz="3000">
              <a:solidFill>
                <a:srgbClr val="351B6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0" name="Google Shape;1040;p22"/>
          <p:cNvPicPr preferRelativeResize="0"/>
          <p:nvPr/>
        </p:nvPicPr>
        <p:blipFill rotWithShape="1">
          <a:blip r:embed="rId3">
            <a:alphaModFix/>
          </a:blip>
          <a:srcRect b="0" l="26924" r="26924" t="0"/>
          <a:stretch/>
        </p:blipFill>
        <p:spPr>
          <a:xfrm>
            <a:off x="0" y="-67809"/>
            <a:ext cx="7168140" cy="10354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1" name="Google Shape;1041;p22"/>
          <p:cNvGrpSpPr/>
          <p:nvPr/>
        </p:nvGrpSpPr>
        <p:grpSpPr>
          <a:xfrm>
            <a:off x="6003399" y="8267700"/>
            <a:ext cx="13226573" cy="2021161"/>
            <a:chOff x="6003399" y="8321491"/>
            <a:chExt cx="13226573" cy="2021161"/>
          </a:xfrm>
        </p:grpSpPr>
        <p:grpSp>
          <p:nvGrpSpPr>
            <p:cNvPr id="1042" name="Google Shape;1042;p22"/>
            <p:cNvGrpSpPr/>
            <p:nvPr/>
          </p:nvGrpSpPr>
          <p:grpSpPr>
            <a:xfrm>
              <a:off x="8303332" y="9336834"/>
              <a:ext cx="1149505" cy="1005818"/>
              <a:chOff x="0" y="0"/>
              <a:chExt cx="812800" cy="711200"/>
            </a:xfrm>
          </p:grpSpPr>
          <p:sp>
            <p:nvSpPr>
              <p:cNvPr id="1043" name="Google Shape;1043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44" name="Google Shape;1044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22"/>
            <p:cNvGrpSpPr/>
            <p:nvPr/>
          </p:nvGrpSpPr>
          <p:grpSpPr>
            <a:xfrm>
              <a:off x="9453300" y="9336834"/>
              <a:ext cx="1149505" cy="1005818"/>
              <a:chOff x="0" y="0"/>
              <a:chExt cx="812800" cy="711200"/>
            </a:xfrm>
          </p:grpSpPr>
          <p:sp>
            <p:nvSpPr>
              <p:cNvPr id="1046" name="Google Shape;1046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47" name="Google Shape;1047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8" name="Google Shape;1048;p22"/>
            <p:cNvGrpSpPr/>
            <p:nvPr/>
          </p:nvGrpSpPr>
          <p:grpSpPr>
            <a:xfrm>
              <a:off x="7153365" y="9336834"/>
              <a:ext cx="1149505" cy="1005818"/>
              <a:chOff x="0" y="0"/>
              <a:chExt cx="812800" cy="711200"/>
            </a:xfrm>
          </p:grpSpPr>
          <p:sp>
            <p:nvSpPr>
              <p:cNvPr id="1049" name="Google Shape;1049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50" name="Google Shape;1050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1" name="Google Shape;1051;p22"/>
            <p:cNvGrpSpPr/>
            <p:nvPr/>
          </p:nvGrpSpPr>
          <p:grpSpPr>
            <a:xfrm>
              <a:off x="6003399" y="9336834"/>
              <a:ext cx="1149505" cy="1005818"/>
              <a:chOff x="0" y="0"/>
              <a:chExt cx="812800" cy="711200"/>
            </a:xfrm>
          </p:grpSpPr>
          <p:sp>
            <p:nvSpPr>
              <p:cNvPr id="1052" name="Google Shape;1052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53" name="Google Shape;1053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22"/>
            <p:cNvGrpSpPr/>
            <p:nvPr/>
          </p:nvGrpSpPr>
          <p:grpSpPr>
            <a:xfrm>
              <a:off x="12902739" y="9336834"/>
              <a:ext cx="1149505" cy="1005818"/>
              <a:chOff x="0" y="0"/>
              <a:chExt cx="812800" cy="711200"/>
            </a:xfrm>
          </p:grpSpPr>
          <p:sp>
            <p:nvSpPr>
              <p:cNvPr id="1055" name="Google Shape;1055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56" name="Google Shape;1056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7" name="Google Shape;1057;p22"/>
            <p:cNvGrpSpPr/>
            <p:nvPr/>
          </p:nvGrpSpPr>
          <p:grpSpPr>
            <a:xfrm>
              <a:off x="14052706" y="9336834"/>
              <a:ext cx="1149505" cy="1005818"/>
              <a:chOff x="0" y="0"/>
              <a:chExt cx="812800" cy="711200"/>
            </a:xfrm>
          </p:grpSpPr>
          <p:sp>
            <p:nvSpPr>
              <p:cNvPr id="1058" name="Google Shape;1058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59" name="Google Shape;1059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22"/>
            <p:cNvGrpSpPr/>
            <p:nvPr/>
          </p:nvGrpSpPr>
          <p:grpSpPr>
            <a:xfrm>
              <a:off x="11752772" y="9336834"/>
              <a:ext cx="1149505" cy="1005818"/>
              <a:chOff x="0" y="0"/>
              <a:chExt cx="812800" cy="711200"/>
            </a:xfrm>
          </p:grpSpPr>
          <p:sp>
            <p:nvSpPr>
              <p:cNvPr id="1061" name="Google Shape;1061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62" name="Google Shape;1062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3" name="Google Shape;1063;p22"/>
            <p:cNvGrpSpPr/>
            <p:nvPr/>
          </p:nvGrpSpPr>
          <p:grpSpPr>
            <a:xfrm>
              <a:off x="10602805" y="9336834"/>
              <a:ext cx="1149505" cy="1005818"/>
              <a:chOff x="0" y="0"/>
              <a:chExt cx="812800" cy="711200"/>
            </a:xfrm>
          </p:grpSpPr>
          <p:sp>
            <p:nvSpPr>
              <p:cNvPr id="1064" name="Google Shape;1064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65" name="Google Shape;1065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22"/>
            <p:cNvGrpSpPr/>
            <p:nvPr/>
          </p:nvGrpSpPr>
          <p:grpSpPr>
            <a:xfrm>
              <a:off x="15202212" y="9336834"/>
              <a:ext cx="1149505" cy="1005818"/>
              <a:chOff x="0" y="0"/>
              <a:chExt cx="812800" cy="711200"/>
            </a:xfrm>
          </p:grpSpPr>
          <p:sp>
            <p:nvSpPr>
              <p:cNvPr id="1067" name="Google Shape;1067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68" name="Google Shape;1068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9" name="Google Shape;1069;p22"/>
            <p:cNvGrpSpPr/>
            <p:nvPr/>
          </p:nvGrpSpPr>
          <p:grpSpPr>
            <a:xfrm>
              <a:off x="8885132" y="8331016"/>
              <a:ext cx="1149505" cy="1005818"/>
              <a:chOff x="0" y="0"/>
              <a:chExt cx="812800" cy="711200"/>
            </a:xfrm>
          </p:grpSpPr>
          <p:sp>
            <p:nvSpPr>
              <p:cNvPr id="1070" name="Google Shape;1070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71" name="Google Shape;1071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2" name="Google Shape;1072;p22"/>
            <p:cNvGrpSpPr/>
            <p:nvPr/>
          </p:nvGrpSpPr>
          <p:grpSpPr>
            <a:xfrm>
              <a:off x="10035099" y="8331016"/>
              <a:ext cx="1149505" cy="1005818"/>
              <a:chOff x="0" y="0"/>
              <a:chExt cx="812800" cy="711200"/>
            </a:xfrm>
          </p:grpSpPr>
          <p:sp>
            <p:nvSpPr>
              <p:cNvPr id="1073" name="Google Shape;1073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74" name="Google Shape;1074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5" name="Google Shape;1075;p22"/>
            <p:cNvGrpSpPr/>
            <p:nvPr/>
          </p:nvGrpSpPr>
          <p:grpSpPr>
            <a:xfrm>
              <a:off x="7735165" y="8331016"/>
              <a:ext cx="1149505" cy="1005818"/>
              <a:chOff x="0" y="0"/>
              <a:chExt cx="812800" cy="711200"/>
            </a:xfrm>
          </p:grpSpPr>
          <p:sp>
            <p:nvSpPr>
              <p:cNvPr id="1076" name="Google Shape;1076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77" name="Google Shape;1077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8" name="Google Shape;1078;p22"/>
            <p:cNvGrpSpPr/>
            <p:nvPr/>
          </p:nvGrpSpPr>
          <p:grpSpPr>
            <a:xfrm>
              <a:off x="6585198" y="8331016"/>
              <a:ext cx="1149505" cy="1005818"/>
              <a:chOff x="0" y="0"/>
              <a:chExt cx="812800" cy="711200"/>
            </a:xfrm>
          </p:grpSpPr>
          <p:sp>
            <p:nvSpPr>
              <p:cNvPr id="1079" name="Google Shape;1079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80" name="Google Shape;1080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>
              <a:off x="13484538" y="8331016"/>
              <a:ext cx="1149505" cy="1005818"/>
              <a:chOff x="0" y="0"/>
              <a:chExt cx="812800" cy="711200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83" name="Google Shape;1083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4" name="Google Shape;1084;p22"/>
            <p:cNvGrpSpPr/>
            <p:nvPr/>
          </p:nvGrpSpPr>
          <p:grpSpPr>
            <a:xfrm>
              <a:off x="14634506" y="8331016"/>
              <a:ext cx="1149505" cy="1005818"/>
              <a:chOff x="0" y="0"/>
              <a:chExt cx="812800" cy="711200"/>
            </a:xfrm>
          </p:grpSpPr>
          <p:sp>
            <p:nvSpPr>
              <p:cNvPr id="1085" name="Google Shape;1085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6" name="Google Shape;1086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7" name="Google Shape;1087;p22"/>
            <p:cNvGrpSpPr/>
            <p:nvPr/>
          </p:nvGrpSpPr>
          <p:grpSpPr>
            <a:xfrm>
              <a:off x="12334572" y="8331016"/>
              <a:ext cx="1149505" cy="1005818"/>
              <a:chOff x="0" y="0"/>
              <a:chExt cx="812800" cy="711200"/>
            </a:xfrm>
          </p:grpSpPr>
          <p:sp>
            <p:nvSpPr>
              <p:cNvPr id="1088" name="Google Shape;1088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9" name="Google Shape;1089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0" name="Google Shape;1090;p22"/>
            <p:cNvGrpSpPr/>
            <p:nvPr/>
          </p:nvGrpSpPr>
          <p:grpSpPr>
            <a:xfrm>
              <a:off x="11184605" y="8331016"/>
              <a:ext cx="1149505" cy="1005818"/>
              <a:chOff x="0" y="0"/>
              <a:chExt cx="812800" cy="711200"/>
            </a:xfrm>
          </p:grpSpPr>
          <p:sp>
            <p:nvSpPr>
              <p:cNvPr id="1091" name="Google Shape;1091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92" name="Google Shape;1092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3" name="Google Shape;1093;p22"/>
            <p:cNvGrpSpPr/>
            <p:nvPr/>
          </p:nvGrpSpPr>
          <p:grpSpPr>
            <a:xfrm>
              <a:off x="15784011" y="8331016"/>
              <a:ext cx="1149505" cy="1005818"/>
              <a:chOff x="0" y="0"/>
              <a:chExt cx="812800" cy="711200"/>
            </a:xfrm>
          </p:grpSpPr>
          <p:sp>
            <p:nvSpPr>
              <p:cNvPr id="1094" name="Google Shape;1094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95" name="Google Shape;1095;p2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6" name="Google Shape;1096;p22"/>
            <p:cNvGrpSpPr/>
            <p:nvPr/>
          </p:nvGrpSpPr>
          <p:grpSpPr>
            <a:xfrm>
              <a:off x="17498667" y="9327309"/>
              <a:ext cx="1149505" cy="1005818"/>
              <a:chOff x="0" y="0"/>
              <a:chExt cx="812800" cy="711200"/>
            </a:xfrm>
          </p:grpSpPr>
          <p:sp>
            <p:nvSpPr>
              <p:cNvPr id="1097" name="Google Shape;1097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98" name="Google Shape;1098;p22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9" name="Google Shape;1099;p22"/>
            <p:cNvGrpSpPr/>
            <p:nvPr/>
          </p:nvGrpSpPr>
          <p:grpSpPr>
            <a:xfrm>
              <a:off x="16348700" y="9327309"/>
              <a:ext cx="1149505" cy="1005818"/>
              <a:chOff x="0" y="0"/>
              <a:chExt cx="812800" cy="711200"/>
            </a:xfrm>
          </p:grpSpPr>
          <p:sp>
            <p:nvSpPr>
              <p:cNvPr id="1100" name="Google Shape;1100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01" name="Google Shape;1101;p22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2" name="Google Shape;1102;p22"/>
            <p:cNvGrpSpPr/>
            <p:nvPr/>
          </p:nvGrpSpPr>
          <p:grpSpPr>
            <a:xfrm>
              <a:off x="18080467" y="8321491"/>
              <a:ext cx="1149505" cy="1005818"/>
              <a:chOff x="0" y="0"/>
              <a:chExt cx="812800" cy="711200"/>
            </a:xfrm>
          </p:grpSpPr>
          <p:sp>
            <p:nvSpPr>
              <p:cNvPr id="1103" name="Google Shape;1103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04" name="Google Shape;1104;p22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5" name="Google Shape;1105;p22"/>
            <p:cNvGrpSpPr/>
            <p:nvPr/>
          </p:nvGrpSpPr>
          <p:grpSpPr>
            <a:xfrm>
              <a:off x="16930500" y="8321491"/>
              <a:ext cx="1149505" cy="1005818"/>
              <a:chOff x="0" y="0"/>
              <a:chExt cx="812800" cy="711200"/>
            </a:xfrm>
          </p:grpSpPr>
          <p:sp>
            <p:nvSpPr>
              <p:cNvPr id="1106" name="Google Shape;1106;p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07" name="Google Shape;1107;p22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8" name="Google Shape;1108;p22"/>
          <p:cNvGrpSpPr/>
          <p:nvPr/>
        </p:nvGrpSpPr>
        <p:grpSpPr>
          <a:xfrm>
            <a:off x="26129313" y="8321491"/>
            <a:ext cx="1149505" cy="1005818"/>
            <a:chOff x="0" y="0"/>
            <a:chExt cx="812800" cy="711200"/>
          </a:xfrm>
        </p:grpSpPr>
        <p:sp>
          <p:nvSpPr>
            <p:cNvPr id="1109" name="Google Shape;1109;p2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1110" name="Google Shape;1110;p22"/>
            <p:cNvSpPr txBox="1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3"/>
          <p:cNvSpPr txBox="1"/>
          <p:nvPr/>
        </p:nvSpPr>
        <p:spPr>
          <a:xfrm>
            <a:off x="7720700" y="2077868"/>
            <a:ext cx="8716200" cy="58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Raleway Medium"/>
              <a:buChar char="-"/>
            </a:pPr>
            <a:r>
              <a:rPr lang="en-US" sz="27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Продвижение </a:t>
            </a:r>
            <a:r>
              <a:rPr lang="en-US" sz="27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продукта обеспечит не только непосредственно доход от подписок привлеченных пользователей, но и </a:t>
            </a:r>
            <a:r>
              <a:rPr lang="en-US" sz="27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внимание заинтересованных разработчиков, готовых вложиться в продукт</a:t>
            </a:r>
            <a:endParaRPr sz="2700">
              <a:solidFill>
                <a:schemeClr val="accent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4000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Raleway Medium"/>
              <a:buChar char="-"/>
            </a:pPr>
            <a:r>
              <a:rPr lang="en-US" sz="27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Чем выше оплата труда специалистов, тем выше </a:t>
            </a:r>
            <a:r>
              <a:rPr lang="en-US" sz="27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качество новых компонентов проекта</a:t>
            </a:r>
            <a:r>
              <a:rPr lang="en-US" sz="27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и тем выше последующий доход</a:t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16" name="Google Shape;1116;p23"/>
          <p:cNvSpPr txBox="1"/>
          <p:nvPr/>
        </p:nvSpPr>
        <p:spPr>
          <a:xfrm>
            <a:off x="7720700" y="906725"/>
            <a:ext cx="932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Траты инвестиций</a:t>
            </a:r>
            <a:r>
              <a:rPr lang="en-US" sz="3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 b="1" sz="3000">
              <a:solidFill>
                <a:srgbClr val="351B6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17" name="Google Shape;1117;p23"/>
          <p:cNvPicPr preferRelativeResize="0"/>
          <p:nvPr/>
        </p:nvPicPr>
        <p:blipFill rotWithShape="1">
          <a:blip r:embed="rId3">
            <a:alphaModFix/>
          </a:blip>
          <a:srcRect b="0" l="26924" r="26924" t="0"/>
          <a:stretch/>
        </p:blipFill>
        <p:spPr>
          <a:xfrm>
            <a:off x="0" y="-67809"/>
            <a:ext cx="7168140" cy="10354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8" name="Google Shape;1118;p23"/>
          <p:cNvGrpSpPr/>
          <p:nvPr/>
        </p:nvGrpSpPr>
        <p:grpSpPr>
          <a:xfrm>
            <a:off x="6003399" y="8267700"/>
            <a:ext cx="13226611" cy="2021193"/>
            <a:chOff x="6003399" y="8321491"/>
            <a:chExt cx="13226611" cy="2021193"/>
          </a:xfrm>
        </p:grpSpPr>
        <p:grpSp>
          <p:nvGrpSpPr>
            <p:cNvPr id="1119" name="Google Shape;1119;p23"/>
            <p:cNvGrpSpPr/>
            <p:nvPr/>
          </p:nvGrpSpPr>
          <p:grpSpPr>
            <a:xfrm>
              <a:off x="8303332" y="9336834"/>
              <a:ext cx="1149543" cy="1005850"/>
              <a:chOff x="0" y="0"/>
              <a:chExt cx="812800" cy="711200"/>
            </a:xfrm>
          </p:grpSpPr>
          <p:sp>
            <p:nvSpPr>
              <p:cNvPr id="1120" name="Google Shape;1120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21" name="Google Shape;1121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23"/>
            <p:cNvGrpSpPr/>
            <p:nvPr/>
          </p:nvGrpSpPr>
          <p:grpSpPr>
            <a:xfrm>
              <a:off x="9453300" y="9336834"/>
              <a:ext cx="1149543" cy="1005850"/>
              <a:chOff x="0" y="0"/>
              <a:chExt cx="812800" cy="711200"/>
            </a:xfrm>
          </p:grpSpPr>
          <p:sp>
            <p:nvSpPr>
              <p:cNvPr id="1123" name="Google Shape;1123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24" name="Google Shape;1124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23"/>
            <p:cNvGrpSpPr/>
            <p:nvPr/>
          </p:nvGrpSpPr>
          <p:grpSpPr>
            <a:xfrm>
              <a:off x="7153365" y="9336834"/>
              <a:ext cx="1149543" cy="1005850"/>
              <a:chOff x="0" y="0"/>
              <a:chExt cx="812800" cy="711200"/>
            </a:xfrm>
          </p:grpSpPr>
          <p:sp>
            <p:nvSpPr>
              <p:cNvPr id="1126" name="Google Shape;1126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27" name="Google Shape;1127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23"/>
            <p:cNvGrpSpPr/>
            <p:nvPr/>
          </p:nvGrpSpPr>
          <p:grpSpPr>
            <a:xfrm>
              <a:off x="6003399" y="9336834"/>
              <a:ext cx="1149543" cy="1005850"/>
              <a:chOff x="0" y="0"/>
              <a:chExt cx="812800" cy="711200"/>
            </a:xfrm>
          </p:grpSpPr>
          <p:sp>
            <p:nvSpPr>
              <p:cNvPr id="1129" name="Google Shape;1129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30" name="Google Shape;1130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23"/>
            <p:cNvGrpSpPr/>
            <p:nvPr/>
          </p:nvGrpSpPr>
          <p:grpSpPr>
            <a:xfrm>
              <a:off x="12902739" y="9336834"/>
              <a:ext cx="1149543" cy="1005850"/>
              <a:chOff x="0" y="0"/>
              <a:chExt cx="812800" cy="711200"/>
            </a:xfrm>
          </p:grpSpPr>
          <p:sp>
            <p:nvSpPr>
              <p:cNvPr id="1132" name="Google Shape;1132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33" name="Google Shape;1133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23"/>
            <p:cNvGrpSpPr/>
            <p:nvPr/>
          </p:nvGrpSpPr>
          <p:grpSpPr>
            <a:xfrm>
              <a:off x="14052706" y="9336834"/>
              <a:ext cx="1149543" cy="1005850"/>
              <a:chOff x="0" y="0"/>
              <a:chExt cx="812800" cy="711200"/>
            </a:xfrm>
          </p:grpSpPr>
          <p:sp>
            <p:nvSpPr>
              <p:cNvPr id="1135" name="Google Shape;1135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36" name="Google Shape;1136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23"/>
            <p:cNvGrpSpPr/>
            <p:nvPr/>
          </p:nvGrpSpPr>
          <p:grpSpPr>
            <a:xfrm>
              <a:off x="11752772" y="9336834"/>
              <a:ext cx="1149543" cy="1005850"/>
              <a:chOff x="0" y="0"/>
              <a:chExt cx="812800" cy="711200"/>
            </a:xfrm>
          </p:grpSpPr>
          <p:sp>
            <p:nvSpPr>
              <p:cNvPr id="1138" name="Google Shape;1138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39" name="Google Shape;1139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0" name="Google Shape;1140;p23"/>
            <p:cNvGrpSpPr/>
            <p:nvPr/>
          </p:nvGrpSpPr>
          <p:grpSpPr>
            <a:xfrm>
              <a:off x="10602805" y="9336834"/>
              <a:ext cx="1149543" cy="1005850"/>
              <a:chOff x="0" y="0"/>
              <a:chExt cx="812800" cy="711200"/>
            </a:xfrm>
          </p:grpSpPr>
          <p:sp>
            <p:nvSpPr>
              <p:cNvPr id="1141" name="Google Shape;1141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42" name="Google Shape;1142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23"/>
            <p:cNvGrpSpPr/>
            <p:nvPr/>
          </p:nvGrpSpPr>
          <p:grpSpPr>
            <a:xfrm>
              <a:off x="15202212" y="9336834"/>
              <a:ext cx="1149543" cy="1005850"/>
              <a:chOff x="0" y="0"/>
              <a:chExt cx="812800" cy="711200"/>
            </a:xfrm>
          </p:grpSpPr>
          <p:sp>
            <p:nvSpPr>
              <p:cNvPr id="1144" name="Google Shape;1144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45" name="Google Shape;1145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23"/>
            <p:cNvGrpSpPr/>
            <p:nvPr/>
          </p:nvGrpSpPr>
          <p:grpSpPr>
            <a:xfrm>
              <a:off x="8885132" y="8331016"/>
              <a:ext cx="1149543" cy="1005850"/>
              <a:chOff x="0" y="0"/>
              <a:chExt cx="812800" cy="711200"/>
            </a:xfrm>
          </p:grpSpPr>
          <p:sp>
            <p:nvSpPr>
              <p:cNvPr id="1147" name="Google Shape;1147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48" name="Google Shape;1148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9" name="Google Shape;1149;p23"/>
            <p:cNvGrpSpPr/>
            <p:nvPr/>
          </p:nvGrpSpPr>
          <p:grpSpPr>
            <a:xfrm>
              <a:off x="10035099" y="8331016"/>
              <a:ext cx="1149543" cy="1005850"/>
              <a:chOff x="0" y="0"/>
              <a:chExt cx="812800" cy="711200"/>
            </a:xfrm>
          </p:grpSpPr>
          <p:sp>
            <p:nvSpPr>
              <p:cNvPr id="1150" name="Google Shape;1150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51" name="Google Shape;1151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2" name="Google Shape;1152;p23"/>
            <p:cNvGrpSpPr/>
            <p:nvPr/>
          </p:nvGrpSpPr>
          <p:grpSpPr>
            <a:xfrm>
              <a:off x="7735165" y="8331016"/>
              <a:ext cx="1149543" cy="1005850"/>
              <a:chOff x="0" y="0"/>
              <a:chExt cx="812800" cy="711200"/>
            </a:xfrm>
          </p:grpSpPr>
          <p:sp>
            <p:nvSpPr>
              <p:cNvPr id="1153" name="Google Shape;1153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54" name="Google Shape;1154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5" name="Google Shape;1155;p23"/>
            <p:cNvGrpSpPr/>
            <p:nvPr/>
          </p:nvGrpSpPr>
          <p:grpSpPr>
            <a:xfrm>
              <a:off x="6585198" y="8331016"/>
              <a:ext cx="1149543" cy="1005850"/>
              <a:chOff x="0" y="0"/>
              <a:chExt cx="812800" cy="711200"/>
            </a:xfrm>
          </p:grpSpPr>
          <p:sp>
            <p:nvSpPr>
              <p:cNvPr id="1156" name="Google Shape;1156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57" name="Google Shape;1157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23"/>
            <p:cNvGrpSpPr/>
            <p:nvPr/>
          </p:nvGrpSpPr>
          <p:grpSpPr>
            <a:xfrm>
              <a:off x="13484538" y="8331016"/>
              <a:ext cx="1149543" cy="1005850"/>
              <a:chOff x="0" y="0"/>
              <a:chExt cx="812800" cy="711200"/>
            </a:xfrm>
          </p:grpSpPr>
          <p:sp>
            <p:nvSpPr>
              <p:cNvPr id="1159" name="Google Shape;1159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60" name="Google Shape;1160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23"/>
            <p:cNvGrpSpPr/>
            <p:nvPr/>
          </p:nvGrpSpPr>
          <p:grpSpPr>
            <a:xfrm>
              <a:off x="14634506" y="8331016"/>
              <a:ext cx="1149543" cy="1005850"/>
              <a:chOff x="0" y="0"/>
              <a:chExt cx="812800" cy="711200"/>
            </a:xfrm>
          </p:grpSpPr>
          <p:sp>
            <p:nvSpPr>
              <p:cNvPr id="1162" name="Google Shape;1162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63" name="Google Shape;1163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4" name="Google Shape;1164;p23"/>
            <p:cNvGrpSpPr/>
            <p:nvPr/>
          </p:nvGrpSpPr>
          <p:grpSpPr>
            <a:xfrm>
              <a:off x="12334572" y="8331016"/>
              <a:ext cx="1149543" cy="1005850"/>
              <a:chOff x="0" y="0"/>
              <a:chExt cx="812800" cy="711200"/>
            </a:xfrm>
          </p:grpSpPr>
          <p:sp>
            <p:nvSpPr>
              <p:cNvPr id="1165" name="Google Shape;1165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66" name="Google Shape;1166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23"/>
            <p:cNvGrpSpPr/>
            <p:nvPr/>
          </p:nvGrpSpPr>
          <p:grpSpPr>
            <a:xfrm>
              <a:off x="11184605" y="8331016"/>
              <a:ext cx="1149543" cy="1005850"/>
              <a:chOff x="0" y="0"/>
              <a:chExt cx="812800" cy="711200"/>
            </a:xfrm>
          </p:grpSpPr>
          <p:sp>
            <p:nvSpPr>
              <p:cNvPr id="1168" name="Google Shape;1168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69" name="Google Shape;1169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23"/>
            <p:cNvGrpSpPr/>
            <p:nvPr/>
          </p:nvGrpSpPr>
          <p:grpSpPr>
            <a:xfrm>
              <a:off x="15784011" y="8331016"/>
              <a:ext cx="1149543" cy="1005850"/>
              <a:chOff x="0" y="0"/>
              <a:chExt cx="812800" cy="711200"/>
            </a:xfrm>
          </p:grpSpPr>
          <p:sp>
            <p:nvSpPr>
              <p:cNvPr id="1171" name="Google Shape;1171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72" name="Google Shape;1172;p23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23"/>
            <p:cNvGrpSpPr/>
            <p:nvPr/>
          </p:nvGrpSpPr>
          <p:grpSpPr>
            <a:xfrm>
              <a:off x="17498667" y="9327309"/>
              <a:ext cx="1149543" cy="1005850"/>
              <a:chOff x="0" y="0"/>
              <a:chExt cx="812800" cy="711200"/>
            </a:xfrm>
          </p:grpSpPr>
          <p:sp>
            <p:nvSpPr>
              <p:cNvPr id="1174" name="Google Shape;1174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75" name="Google Shape;1175;p23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23"/>
            <p:cNvGrpSpPr/>
            <p:nvPr/>
          </p:nvGrpSpPr>
          <p:grpSpPr>
            <a:xfrm>
              <a:off x="16348700" y="9327309"/>
              <a:ext cx="1149543" cy="1005850"/>
              <a:chOff x="0" y="0"/>
              <a:chExt cx="812800" cy="711200"/>
            </a:xfrm>
          </p:grpSpPr>
          <p:sp>
            <p:nvSpPr>
              <p:cNvPr id="1177" name="Google Shape;1177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78" name="Google Shape;1178;p23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23"/>
            <p:cNvGrpSpPr/>
            <p:nvPr/>
          </p:nvGrpSpPr>
          <p:grpSpPr>
            <a:xfrm>
              <a:off x="18080467" y="8321491"/>
              <a:ext cx="1149543" cy="1005850"/>
              <a:chOff x="0" y="0"/>
              <a:chExt cx="812800" cy="711200"/>
            </a:xfrm>
          </p:grpSpPr>
          <p:sp>
            <p:nvSpPr>
              <p:cNvPr id="1180" name="Google Shape;1180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181" name="Google Shape;1181;p23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2" name="Google Shape;1182;p23"/>
            <p:cNvGrpSpPr/>
            <p:nvPr/>
          </p:nvGrpSpPr>
          <p:grpSpPr>
            <a:xfrm>
              <a:off x="16930500" y="8321491"/>
              <a:ext cx="1149543" cy="1005850"/>
              <a:chOff x="0" y="0"/>
              <a:chExt cx="812800" cy="711200"/>
            </a:xfrm>
          </p:grpSpPr>
          <p:sp>
            <p:nvSpPr>
              <p:cNvPr id="1183" name="Google Shape;1183;p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84" name="Google Shape;1184;p23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5" name="Google Shape;1185;p23"/>
          <p:cNvGrpSpPr/>
          <p:nvPr/>
        </p:nvGrpSpPr>
        <p:grpSpPr>
          <a:xfrm>
            <a:off x="26129313" y="8321491"/>
            <a:ext cx="1149543" cy="1005850"/>
            <a:chOff x="0" y="0"/>
            <a:chExt cx="812800" cy="711200"/>
          </a:xfrm>
        </p:grpSpPr>
        <p:sp>
          <p:nvSpPr>
            <p:cNvPr id="1186" name="Google Shape;1186;p2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1187" name="Google Shape;1187;p23"/>
            <p:cNvSpPr txBox="1"/>
            <p:nvPr/>
          </p:nvSpPr>
          <p:spPr>
            <a:xfrm>
              <a:off x="127000" y="254000"/>
              <a:ext cx="5589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24"/>
          <p:cNvSpPr txBox="1"/>
          <p:nvPr/>
        </p:nvSpPr>
        <p:spPr>
          <a:xfrm>
            <a:off x="7720700" y="2077868"/>
            <a:ext cx="8716200" cy="6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Raleway Medium"/>
              <a:buChar char="-"/>
            </a:pPr>
            <a:r>
              <a:rPr lang="en-US" sz="27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Охват проекта </a:t>
            </a:r>
            <a:r>
              <a:rPr lang="en-US" sz="27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не бесконечен</a:t>
            </a:r>
            <a:r>
              <a:rPr lang="en-US" sz="27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однажды компоненты для всех востребованных технологий будут реализованы и основной статьей расходов станет уже</a:t>
            </a:r>
            <a:r>
              <a:rPr lang="en-US" sz="27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поддержка проекта</a:t>
            </a:r>
            <a:endParaRPr sz="2700">
              <a:solidFill>
                <a:schemeClr val="accent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4000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Raleway SemiBold"/>
              <a:buChar char="-"/>
            </a:pPr>
            <a:r>
              <a:rPr lang="en-US" sz="27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Продвигаемый проект с максимальным количеством компонентов будет приносить наибольший доход </a:t>
            </a:r>
            <a:endParaRPr sz="2700">
              <a:solidFill>
                <a:schemeClr val="accent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93" name="Google Shape;1193;p24"/>
          <p:cNvSpPr txBox="1"/>
          <p:nvPr/>
        </p:nvSpPr>
        <p:spPr>
          <a:xfrm>
            <a:off x="7720700" y="906725"/>
            <a:ext cx="932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Траты инвестиций </a:t>
            </a:r>
            <a:endParaRPr b="1" sz="3000">
              <a:solidFill>
                <a:srgbClr val="351B6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4" name="Google Shape;1194;p24"/>
          <p:cNvPicPr preferRelativeResize="0"/>
          <p:nvPr/>
        </p:nvPicPr>
        <p:blipFill rotWithShape="1">
          <a:blip r:embed="rId3">
            <a:alphaModFix/>
          </a:blip>
          <a:srcRect b="0" l="26924" r="26924" t="0"/>
          <a:stretch/>
        </p:blipFill>
        <p:spPr>
          <a:xfrm>
            <a:off x="0" y="-67809"/>
            <a:ext cx="7168140" cy="10354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5" name="Google Shape;1195;p24"/>
          <p:cNvGrpSpPr/>
          <p:nvPr/>
        </p:nvGrpSpPr>
        <p:grpSpPr>
          <a:xfrm>
            <a:off x="6003399" y="8267700"/>
            <a:ext cx="13226611" cy="2021193"/>
            <a:chOff x="6003399" y="8321491"/>
            <a:chExt cx="13226611" cy="2021193"/>
          </a:xfrm>
        </p:grpSpPr>
        <p:grpSp>
          <p:nvGrpSpPr>
            <p:cNvPr id="1196" name="Google Shape;1196;p24"/>
            <p:cNvGrpSpPr/>
            <p:nvPr/>
          </p:nvGrpSpPr>
          <p:grpSpPr>
            <a:xfrm>
              <a:off x="8303332" y="9336834"/>
              <a:ext cx="1149543" cy="1005850"/>
              <a:chOff x="0" y="0"/>
              <a:chExt cx="812800" cy="711200"/>
            </a:xfrm>
          </p:grpSpPr>
          <p:sp>
            <p:nvSpPr>
              <p:cNvPr id="1197" name="Google Shape;1197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98" name="Google Shape;1198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24"/>
            <p:cNvGrpSpPr/>
            <p:nvPr/>
          </p:nvGrpSpPr>
          <p:grpSpPr>
            <a:xfrm>
              <a:off x="9453300" y="9336834"/>
              <a:ext cx="1149543" cy="1005850"/>
              <a:chOff x="0" y="0"/>
              <a:chExt cx="812800" cy="711200"/>
            </a:xfrm>
          </p:grpSpPr>
          <p:sp>
            <p:nvSpPr>
              <p:cNvPr id="1200" name="Google Shape;1200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01" name="Google Shape;1201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2" name="Google Shape;1202;p24"/>
            <p:cNvGrpSpPr/>
            <p:nvPr/>
          </p:nvGrpSpPr>
          <p:grpSpPr>
            <a:xfrm>
              <a:off x="7153365" y="9336834"/>
              <a:ext cx="1149543" cy="1005850"/>
              <a:chOff x="0" y="0"/>
              <a:chExt cx="812800" cy="711200"/>
            </a:xfrm>
          </p:grpSpPr>
          <p:sp>
            <p:nvSpPr>
              <p:cNvPr id="1203" name="Google Shape;1203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04" name="Google Shape;1204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5" name="Google Shape;1205;p24"/>
            <p:cNvGrpSpPr/>
            <p:nvPr/>
          </p:nvGrpSpPr>
          <p:grpSpPr>
            <a:xfrm>
              <a:off x="6003399" y="9336834"/>
              <a:ext cx="1149543" cy="1005850"/>
              <a:chOff x="0" y="0"/>
              <a:chExt cx="812800" cy="711200"/>
            </a:xfrm>
          </p:grpSpPr>
          <p:sp>
            <p:nvSpPr>
              <p:cNvPr id="1206" name="Google Shape;1206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7" name="Google Shape;1207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8" name="Google Shape;1208;p24"/>
            <p:cNvGrpSpPr/>
            <p:nvPr/>
          </p:nvGrpSpPr>
          <p:grpSpPr>
            <a:xfrm>
              <a:off x="12902739" y="9336834"/>
              <a:ext cx="1149543" cy="1005850"/>
              <a:chOff x="0" y="0"/>
              <a:chExt cx="812800" cy="711200"/>
            </a:xfrm>
          </p:grpSpPr>
          <p:sp>
            <p:nvSpPr>
              <p:cNvPr id="1209" name="Google Shape;1209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10" name="Google Shape;1210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4"/>
            <p:cNvGrpSpPr/>
            <p:nvPr/>
          </p:nvGrpSpPr>
          <p:grpSpPr>
            <a:xfrm>
              <a:off x="14052706" y="9336834"/>
              <a:ext cx="1149543" cy="1005850"/>
              <a:chOff x="0" y="0"/>
              <a:chExt cx="812800" cy="711200"/>
            </a:xfrm>
          </p:grpSpPr>
          <p:sp>
            <p:nvSpPr>
              <p:cNvPr id="1212" name="Google Shape;1212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13" name="Google Shape;1213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4" name="Google Shape;1214;p24"/>
            <p:cNvGrpSpPr/>
            <p:nvPr/>
          </p:nvGrpSpPr>
          <p:grpSpPr>
            <a:xfrm>
              <a:off x="11752772" y="9336834"/>
              <a:ext cx="1149543" cy="1005850"/>
              <a:chOff x="0" y="0"/>
              <a:chExt cx="812800" cy="711200"/>
            </a:xfrm>
          </p:grpSpPr>
          <p:sp>
            <p:nvSpPr>
              <p:cNvPr id="1215" name="Google Shape;1215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16" name="Google Shape;1216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24"/>
            <p:cNvGrpSpPr/>
            <p:nvPr/>
          </p:nvGrpSpPr>
          <p:grpSpPr>
            <a:xfrm>
              <a:off x="10602805" y="9336834"/>
              <a:ext cx="1149543" cy="1005850"/>
              <a:chOff x="0" y="0"/>
              <a:chExt cx="812800" cy="711200"/>
            </a:xfrm>
          </p:grpSpPr>
          <p:sp>
            <p:nvSpPr>
              <p:cNvPr id="1218" name="Google Shape;1218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19" name="Google Shape;1219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0" name="Google Shape;1220;p24"/>
            <p:cNvGrpSpPr/>
            <p:nvPr/>
          </p:nvGrpSpPr>
          <p:grpSpPr>
            <a:xfrm>
              <a:off x="15202212" y="9336834"/>
              <a:ext cx="1149543" cy="1005850"/>
              <a:chOff x="0" y="0"/>
              <a:chExt cx="812800" cy="711200"/>
            </a:xfrm>
          </p:grpSpPr>
          <p:sp>
            <p:nvSpPr>
              <p:cNvPr id="1221" name="Google Shape;1221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22" name="Google Shape;1222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24"/>
            <p:cNvGrpSpPr/>
            <p:nvPr/>
          </p:nvGrpSpPr>
          <p:grpSpPr>
            <a:xfrm>
              <a:off x="8885132" y="8331016"/>
              <a:ext cx="1149543" cy="1005850"/>
              <a:chOff x="0" y="0"/>
              <a:chExt cx="812800" cy="711200"/>
            </a:xfrm>
          </p:grpSpPr>
          <p:sp>
            <p:nvSpPr>
              <p:cNvPr id="1224" name="Google Shape;1224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25" name="Google Shape;1225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6" name="Google Shape;1226;p24"/>
            <p:cNvGrpSpPr/>
            <p:nvPr/>
          </p:nvGrpSpPr>
          <p:grpSpPr>
            <a:xfrm>
              <a:off x="10035099" y="8331016"/>
              <a:ext cx="1149543" cy="1005850"/>
              <a:chOff x="0" y="0"/>
              <a:chExt cx="812800" cy="711200"/>
            </a:xfrm>
          </p:grpSpPr>
          <p:sp>
            <p:nvSpPr>
              <p:cNvPr id="1227" name="Google Shape;1227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28" name="Google Shape;1228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9" name="Google Shape;1229;p24"/>
            <p:cNvGrpSpPr/>
            <p:nvPr/>
          </p:nvGrpSpPr>
          <p:grpSpPr>
            <a:xfrm>
              <a:off x="7735165" y="8331016"/>
              <a:ext cx="1149543" cy="1005850"/>
              <a:chOff x="0" y="0"/>
              <a:chExt cx="812800" cy="711200"/>
            </a:xfrm>
          </p:grpSpPr>
          <p:sp>
            <p:nvSpPr>
              <p:cNvPr id="1230" name="Google Shape;1230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1" name="Google Shape;1231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2" name="Google Shape;1232;p24"/>
            <p:cNvGrpSpPr/>
            <p:nvPr/>
          </p:nvGrpSpPr>
          <p:grpSpPr>
            <a:xfrm>
              <a:off x="6585198" y="8331016"/>
              <a:ext cx="1149543" cy="1005850"/>
              <a:chOff x="0" y="0"/>
              <a:chExt cx="812800" cy="711200"/>
            </a:xfrm>
          </p:grpSpPr>
          <p:sp>
            <p:nvSpPr>
              <p:cNvPr id="1233" name="Google Shape;1233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34" name="Google Shape;1234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5" name="Google Shape;1235;p24"/>
            <p:cNvGrpSpPr/>
            <p:nvPr/>
          </p:nvGrpSpPr>
          <p:grpSpPr>
            <a:xfrm>
              <a:off x="13484538" y="8331016"/>
              <a:ext cx="1149543" cy="1005850"/>
              <a:chOff x="0" y="0"/>
              <a:chExt cx="812800" cy="711200"/>
            </a:xfrm>
          </p:grpSpPr>
          <p:sp>
            <p:nvSpPr>
              <p:cNvPr id="1236" name="Google Shape;1236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37" name="Google Shape;1237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24"/>
            <p:cNvGrpSpPr/>
            <p:nvPr/>
          </p:nvGrpSpPr>
          <p:grpSpPr>
            <a:xfrm>
              <a:off x="14634506" y="8331016"/>
              <a:ext cx="1149543" cy="1005850"/>
              <a:chOff x="0" y="0"/>
              <a:chExt cx="812800" cy="711200"/>
            </a:xfrm>
          </p:grpSpPr>
          <p:sp>
            <p:nvSpPr>
              <p:cNvPr id="1239" name="Google Shape;1239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40" name="Google Shape;1240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1" name="Google Shape;1241;p24"/>
            <p:cNvGrpSpPr/>
            <p:nvPr/>
          </p:nvGrpSpPr>
          <p:grpSpPr>
            <a:xfrm>
              <a:off x="12334572" y="8331016"/>
              <a:ext cx="1149543" cy="1005850"/>
              <a:chOff x="0" y="0"/>
              <a:chExt cx="812800" cy="711200"/>
            </a:xfrm>
          </p:grpSpPr>
          <p:sp>
            <p:nvSpPr>
              <p:cNvPr id="1242" name="Google Shape;1242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43" name="Google Shape;1243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4" name="Google Shape;1244;p24"/>
            <p:cNvGrpSpPr/>
            <p:nvPr/>
          </p:nvGrpSpPr>
          <p:grpSpPr>
            <a:xfrm>
              <a:off x="11184605" y="8331016"/>
              <a:ext cx="1149543" cy="1005850"/>
              <a:chOff x="0" y="0"/>
              <a:chExt cx="812800" cy="711200"/>
            </a:xfrm>
          </p:grpSpPr>
          <p:sp>
            <p:nvSpPr>
              <p:cNvPr id="1245" name="Google Shape;1245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46" name="Google Shape;1246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7" name="Google Shape;1247;p24"/>
            <p:cNvGrpSpPr/>
            <p:nvPr/>
          </p:nvGrpSpPr>
          <p:grpSpPr>
            <a:xfrm>
              <a:off x="15784011" y="8331016"/>
              <a:ext cx="1149543" cy="1005850"/>
              <a:chOff x="0" y="0"/>
              <a:chExt cx="812800" cy="711200"/>
            </a:xfrm>
          </p:grpSpPr>
          <p:sp>
            <p:nvSpPr>
              <p:cNvPr id="1248" name="Google Shape;1248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49" name="Google Shape;1249;p2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0" name="Google Shape;1250;p24"/>
            <p:cNvGrpSpPr/>
            <p:nvPr/>
          </p:nvGrpSpPr>
          <p:grpSpPr>
            <a:xfrm>
              <a:off x="17498667" y="9327309"/>
              <a:ext cx="1149543" cy="1005850"/>
              <a:chOff x="0" y="0"/>
              <a:chExt cx="812800" cy="711200"/>
            </a:xfrm>
          </p:grpSpPr>
          <p:sp>
            <p:nvSpPr>
              <p:cNvPr id="1251" name="Google Shape;1251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52" name="Google Shape;1252;p24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p24"/>
            <p:cNvGrpSpPr/>
            <p:nvPr/>
          </p:nvGrpSpPr>
          <p:grpSpPr>
            <a:xfrm>
              <a:off x="16348700" y="9327309"/>
              <a:ext cx="1149543" cy="1005850"/>
              <a:chOff x="0" y="0"/>
              <a:chExt cx="812800" cy="711200"/>
            </a:xfrm>
          </p:grpSpPr>
          <p:sp>
            <p:nvSpPr>
              <p:cNvPr id="1254" name="Google Shape;1254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55" name="Google Shape;1255;p24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6" name="Google Shape;1256;p24"/>
            <p:cNvGrpSpPr/>
            <p:nvPr/>
          </p:nvGrpSpPr>
          <p:grpSpPr>
            <a:xfrm>
              <a:off x="18080467" y="8321491"/>
              <a:ext cx="1149543" cy="1005850"/>
              <a:chOff x="0" y="0"/>
              <a:chExt cx="812800" cy="711200"/>
            </a:xfrm>
          </p:grpSpPr>
          <p:sp>
            <p:nvSpPr>
              <p:cNvPr id="1257" name="Google Shape;1257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58" name="Google Shape;1258;p24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9" name="Google Shape;1259;p24"/>
            <p:cNvGrpSpPr/>
            <p:nvPr/>
          </p:nvGrpSpPr>
          <p:grpSpPr>
            <a:xfrm>
              <a:off x="16930500" y="8321491"/>
              <a:ext cx="1149543" cy="1005850"/>
              <a:chOff x="0" y="0"/>
              <a:chExt cx="812800" cy="711200"/>
            </a:xfrm>
          </p:grpSpPr>
          <p:sp>
            <p:nvSpPr>
              <p:cNvPr id="1260" name="Google Shape;1260;p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61" name="Google Shape;1261;p24"/>
              <p:cNvSpPr txBox="1"/>
              <p:nvPr/>
            </p:nvSpPr>
            <p:spPr>
              <a:xfrm>
                <a:off x="127000" y="254000"/>
                <a:ext cx="5589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2" name="Google Shape;1262;p24"/>
          <p:cNvGrpSpPr/>
          <p:nvPr/>
        </p:nvGrpSpPr>
        <p:grpSpPr>
          <a:xfrm>
            <a:off x="26129313" y="8321491"/>
            <a:ext cx="1149543" cy="1005850"/>
            <a:chOff x="0" y="0"/>
            <a:chExt cx="812800" cy="711200"/>
          </a:xfrm>
        </p:grpSpPr>
        <p:sp>
          <p:nvSpPr>
            <p:cNvPr id="1263" name="Google Shape;1263;p2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1264" name="Google Shape;1264;p24"/>
            <p:cNvSpPr txBox="1"/>
            <p:nvPr/>
          </p:nvSpPr>
          <p:spPr>
            <a:xfrm>
              <a:off x="127000" y="254000"/>
              <a:ext cx="5589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B6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5"/>
          <p:cNvSpPr/>
          <p:nvPr/>
        </p:nvSpPr>
        <p:spPr>
          <a:xfrm>
            <a:off x="9570441" y="-66518"/>
            <a:ext cx="8713732" cy="10415460"/>
          </a:xfrm>
          <a:custGeom>
            <a:rect b="b" l="l" r="r" t="t"/>
            <a:pathLst>
              <a:path extrusionOk="0" h="10286874" w="8606155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719" l="0" r="0" t="-127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25"/>
          <p:cNvSpPr txBox="1"/>
          <p:nvPr/>
        </p:nvSpPr>
        <p:spPr>
          <a:xfrm>
            <a:off x="1028700" y="1009650"/>
            <a:ext cx="8115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Перспективность реализации проекта</a:t>
            </a:r>
            <a:endParaRPr sz="5000"/>
          </a:p>
        </p:txBody>
      </p:sp>
      <p:sp>
        <p:nvSpPr>
          <p:cNvPr id="1271" name="Google Shape;1271;p25"/>
          <p:cNvSpPr txBox="1"/>
          <p:nvPr/>
        </p:nvSpPr>
        <p:spPr>
          <a:xfrm>
            <a:off x="1028700" y="3424450"/>
            <a:ext cx="7601100" cy="4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 Medium"/>
              <a:buChar char="-"/>
            </a:pPr>
            <a:r>
              <a:rPr lang="en-US" sz="27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Перспективность реализации проекта напрямую зависит от скорости развития </a:t>
            </a:r>
            <a:r>
              <a:rPr b="1" lang="en-US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IT-индустрии</a:t>
            </a:r>
            <a:r>
              <a:rPr lang="en-US" sz="27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и востребованности </a:t>
            </a:r>
            <a:r>
              <a:rPr b="1" lang="en-US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IT-услуг</a:t>
            </a:r>
            <a:r>
              <a:rPr lang="en-US" sz="27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увеличение чего как раз наблюдается в России в последние годы</a:t>
            </a:r>
            <a:endParaRPr sz="270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00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 Medium"/>
              <a:buChar char="-"/>
            </a:pPr>
            <a:r>
              <a:rPr lang="en-US" sz="27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новых более совершенных </a:t>
            </a:r>
            <a:r>
              <a:rPr b="1" lang="en-US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технологий для разработки</a:t>
            </a:r>
            <a:r>
              <a:rPr lang="en-US" sz="27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также только растет в мировом масштабе вместе с развитием IT-индустрии</a:t>
            </a:r>
            <a:endParaRPr sz="270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6"/>
          <p:cNvSpPr/>
          <p:nvPr/>
        </p:nvSpPr>
        <p:spPr>
          <a:xfrm>
            <a:off x="0" y="0"/>
            <a:ext cx="18291111" cy="4023934"/>
          </a:xfrm>
          <a:custGeom>
            <a:rect b="b" l="l" r="r" t="t"/>
            <a:pathLst>
              <a:path extrusionOk="0" h="1059627" w="4923583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277" name="Google Shape;1277;p26"/>
          <p:cNvGrpSpPr/>
          <p:nvPr/>
        </p:nvGrpSpPr>
        <p:grpSpPr>
          <a:xfrm>
            <a:off x="10214581" y="0"/>
            <a:ext cx="11914022" cy="4023284"/>
            <a:chOff x="0" y="0"/>
            <a:chExt cx="15885363" cy="5364379"/>
          </a:xfrm>
        </p:grpSpPr>
        <p:grpSp>
          <p:nvGrpSpPr>
            <p:cNvPr id="1278" name="Google Shape;1278;p26"/>
            <p:cNvGrpSpPr/>
            <p:nvPr/>
          </p:nvGrpSpPr>
          <p:grpSpPr>
            <a:xfrm>
              <a:off x="3066579" y="4023269"/>
              <a:ext cx="1532697" cy="1341110"/>
              <a:chOff x="0" y="0"/>
              <a:chExt cx="812800" cy="711200"/>
            </a:xfrm>
          </p:grpSpPr>
          <p:sp>
            <p:nvSpPr>
              <p:cNvPr id="1279" name="Google Shape;1279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80" name="Google Shape;1280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1" name="Google Shape;1281;p26"/>
            <p:cNvGrpSpPr/>
            <p:nvPr/>
          </p:nvGrpSpPr>
          <p:grpSpPr>
            <a:xfrm>
              <a:off x="4599868" y="4023269"/>
              <a:ext cx="1532697" cy="1341110"/>
              <a:chOff x="0" y="0"/>
              <a:chExt cx="812800" cy="711200"/>
            </a:xfrm>
          </p:grpSpPr>
          <p:sp>
            <p:nvSpPr>
              <p:cNvPr id="1282" name="Google Shape;1282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83" name="Google Shape;1283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4" name="Google Shape;1284;p26"/>
            <p:cNvGrpSpPr/>
            <p:nvPr/>
          </p:nvGrpSpPr>
          <p:grpSpPr>
            <a:xfrm>
              <a:off x="1533289" y="4023269"/>
              <a:ext cx="1532697" cy="1341110"/>
              <a:chOff x="0" y="0"/>
              <a:chExt cx="812800" cy="711200"/>
            </a:xfrm>
          </p:grpSpPr>
          <p:sp>
            <p:nvSpPr>
              <p:cNvPr id="1285" name="Google Shape;1285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86" name="Google Shape;1286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7" name="Google Shape;1287;p26"/>
            <p:cNvGrpSpPr/>
            <p:nvPr/>
          </p:nvGrpSpPr>
          <p:grpSpPr>
            <a:xfrm>
              <a:off x="0" y="4023269"/>
              <a:ext cx="1532697" cy="1341110"/>
              <a:chOff x="0" y="0"/>
              <a:chExt cx="812800" cy="711200"/>
            </a:xfrm>
          </p:grpSpPr>
          <p:sp>
            <p:nvSpPr>
              <p:cNvPr id="1288" name="Google Shape;1288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89" name="Google Shape;1289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26"/>
            <p:cNvGrpSpPr/>
            <p:nvPr/>
          </p:nvGrpSpPr>
          <p:grpSpPr>
            <a:xfrm>
              <a:off x="9199120" y="4023269"/>
              <a:ext cx="1532697" cy="1341110"/>
              <a:chOff x="0" y="0"/>
              <a:chExt cx="812800" cy="711200"/>
            </a:xfrm>
          </p:grpSpPr>
          <p:sp>
            <p:nvSpPr>
              <p:cNvPr id="1291" name="Google Shape;1291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92" name="Google Shape;1292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26"/>
            <p:cNvSpPr txBox="1"/>
            <p:nvPr/>
          </p:nvSpPr>
          <p:spPr>
            <a:xfrm>
              <a:off x="10971890" y="452019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4" name="Google Shape;1294;p26"/>
            <p:cNvGrpSpPr/>
            <p:nvPr/>
          </p:nvGrpSpPr>
          <p:grpSpPr>
            <a:xfrm>
              <a:off x="7665831" y="4023269"/>
              <a:ext cx="1532697" cy="1341110"/>
              <a:chOff x="0" y="0"/>
              <a:chExt cx="812800" cy="711200"/>
            </a:xfrm>
          </p:grpSpPr>
          <p:sp>
            <p:nvSpPr>
              <p:cNvPr id="1295" name="Google Shape;1295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96" name="Google Shape;1296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26"/>
            <p:cNvGrpSpPr/>
            <p:nvPr/>
          </p:nvGrpSpPr>
          <p:grpSpPr>
            <a:xfrm>
              <a:off x="6132542" y="4023269"/>
              <a:ext cx="1532697" cy="1341110"/>
              <a:chOff x="0" y="0"/>
              <a:chExt cx="812800" cy="711200"/>
            </a:xfrm>
          </p:grpSpPr>
          <p:sp>
            <p:nvSpPr>
              <p:cNvPr id="1298" name="Google Shape;1298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99" name="Google Shape;1299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0" name="Google Shape;1300;p26"/>
            <p:cNvSpPr txBox="1"/>
            <p:nvPr/>
          </p:nvSpPr>
          <p:spPr>
            <a:xfrm>
              <a:off x="12504564" y="452019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26"/>
            <p:cNvGrpSpPr/>
            <p:nvPr/>
          </p:nvGrpSpPr>
          <p:grpSpPr>
            <a:xfrm>
              <a:off x="3842311" y="2682180"/>
              <a:ext cx="1532697" cy="1341110"/>
              <a:chOff x="0" y="0"/>
              <a:chExt cx="812800" cy="711200"/>
            </a:xfrm>
          </p:grpSpPr>
          <p:sp>
            <p:nvSpPr>
              <p:cNvPr id="1302" name="Google Shape;1302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03" name="Google Shape;1303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26"/>
            <p:cNvGrpSpPr/>
            <p:nvPr/>
          </p:nvGrpSpPr>
          <p:grpSpPr>
            <a:xfrm>
              <a:off x="5375601" y="2682180"/>
              <a:ext cx="1532697" cy="1341110"/>
              <a:chOff x="0" y="0"/>
              <a:chExt cx="812800" cy="711200"/>
            </a:xfrm>
          </p:grpSpPr>
          <p:sp>
            <p:nvSpPr>
              <p:cNvPr id="1305" name="Google Shape;1305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06" name="Google Shape;1306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26"/>
            <p:cNvGrpSpPr/>
            <p:nvPr/>
          </p:nvGrpSpPr>
          <p:grpSpPr>
            <a:xfrm>
              <a:off x="2309022" y="2682180"/>
              <a:ext cx="1532697" cy="1341110"/>
              <a:chOff x="0" y="0"/>
              <a:chExt cx="812800" cy="711200"/>
            </a:xfrm>
          </p:grpSpPr>
          <p:sp>
            <p:nvSpPr>
              <p:cNvPr id="1308" name="Google Shape;1308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09" name="Google Shape;1309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26"/>
            <p:cNvGrpSpPr/>
            <p:nvPr/>
          </p:nvGrpSpPr>
          <p:grpSpPr>
            <a:xfrm>
              <a:off x="775733" y="2682180"/>
              <a:ext cx="1532697" cy="1341110"/>
              <a:chOff x="0" y="0"/>
              <a:chExt cx="812800" cy="711200"/>
            </a:xfrm>
          </p:grpSpPr>
          <p:sp>
            <p:nvSpPr>
              <p:cNvPr id="1311" name="Google Shape;1311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12" name="Google Shape;1312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26"/>
            <p:cNvGrpSpPr/>
            <p:nvPr/>
          </p:nvGrpSpPr>
          <p:grpSpPr>
            <a:xfrm>
              <a:off x="9974853" y="2682180"/>
              <a:ext cx="1532697" cy="1341110"/>
              <a:chOff x="0" y="0"/>
              <a:chExt cx="812800" cy="711200"/>
            </a:xfrm>
          </p:grpSpPr>
          <p:sp>
            <p:nvSpPr>
              <p:cNvPr id="1314" name="Google Shape;1314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15" name="Google Shape;1315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6" name="Google Shape;1316;p26"/>
            <p:cNvSpPr txBox="1"/>
            <p:nvPr/>
          </p:nvSpPr>
          <p:spPr>
            <a:xfrm>
              <a:off x="11747624" y="3179102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7" name="Google Shape;1317;p26"/>
            <p:cNvGrpSpPr/>
            <p:nvPr/>
          </p:nvGrpSpPr>
          <p:grpSpPr>
            <a:xfrm>
              <a:off x="8441564" y="2682180"/>
              <a:ext cx="1532697" cy="1341110"/>
              <a:chOff x="0" y="0"/>
              <a:chExt cx="812800" cy="711200"/>
            </a:xfrm>
          </p:grpSpPr>
          <p:sp>
            <p:nvSpPr>
              <p:cNvPr id="1318" name="Google Shape;1318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19" name="Google Shape;1319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p26"/>
            <p:cNvGrpSpPr/>
            <p:nvPr/>
          </p:nvGrpSpPr>
          <p:grpSpPr>
            <a:xfrm>
              <a:off x="6908275" y="2682180"/>
              <a:ext cx="1532697" cy="1341110"/>
              <a:chOff x="0" y="0"/>
              <a:chExt cx="812800" cy="711200"/>
            </a:xfrm>
          </p:grpSpPr>
          <p:sp>
            <p:nvSpPr>
              <p:cNvPr id="1321" name="Google Shape;1321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2" name="Google Shape;1322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3" name="Google Shape;1323;p26"/>
            <p:cNvSpPr txBox="1"/>
            <p:nvPr/>
          </p:nvSpPr>
          <p:spPr>
            <a:xfrm>
              <a:off x="13280297" y="3179102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4" name="Google Shape;1324;p26"/>
            <p:cNvGrpSpPr/>
            <p:nvPr/>
          </p:nvGrpSpPr>
          <p:grpSpPr>
            <a:xfrm>
              <a:off x="4618044" y="1341090"/>
              <a:ext cx="1532697" cy="1341110"/>
              <a:chOff x="0" y="0"/>
              <a:chExt cx="812800" cy="711200"/>
            </a:xfrm>
          </p:grpSpPr>
          <p:sp>
            <p:nvSpPr>
              <p:cNvPr id="1325" name="Google Shape;1325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26" name="Google Shape;1326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26"/>
            <p:cNvGrpSpPr/>
            <p:nvPr/>
          </p:nvGrpSpPr>
          <p:grpSpPr>
            <a:xfrm>
              <a:off x="6151334" y="1341090"/>
              <a:ext cx="1532697" cy="1341110"/>
              <a:chOff x="0" y="0"/>
              <a:chExt cx="812800" cy="711200"/>
            </a:xfrm>
          </p:grpSpPr>
          <p:sp>
            <p:nvSpPr>
              <p:cNvPr id="1328" name="Google Shape;1328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9" name="Google Shape;1329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0" name="Google Shape;1330;p26"/>
            <p:cNvGrpSpPr/>
            <p:nvPr/>
          </p:nvGrpSpPr>
          <p:grpSpPr>
            <a:xfrm>
              <a:off x="3084755" y="1341090"/>
              <a:ext cx="1532697" cy="1341110"/>
              <a:chOff x="0" y="0"/>
              <a:chExt cx="812800" cy="711200"/>
            </a:xfrm>
          </p:grpSpPr>
          <p:sp>
            <p:nvSpPr>
              <p:cNvPr id="1331" name="Google Shape;1331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32" name="Google Shape;1332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3" name="Google Shape;1333;p26"/>
            <p:cNvGrpSpPr/>
            <p:nvPr/>
          </p:nvGrpSpPr>
          <p:grpSpPr>
            <a:xfrm>
              <a:off x="1551466" y="1341090"/>
              <a:ext cx="1532697" cy="1341110"/>
              <a:chOff x="0" y="0"/>
              <a:chExt cx="812800" cy="711200"/>
            </a:xfrm>
          </p:grpSpPr>
          <p:sp>
            <p:nvSpPr>
              <p:cNvPr id="1334" name="Google Shape;1334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35" name="Google Shape;1335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6" name="Google Shape;1336;p26"/>
            <p:cNvSpPr txBox="1"/>
            <p:nvPr/>
          </p:nvSpPr>
          <p:spPr>
            <a:xfrm>
              <a:off x="10990066" y="183801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6"/>
            <p:cNvSpPr txBox="1"/>
            <p:nvPr/>
          </p:nvSpPr>
          <p:spPr>
            <a:xfrm>
              <a:off x="12523356" y="183801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8" name="Google Shape;1338;p26"/>
            <p:cNvGrpSpPr/>
            <p:nvPr/>
          </p:nvGrpSpPr>
          <p:grpSpPr>
            <a:xfrm>
              <a:off x="9217297" y="1341090"/>
              <a:ext cx="1532697" cy="1341110"/>
              <a:chOff x="0" y="0"/>
              <a:chExt cx="812800" cy="711200"/>
            </a:xfrm>
          </p:grpSpPr>
          <p:sp>
            <p:nvSpPr>
              <p:cNvPr id="1339" name="Google Shape;1339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40" name="Google Shape;1340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1" name="Google Shape;1341;p26"/>
            <p:cNvGrpSpPr/>
            <p:nvPr/>
          </p:nvGrpSpPr>
          <p:grpSpPr>
            <a:xfrm>
              <a:off x="7684008" y="1341090"/>
              <a:ext cx="1532697" cy="1341110"/>
              <a:chOff x="0" y="0"/>
              <a:chExt cx="812800" cy="711200"/>
            </a:xfrm>
          </p:grpSpPr>
          <p:sp>
            <p:nvSpPr>
              <p:cNvPr id="1342" name="Google Shape;1342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43" name="Google Shape;1343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4" name="Google Shape;1344;p26"/>
            <p:cNvSpPr txBox="1"/>
            <p:nvPr/>
          </p:nvSpPr>
          <p:spPr>
            <a:xfrm>
              <a:off x="14056030" y="183801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5" name="Google Shape;1345;p26"/>
            <p:cNvGrpSpPr/>
            <p:nvPr/>
          </p:nvGrpSpPr>
          <p:grpSpPr>
            <a:xfrm>
              <a:off x="5393777" y="0"/>
              <a:ext cx="1532697" cy="1341110"/>
              <a:chOff x="0" y="0"/>
              <a:chExt cx="812800" cy="711200"/>
            </a:xfrm>
          </p:grpSpPr>
          <p:sp>
            <p:nvSpPr>
              <p:cNvPr id="1346" name="Google Shape;1346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47" name="Google Shape;1347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6"/>
            <p:cNvGrpSpPr/>
            <p:nvPr/>
          </p:nvGrpSpPr>
          <p:grpSpPr>
            <a:xfrm>
              <a:off x="6927067" y="0"/>
              <a:ext cx="1532697" cy="1341110"/>
              <a:chOff x="0" y="0"/>
              <a:chExt cx="812800" cy="711200"/>
            </a:xfrm>
          </p:grpSpPr>
          <p:sp>
            <p:nvSpPr>
              <p:cNvPr id="1349" name="Google Shape;1349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50" name="Google Shape;1350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1" name="Google Shape;1351;p26"/>
            <p:cNvGrpSpPr/>
            <p:nvPr/>
          </p:nvGrpSpPr>
          <p:grpSpPr>
            <a:xfrm>
              <a:off x="3860488" y="0"/>
              <a:ext cx="1532697" cy="1341110"/>
              <a:chOff x="0" y="0"/>
              <a:chExt cx="812800" cy="711200"/>
            </a:xfrm>
          </p:grpSpPr>
          <p:sp>
            <p:nvSpPr>
              <p:cNvPr id="1352" name="Google Shape;1352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53" name="Google Shape;1353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26"/>
            <p:cNvGrpSpPr/>
            <p:nvPr/>
          </p:nvGrpSpPr>
          <p:grpSpPr>
            <a:xfrm>
              <a:off x="2327199" y="0"/>
              <a:ext cx="1532697" cy="1341110"/>
              <a:chOff x="0" y="0"/>
              <a:chExt cx="812800" cy="711200"/>
            </a:xfrm>
          </p:grpSpPr>
          <p:sp>
            <p:nvSpPr>
              <p:cNvPr id="1355" name="Google Shape;1355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56" name="Google Shape;1356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7" name="Google Shape;1357;p26"/>
            <p:cNvSpPr txBox="1"/>
            <p:nvPr/>
          </p:nvSpPr>
          <p:spPr>
            <a:xfrm>
              <a:off x="11765800" y="49692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6"/>
            <p:cNvSpPr txBox="1"/>
            <p:nvPr/>
          </p:nvSpPr>
          <p:spPr>
            <a:xfrm>
              <a:off x="13299088" y="49692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9" name="Google Shape;1359;p26"/>
            <p:cNvGrpSpPr/>
            <p:nvPr/>
          </p:nvGrpSpPr>
          <p:grpSpPr>
            <a:xfrm>
              <a:off x="9993030" y="0"/>
              <a:ext cx="1532697" cy="1341110"/>
              <a:chOff x="0" y="0"/>
              <a:chExt cx="812800" cy="711200"/>
            </a:xfrm>
          </p:grpSpPr>
          <p:sp>
            <p:nvSpPr>
              <p:cNvPr id="1360" name="Google Shape;1360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61" name="Google Shape;1361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2" name="Google Shape;1362;p26"/>
            <p:cNvGrpSpPr/>
            <p:nvPr/>
          </p:nvGrpSpPr>
          <p:grpSpPr>
            <a:xfrm>
              <a:off x="8459741" y="0"/>
              <a:ext cx="1532697" cy="1341110"/>
              <a:chOff x="0" y="0"/>
              <a:chExt cx="812800" cy="711200"/>
            </a:xfrm>
          </p:grpSpPr>
          <p:sp>
            <p:nvSpPr>
              <p:cNvPr id="1363" name="Google Shape;1363;p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64" name="Google Shape;1364;p2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5" name="Google Shape;1365;p26"/>
            <p:cNvSpPr txBox="1"/>
            <p:nvPr/>
          </p:nvSpPr>
          <p:spPr>
            <a:xfrm>
              <a:off x="14831763" y="496921"/>
              <a:ext cx="10536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6" name="Google Shape;1366;p26"/>
          <p:cNvSpPr txBox="1"/>
          <p:nvPr/>
        </p:nvSpPr>
        <p:spPr>
          <a:xfrm>
            <a:off x="1028700" y="781050"/>
            <a:ext cx="7695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Стратегия развития</a:t>
            </a:r>
            <a:endParaRPr/>
          </a:p>
        </p:txBody>
      </p:sp>
      <p:sp>
        <p:nvSpPr>
          <p:cNvPr id="1367" name="Google Shape;1367;p26"/>
          <p:cNvSpPr txBox="1"/>
          <p:nvPr/>
        </p:nvSpPr>
        <p:spPr>
          <a:xfrm>
            <a:off x="10002078" y="5153175"/>
            <a:ext cx="7485900" cy="4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650" lvl="0" marL="4572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Найм дополнительных разработчиков в постоянную команду для поддержки по мере увеличения объема проекта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Организация продвижения проекта, реклама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Создание новых, пока самых востребованных, компонентов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Расширение функционала: кастомное логгирование, выбор формата входных данных, возможность автоматического запуска и сборки компонентов и прочее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68" name="Google Shape;1368;p26"/>
          <p:cNvSpPr txBox="1"/>
          <p:nvPr/>
        </p:nvSpPr>
        <p:spPr>
          <a:xfrm>
            <a:off x="10437350" y="4303838"/>
            <a:ext cx="580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3 года</a:t>
            </a:r>
            <a:endParaRPr sz="37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69" name="Google Shape;1369;p26"/>
          <p:cNvSpPr txBox="1"/>
          <p:nvPr/>
        </p:nvSpPr>
        <p:spPr>
          <a:xfrm>
            <a:off x="974101" y="5163025"/>
            <a:ext cx="6627000" cy="4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Создание полноценной команды, включая маркетолога, дизайнера и программистов разных профилей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UX-исследование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Создание графического интерфейса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Доведение работы уже написанных компонентов до идеала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Поиск специалистов для написания новых компонентов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746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aleway Medium"/>
              <a:buChar char="●"/>
            </a:pPr>
            <a:r>
              <a:rPr lang="en-US" sz="2300">
                <a:latin typeface="Raleway Medium"/>
                <a:ea typeface="Raleway Medium"/>
                <a:cs typeface="Raleway Medium"/>
                <a:sym typeface="Raleway Medium"/>
              </a:rPr>
              <a:t>Обеспечение тестирования</a:t>
            </a:r>
            <a:endParaRPr sz="23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70" name="Google Shape;1370;p26"/>
          <p:cNvSpPr txBox="1"/>
          <p:nvPr/>
        </p:nvSpPr>
        <p:spPr>
          <a:xfrm>
            <a:off x="1409700" y="4324075"/>
            <a:ext cx="514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1 год</a:t>
            </a:r>
            <a:endParaRPr b="1" sz="37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71" name="Google Shape;1371;p26"/>
          <p:cNvCxnSpPr/>
          <p:nvPr/>
        </p:nvCxnSpPr>
        <p:spPr>
          <a:xfrm rot="5400000">
            <a:off x="6725690" y="7430908"/>
            <a:ext cx="4338000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27"/>
          <p:cNvSpPr/>
          <p:nvPr/>
        </p:nvSpPr>
        <p:spPr>
          <a:xfrm>
            <a:off x="0" y="-7850"/>
            <a:ext cx="6729509" cy="10305788"/>
          </a:xfrm>
          <a:custGeom>
            <a:rect b="b" l="l" r="r" t="t"/>
            <a:pathLst>
              <a:path extrusionOk="0" h="715804" w="517555">
                <a:moveTo>
                  <a:pt x="0" y="0"/>
                </a:moveTo>
                <a:lnTo>
                  <a:pt x="517555" y="0"/>
                </a:lnTo>
                <a:lnTo>
                  <a:pt x="517555" y="715804"/>
                </a:lnTo>
                <a:lnTo>
                  <a:pt x="0" y="715804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sp>
        <p:nvSpPr>
          <p:cNvPr id="1377" name="Google Shape;1377;p27"/>
          <p:cNvSpPr txBox="1"/>
          <p:nvPr/>
        </p:nvSpPr>
        <p:spPr>
          <a:xfrm>
            <a:off x="800100" y="1009650"/>
            <a:ext cx="5372100" cy="3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Спасибо за внимание!</a:t>
            </a:r>
            <a:endParaRPr/>
          </a:p>
        </p:txBody>
      </p:sp>
      <p:sp>
        <p:nvSpPr>
          <p:cNvPr id="1378" name="Google Shape;1378;p27"/>
          <p:cNvSpPr txBox="1"/>
          <p:nvPr/>
        </p:nvSpPr>
        <p:spPr>
          <a:xfrm>
            <a:off x="307300" y="6334788"/>
            <a:ext cx="6114900" cy="3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EF6E0"/>
                </a:solidFill>
                <a:latin typeface="Raleway"/>
                <a:ea typeface="Raleway"/>
                <a:cs typeface="Raleway"/>
                <a:sym typeface="Raleway"/>
              </a:rPr>
              <a:t>Екатерина Голикова</a:t>
            </a:r>
            <a:endParaRPr b="1" sz="3000">
              <a:solidFill>
                <a:srgbClr val="FEF6E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</a:t>
            </a:r>
            <a:r>
              <a:rPr lang="en-US" sz="3000">
                <a:solidFill>
                  <a:srgbClr val="FEF6E0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vgolikova@edu.hse.ru</a:t>
            </a:r>
            <a:endParaRPr sz="3000">
              <a:solidFill>
                <a:srgbClr val="FEF6E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EF6E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 u="sng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https://github.com/KateG20/app-creator</a:t>
            </a:r>
            <a:endParaRPr sz="2400">
              <a:solidFill>
                <a:srgbClr val="FEF6E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3000">
              <a:solidFill>
                <a:srgbClr val="FEF6E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Москва - 2022</a:t>
            </a:r>
            <a:endParaRPr sz="3000">
              <a:solidFill>
                <a:srgbClr val="FEF6E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EF6E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79" name="Google Shape;1379;p27"/>
          <p:cNvSpPr/>
          <p:nvPr/>
        </p:nvSpPr>
        <p:spPr>
          <a:xfrm>
            <a:off x="8181368" y="1243946"/>
            <a:ext cx="1654302" cy="2036064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27"/>
          <p:cNvSpPr/>
          <p:nvPr/>
        </p:nvSpPr>
        <p:spPr>
          <a:xfrm>
            <a:off x="12714486" y="1243946"/>
            <a:ext cx="1834134" cy="2023872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E2E60"/>
          </a:solidFill>
          <a:ln>
            <a:noFill/>
          </a:ln>
        </p:spPr>
      </p:sp>
      <p:sp>
        <p:nvSpPr>
          <p:cNvPr id="1381" name="Google Shape;1381;p27"/>
          <p:cNvSpPr/>
          <p:nvPr/>
        </p:nvSpPr>
        <p:spPr>
          <a:xfrm>
            <a:off x="10267900" y="1243946"/>
            <a:ext cx="2014841" cy="2023872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B1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27"/>
          <p:cNvSpPr/>
          <p:nvPr/>
        </p:nvSpPr>
        <p:spPr>
          <a:xfrm rot="10800000">
            <a:off x="14986286" y="1214960"/>
            <a:ext cx="2052076" cy="2051895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FEBC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27"/>
          <p:cNvSpPr/>
          <p:nvPr/>
        </p:nvSpPr>
        <p:spPr>
          <a:xfrm>
            <a:off x="8245799" y="4320077"/>
            <a:ext cx="1573213" cy="2013712"/>
          </a:xfrm>
          <a:custGeom>
            <a:rect b="b" l="l" r="r" t="t"/>
            <a:pathLst>
              <a:path extrusionOk="0" h="812800" w="635000">
                <a:moveTo>
                  <a:pt x="635000" y="0"/>
                </a:moveTo>
                <a:lnTo>
                  <a:pt x="635000" y="698500"/>
                </a:lnTo>
                <a:lnTo>
                  <a:pt x="317500" y="812800"/>
                </a:lnTo>
                <a:lnTo>
                  <a:pt x="0" y="698500"/>
                </a:lnTo>
                <a:lnTo>
                  <a:pt x="0" y="0"/>
                </a:lnTo>
                <a:lnTo>
                  <a:pt x="635000" y="0"/>
                </a:lnTo>
                <a:close/>
              </a:path>
            </a:pathLst>
          </a:custGeom>
          <a:solidFill>
            <a:srgbClr val="FEBC1D"/>
          </a:solidFill>
          <a:ln>
            <a:noFill/>
          </a:ln>
        </p:spPr>
      </p:sp>
      <p:sp>
        <p:nvSpPr>
          <p:cNvPr id="1384" name="Google Shape;1384;p27"/>
          <p:cNvSpPr/>
          <p:nvPr/>
        </p:nvSpPr>
        <p:spPr>
          <a:xfrm>
            <a:off x="15107739" y="4157967"/>
            <a:ext cx="2099056" cy="20990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310462"/>
                </a:lnTo>
                <a:lnTo>
                  <a:pt x="657569" y="812800"/>
                </a:lnTo>
                <a:lnTo>
                  <a:pt x="155231" y="812800"/>
                </a:lnTo>
                <a:lnTo>
                  <a:pt x="0" y="310462"/>
                </a:lnTo>
                <a:lnTo>
                  <a:pt x="406400" y="0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sp>
        <p:nvSpPr>
          <p:cNvPr id="1385" name="Google Shape;1385;p27"/>
          <p:cNvSpPr/>
          <p:nvPr/>
        </p:nvSpPr>
        <p:spPr>
          <a:xfrm>
            <a:off x="7905798" y="7152201"/>
            <a:ext cx="2253488" cy="225348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535715" y="277085"/>
                </a:lnTo>
                <a:lnTo>
                  <a:pt x="812800" y="406400"/>
                </a:lnTo>
                <a:lnTo>
                  <a:pt x="535715" y="535715"/>
                </a:lnTo>
                <a:lnTo>
                  <a:pt x="406400" y="812800"/>
                </a:lnTo>
                <a:lnTo>
                  <a:pt x="277085" y="535715"/>
                </a:lnTo>
                <a:lnTo>
                  <a:pt x="0" y="406400"/>
                </a:lnTo>
                <a:lnTo>
                  <a:pt x="277085" y="277085"/>
                </a:lnTo>
                <a:lnTo>
                  <a:pt x="406400" y="0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sp>
        <p:nvSpPr>
          <p:cNvPr id="1386" name="Google Shape;1386;p27"/>
          <p:cNvSpPr/>
          <p:nvPr/>
        </p:nvSpPr>
        <p:spPr>
          <a:xfrm>
            <a:off x="10483270" y="7304006"/>
            <a:ext cx="1812544" cy="1812544"/>
          </a:xfrm>
          <a:custGeom>
            <a:rect b="b" l="l" r="r" t="t"/>
            <a:pathLst>
              <a:path extrusionOk="0" h="812800" w="812800">
                <a:moveTo>
                  <a:pt x="812800" y="0"/>
                </a:moveTo>
                <a:lnTo>
                  <a:pt x="0" y="0"/>
                </a:lnTo>
                <a:lnTo>
                  <a:pt x="0" y="624840"/>
                </a:lnTo>
                <a:lnTo>
                  <a:pt x="157480" y="624840"/>
                </a:lnTo>
                <a:lnTo>
                  <a:pt x="157480" y="812800"/>
                </a:lnTo>
                <a:lnTo>
                  <a:pt x="463550" y="624840"/>
                </a:lnTo>
                <a:lnTo>
                  <a:pt x="812800" y="624840"/>
                </a:lnTo>
                <a:lnTo>
                  <a:pt x="812800" y="0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sp>
        <p:nvSpPr>
          <p:cNvPr id="1387" name="Google Shape;1387;p27"/>
          <p:cNvSpPr/>
          <p:nvPr/>
        </p:nvSpPr>
        <p:spPr>
          <a:xfrm>
            <a:off x="12756049" y="7118658"/>
            <a:ext cx="1997456" cy="19974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445826" y="33348"/>
                </a:lnTo>
                <a:lnTo>
                  <a:pt x="491360" y="8881"/>
                </a:lnTo>
                <a:lnTo>
                  <a:pt x="522953" y="49652"/>
                </a:lnTo>
                <a:lnTo>
                  <a:pt x="572609" y="35135"/>
                </a:lnTo>
                <a:lnTo>
                  <a:pt x="594986" y="81548"/>
                </a:lnTo>
                <a:lnTo>
                  <a:pt x="646591" y="77616"/>
                </a:lnTo>
                <a:lnTo>
                  <a:pt x="658778" y="127641"/>
                </a:lnTo>
                <a:lnTo>
                  <a:pt x="710077" y="134465"/>
                </a:lnTo>
                <a:lnTo>
                  <a:pt x="711539" y="185918"/>
                </a:lnTo>
                <a:lnTo>
                  <a:pt x="760292" y="203200"/>
                </a:lnTo>
                <a:lnTo>
                  <a:pt x="750965" y="253830"/>
                </a:lnTo>
                <a:lnTo>
                  <a:pt x="795038" y="280816"/>
                </a:lnTo>
                <a:lnTo>
                  <a:pt x="775331" y="328411"/>
                </a:lnTo>
                <a:lnTo>
                  <a:pt x="812800" y="363920"/>
                </a:lnTo>
                <a:lnTo>
                  <a:pt x="783573" y="406400"/>
                </a:lnTo>
                <a:lnTo>
                  <a:pt x="812800" y="448880"/>
                </a:lnTo>
                <a:lnTo>
                  <a:pt x="775331" y="484389"/>
                </a:lnTo>
                <a:lnTo>
                  <a:pt x="795038" y="531984"/>
                </a:lnTo>
                <a:lnTo>
                  <a:pt x="750965" y="558970"/>
                </a:lnTo>
                <a:lnTo>
                  <a:pt x="760292" y="609600"/>
                </a:lnTo>
                <a:lnTo>
                  <a:pt x="711539" y="626882"/>
                </a:lnTo>
                <a:lnTo>
                  <a:pt x="710077" y="678335"/>
                </a:lnTo>
                <a:lnTo>
                  <a:pt x="658778" y="685159"/>
                </a:lnTo>
                <a:lnTo>
                  <a:pt x="646591" y="735184"/>
                </a:lnTo>
                <a:lnTo>
                  <a:pt x="594986" y="731252"/>
                </a:lnTo>
                <a:lnTo>
                  <a:pt x="572609" y="777665"/>
                </a:lnTo>
                <a:lnTo>
                  <a:pt x="522953" y="763148"/>
                </a:lnTo>
                <a:lnTo>
                  <a:pt x="491360" y="803919"/>
                </a:lnTo>
                <a:lnTo>
                  <a:pt x="445826" y="779452"/>
                </a:lnTo>
                <a:lnTo>
                  <a:pt x="406400" y="812800"/>
                </a:lnTo>
                <a:lnTo>
                  <a:pt x="366974" y="779452"/>
                </a:lnTo>
                <a:lnTo>
                  <a:pt x="321440" y="803919"/>
                </a:lnTo>
                <a:lnTo>
                  <a:pt x="289847" y="763148"/>
                </a:lnTo>
                <a:lnTo>
                  <a:pt x="240191" y="777665"/>
                </a:lnTo>
                <a:lnTo>
                  <a:pt x="217814" y="731252"/>
                </a:lnTo>
                <a:lnTo>
                  <a:pt x="166209" y="735184"/>
                </a:lnTo>
                <a:lnTo>
                  <a:pt x="154022" y="685159"/>
                </a:lnTo>
                <a:lnTo>
                  <a:pt x="102722" y="678335"/>
                </a:lnTo>
                <a:lnTo>
                  <a:pt x="101260" y="626882"/>
                </a:lnTo>
                <a:lnTo>
                  <a:pt x="52509" y="609600"/>
                </a:lnTo>
                <a:lnTo>
                  <a:pt x="61835" y="558970"/>
                </a:lnTo>
                <a:lnTo>
                  <a:pt x="17762" y="531984"/>
                </a:lnTo>
                <a:lnTo>
                  <a:pt x="37469" y="484389"/>
                </a:lnTo>
                <a:lnTo>
                  <a:pt x="0" y="448880"/>
                </a:lnTo>
                <a:lnTo>
                  <a:pt x="29227" y="406400"/>
                </a:lnTo>
                <a:lnTo>
                  <a:pt x="0" y="363920"/>
                </a:lnTo>
                <a:lnTo>
                  <a:pt x="37469" y="328411"/>
                </a:lnTo>
                <a:lnTo>
                  <a:pt x="17762" y="280816"/>
                </a:lnTo>
                <a:lnTo>
                  <a:pt x="61835" y="253830"/>
                </a:lnTo>
                <a:lnTo>
                  <a:pt x="52509" y="203200"/>
                </a:lnTo>
                <a:lnTo>
                  <a:pt x="101260" y="185918"/>
                </a:lnTo>
                <a:lnTo>
                  <a:pt x="102722" y="134465"/>
                </a:lnTo>
                <a:lnTo>
                  <a:pt x="154022" y="127641"/>
                </a:lnTo>
                <a:lnTo>
                  <a:pt x="166209" y="77616"/>
                </a:lnTo>
                <a:lnTo>
                  <a:pt x="217814" y="81548"/>
                </a:lnTo>
                <a:lnTo>
                  <a:pt x="240191" y="35135"/>
                </a:lnTo>
                <a:lnTo>
                  <a:pt x="289847" y="49652"/>
                </a:lnTo>
                <a:lnTo>
                  <a:pt x="321440" y="8881"/>
                </a:lnTo>
                <a:lnTo>
                  <a:pt x="366974" y="33348"/>
                </a:lnTo>
                <a:lnTo>
                  <a:pt x="406400" y="0"/>
                </a:lnTo>
                <a:close/>
              </a:path>
            </a:pathLst>
          </a:custGeom>
          <a:solidFill>
            <a:srgbClr val="FEBC1D"/>
          </a:solidFill>
          <a:ln>
            <a:noFill/>
          </a:ln>
        </p:spPr>
      </p:sp>
      <p:sp>
        <p:nvSpPr>
          <p:cNvPr id="1388" name="Google Shape;1388;p27"/>
          <p:cNvSpPr/>
          <p:nvPr/>
        </p:nvSpPr>
        <p:spPr>
          <a:xfrm>
            <a:off x="15232376" y="7162939"/>
            <a:ext cx="1806448" cy="1806448"/>
          </a:xfrm>
          <a:custGeom>
            <a:rect b="b" l="l" r="r" t="t"/>
            <a:pathLst>
              <a:path extrusionOk="0" h="812800" w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E2E60"/>
          </a:solidFill>
          <a:ln>
            <a:noFill/>
          </a:ln>
        </p:spPr>
      </p:sp>
      <p:pic>
        <p:nvPicPr>
          <p:cNvPr id="1389" name="Google Shape;138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1925" y="4608387"/>
            <a:ext cx="3802800" cy="13221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1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1365312" y="807210"/>
            <a:ext cx="15557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Идея проекта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1884313" y="5317550"/>
            <a:ext cx="14519400" cy="45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-"/>
            </a:pPr>
            <a:r>
              <a:rPr lang="en-US" sz="3200">
                <a:latin typeface="Raleway SemiBold"/>
                <a:ea typeface="Raleway SemiBold"/>
                <a:cs typeface="Raleway SemiBold"/>
                <a:sym typeface="Raleway SemiBold"/>
              </a:rPr>
              <a:t>AppCreator</a:t>
            </a:r>
            <a:r>
              <a:rPr lang="en-US" sz="3200">
                <a:latin typeface="Raleway Medium"/>
                <a:ea typeface="Raleway Medium"/>
                <a:cs typeface="Raleway Medium"/>
                <a:sym typeface="Raleway Medium"/>
              </a:rPr>
              <a:t> – проект для облегчения жизни разработчиков</a:t>
            </a:r>
            <a:endParaRPr sz="3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31800" lvl="0" marL="45720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aleway Medium"/>
              <a:buChar char="-"/>
            </a:pPr>
            <a:r>
              <a:rPr lang="en-US" sz="3200">
                <a:latin typeface="Raleway Medium"/>
                <a:ea typeface="Raleway Medium"/>
                <a:cs typeface="Raleway Medium"/>
                <a:sym typeface="Raleway Medium"/>
              </a:rPr>
              <a:t>Масштабная утилита, позволяющая быстро создавать каркас для полноценного программного проекта и его развертывания по его декларативному описанию</a:t>
            </a:r>
            <a:endParaRPr sz="3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31800" lvl="0" marL="45720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aleway Medium"/>
              <a:buChar char="-"/>
            </a:pPr>
            <a:r>
              <a:rPr lang="en-US" sz="3200">
                <a:latin typeface="Raleway Medium"/>
                <a:ea typeface="Raleway Medium"/>
                <a:cs typeface="Raleway Medium"/>
                <a:sym typeface="Raleway Medium"/>
              </a:rPr>
              <a:t>Создает все компоненты, наполняет их необходимым базовым кодом и данными и задает все конфигурации, освобождая разработчика от рутинной работы и способствуя концентрации на важном</a:t>
            </a:r>
            <a:endParaRPr sz="32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1" name="Google Shape;201;p11"/>
          <p:cNvGrpSpPr/>
          <p:nvPr/>
        </p:nvGrpSpPr>
        <p:grpSpPr>
          <a:xfrm>
            <a:off x="-629335" y="2709941"/>
            <a:ext cx="19546670" cy="2011635"/>
            <a:chOff x="0" y="0"/>
            <a:chExt cx="26062226" cy="2682180"/>
          </a:xfrm>
        </p:grpSpPr>
        <p:grpSp>
          <p:nvGrpSpPr>
            <p:cNvPr id="202" name="Google Shape;202;p11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203" name="Google Shape;20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04" name="Google Shape;20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11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206" name="Google Shape;20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07" name="Google Shape;20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209" name="Google Shape;209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10" name="Google Shape;210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11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212" name="Google Shape;21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13" name="Google Shape;21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215" name="Google Shape;21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16" name="Google Shape;21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11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218" name="Google Shape;21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19" name="Google Shape;21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11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221" name="Google Shape;22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22" name="Google Shape;22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11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239" name="Google Shape;239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0" name="Google Shape;240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1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242" name="Google Shape;24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3" name="Google Shape;24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1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245" name="Google Shape;24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6" name="Google Shape;24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1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9" name="Google Shape;24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2" name="Google Shape;25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11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254" name="Google Shape;25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55" name="Google Shape;25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11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257" name="Google Shape;25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58" name="Google Shape;25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260" name="Google Shape;26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61" name="Google Shape;26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11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263" name="Google Shape;26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64" name="Google Shape;26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11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67" name="Google Shape;26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11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269" name="Google Shape;269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70" name="Google Shape;270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11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272" name="Google Shape;27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73" name="Google Shape;27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11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275" name="Google Shape;27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6" name="Google Shape;27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1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278" name="Google Shape;27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9" name="Google Shape;27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1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281" name="Google Shape;28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2" name="Google Shape;28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11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284" name="Google Shape;28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5" name="Google Shape;28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11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8" name="Google Shape;28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11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290" name="Google Shape;29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91" name="Google Shape;29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11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293" name="Google Shape;29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94" name="Google Shape;29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1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97" name="Google Shape;29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11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299" name="Google Shape;299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300" name="Google Shape;300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/>
          <p:nvPr/>
        </p:nvSpPr>
        <p:spPr>
          <a:xfrm>
            <a:off x="0" y="0"/>
            <a:ext cx="18291111" cy="4023934"/>
          </a:xfrm>
          <a:custGeom>
            <a:rect b="b" l="l" r="r" t="t"/>
            <a:pathLst>
              <a:path extrusionOk="0" h="1059627" w="4923583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306" name="Google Shape;306;p12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307" name="Google Shape;307;p12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308" name="Google Shape;308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09" name="Google Shape;309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2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311" name="Google Shape;31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12" name="Google Shape;31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2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314" name="Google Shape;31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15" name="Google Shape;31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2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317" name="Google Shape;31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18" name="Google Shape;31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2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320" name="Google Shape;32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1" name="Google Shape;32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2" name="Google Shape;322;p12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12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324" name="Google Shape;32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25" name="Google Shape;32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12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327" name="Google Shape;32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8" name="Google Shape;32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p12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0" name="Google Shape;330;p12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331" name="Google Shape;33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32" name="Google Shape;33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12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334" name="Google Shape;33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5" name="Google Shape;33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12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337" name="Google Shape;33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8" name="Google Shape;33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2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340" name="Google Shape;34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41" name="Google Shape;34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12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343" name="Google Shape;343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44" name="Google Shape;344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2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6" name="Google Shape;346;p12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347" name="Google Shape;34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48" name="Google Shape;34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2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350" name="Google Shape;35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51" name="Google Shape;35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12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12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354" name="Google Shape;35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5" name="Google Shape;35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12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357" name="Google Shape;35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58" name="Google Shape;35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12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360" name="Google Shape;36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61" name="Google Shape;36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12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363" name="Google Shape;363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4" name="Google Shape;364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5" name="Google Shape;365;p12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367;p12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368" name="Google Shape;368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69" name="Google Shape;369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2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371" name="Google Shape;37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72" name="Google Shape;37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3" name="Google Shape;373;p12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4" name="Google Shape;374;p12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375" name="Google Shape;37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76" name="Google Shape;37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2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79" name="Google Shape;379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12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381" name="Google Shape;38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82" name="Google Shape;38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12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384" name="Google Shape;38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85" name="Google Shape;38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" name="Google Shape;386;p12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2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" name="Google Shape;388;p12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389" name="Google Shape;38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90" name="Google Shape;39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12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392" name="Google Shape;39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393" name="Google Shape;39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4" name="Google Shape;394;p12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2"/>
          <p:cNvSpPr txBox="1"/>
          <p:nvPr/>
        </p:nvSpPr>
        <p:spPr>
          <a:xfrm>
            <a:off x="1028700" y="1314450"/>
            <a:ext cx="769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О проекте</a:t>
            </a:r>
            <a:endParaRPr/>
          </a:p>
        </p:txBody>
      </p:sp>
      <p:sp>
        <p:nvSpPr>
          <p:cNvPr id="396" name="Google Shape;396;p12"/>
          <p:cNvSpPr txBox="1"/>
          <p:nvPr/>
        </p:nvSpPr>
        <p:spPr>
          <a:xfrm>
            <a:off x="6020613" y="5818338"/>
            <a:ext cx="5956800" cy="3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Замедление темпов автоматизации необходимых систем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Препятствие для быстрого обучения и реализации начинающих разработчиков 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Высокие время- и трудозатраты специалистов, тратящих свои ресурсы на рутинные задачи конфигурирования и исправления возникших из–за ручной работы ошибок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97" name="Google Shape;397;p12"/>
          <p:cNvSpPr txBox="1"/>
          <p:nvPr/>
        </p:nvSpPr>
        <p:spPr>
          <a:xfrm>
            <a:off x="6455900" y="4400275"/>
            <a:ext cx="5809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Проблема</a:t>
            </a:r>
            <a:r>
              <a:rPr lang="en-US" sz="2700">
                <a:solidFill>
                  <a:srgbClr val="351B6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невозможность быстрого создания каркаса для программных сервисов – это</a:t>
            </a:r>
            <a:endParaRPr sz="27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98" name="Google Shape;398;p12"/>
          <p:cNvSpPr txBox="1"/>
          <p:nvPr/>
        </p:nvSpPr>
        <p:spPr>
          <a:xfrm>
            <a:off x="593097" y="5315425"/>
            <a:ext cx="4834500" cy="3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Идет век автоматизации и цифровизации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Необходимость быстрого обучения и профессионального роста молодых разработчиков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Комплексность и неочевидность нынешних технологий создания и развертывания проектов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99" name="Google Shape;399;p12"/>
          <p:cNvSpPr txBox="1"/>
          <p:nvPr/>
        </p:nvSpPr>
        <p:spPr>
          <a:xfrm>
            <a:off x="1028700" y="4400275"/>
            <a:ext cx="514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Текущая ситуация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12"/>
          <p:cNvSpPr txBox="1"/>
          <p:nvPr/>
        </p:nvSpPr>
        <p:spPr>
          <a:xfrm>
            <a:off x="12548800" y="5298050"/>
            <a:ext cx="48096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Создание утилиты, которая выполняет весомую часть рутинной работы за программиста, тем самым: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Сокращая сроки создания продукта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Уменьшая риск ошибок в продукте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619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Medium"/>
              <a:buChar char="●"/>
            </a:pPr>
            <a:r>
              <a:rPr lang="en-US" sz="2100">
                <a:latin typeface="Raleway Medium"/>
                <a:ea typeface="Raleway Medium"/>
                <a:cs typeface="Raleway Medium"/>
                <a:sym typeface="Raleway Medium"/>
              </a:rPr>
              <a:t>Увеличивая мотивацию и работоспособность специалиста</a:t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01" name="Google Shape;401;p12"/>
          <p:cNvSpPr txBox="1"/>
          <p:nvPr/>
        </p:nvSpPr>
        <p:spPr>
          <a:xfrm>
            <a:off x="12548800" y="4400275"/>
            <a:ext cx="295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Решение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2" name="Google Shape;402;p12"/>
          <p:cNvCxnSpPr/>
          <p:nvPr/>
        </p:nvCxnSpPr>
        <p:spPr>
          <a:xfrm rot="5400000">
            <a:off x="3696740" y="7278508"/>
            <a:ext cx="4338000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12"/>
          <p:cNvCxnSpPr/>
          <p:nvPr/>
        </p:nvCxnSpPr>
        <p:spPr>
          <a:xfrm rot="5400000">
            <a:off x="10023608" y="7278510"/>
            <a:ext cx="4338000" cy="0"/>
          </a:xfrm>
          <a:prstGeom prst="straightConnector1">
            <a:avLst/>
          </a:prstGeom>
          <a:noFill/>
          <a:ln cap="flat" cmpd="sng" w="28575">
            <a:solidFill>
              <a:srgbClr val="351B6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1D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/>
          <p:nvPr/>
        </p:nvSpPr>
        <p:spPr>
          <a:xfrm>
            <a:off x="9579966" y="-106372"/>
            <a:ext cx="8717559" cy="10420035"/>
          </a:xfrm>
          <a:custGeom>
            <a:rect b="b" l="l" r="r" t="t"/>
            <a:pathLst>
              <a:path extrusionOk="0" h="10286874" w="8606155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6303" r="-130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3"/>
          <p:cNvSpPr txBox="1"/>
          <p:nvPr/>
        </p:nvSpPr>
        <p:spPr>
          <a:xfrm>
            <a:off x="1333500" y="629425"/>
            <a:ext cx="10590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Как устроено решение</a:t>
            </a:r>
            <a:endParaRPr sz="6500"/>
          </a:p>
        </p:txBody>
      </p:sp>
      <p:sp>
        <p:nvSpPr>
          <p:cNvPr id="411" name="Google Shape;411;p13"/>
          <p:cNvSpPr txBox="1"/>
          <p:nvPr/>
        </p:nvSpPr>
        <p:spPr>
          <a:xfrm>
            <a:off x="314250" y="2185425"/>
            <a:ext cx="9951600" cy="5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0525" lvl="1" marL="9715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EF6E0"/>
              </a:buClr>
              <a:buSzPts val="3000"/>
              <a:buFont typeface="Raleway Medium"/>
              <a:buChar char="•"/>
            </a:pP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Технологий </a:t>
            </a:r>
            <a:r>
              <a:rPr b="1" lang="en-US" sz="3000">
                <a:solidFill>
                  <a:srgbClr val="FEF6E0"/>
                </a:solidFill>
                <a:latin typeface="Raleway"/>
                <a:ea typeface="Raleway"/>
                <a:cs typeface="Raleway"/>
                <a:sym typeface="Raleway"/>
              </a:rPr>
              <a:t>много</a:t>
            </a: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фреймворки, платформы, СУБД – а проект должен быть </a:t>
            </a:r>
            <a:r>
              <a:rPr b="1" lang="en-US" sz="3000">
                <a:solidFill>
                  <a:srgbClr val="FEF6E0"/>
                </a:solidFill>
                <a:latin typeface="Raleway"/>
                <a:ea typeface="Raleway"/>
                <a:cs typeface="Raleway"/>
                <a:sym typeface="Raleway"/>
              </a:rPr>
              <a:t>полезен для всех </a:t>
            </a:r>
            <a:endParaRPr b="1" sz="3000">
              <a:solidFill>
                <a:srgbClr val="FEF6E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90525" lvl="1" marL="9715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EF6E0"/>
              </a:buClr>
              <a:buSzPts val="3000"/>
              <a:buFont typeface="Raleway Medium"/>
              <a:buChar char="•"/>
            </a:pP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Нужны реализации для создания компонентов для </a:t>
            </a:r>
            <a:r>
              <a:rPr b="1" lang="en-US" sz="3000">
                <a:solidFill>
                  <a:srgbClr val="FEF6E0"/>
                </a:solidFill>
                <a:latin typeface="Raleway"/>
                <a:ea typeface="Raleway"/>
                <a:cs typeface="Raleway"/>
                <a:sym typeface="Raleway"/>
              </a:rPr>
              <a:t>как можно большего количества инструментов</a:t>
            </a:r>
            <a:endParaRPr b="1" sz="3000">
              <a:solidFill>
                <a:srgbClr val="FEF6E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90525" lvl="1" marL="9715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EF6E0"/>
              </a:buClr>
              <a:buSzPts val="3000"/>
              <a:buFont typeface="Raleway Medium"/>
              <a:buChar char="•"/>
            </a:pP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Разработчик-специалист в конкретной области реализует часть программы для того инструмента, на котором </a:t>
            </a:r>
            <a:r>
              <a:rPr b="1" lang="en-US" sz="3000">
                <a:solidFill>
                  <a:srgbClr val="FEF6E0"/>
                </a:solidFill>
                <a:latin typeface="Raleway"/>
                <a:ea typeface="Raleway"/>
                <a:cs typeface="Raleway"/>
                <a:sym typeface="Raleway"/>
              </a:rPr>
              <a:t>он специализируется</a:t>
            </a:r>
            <a:endParaRPr b="1" sz="3000">
              <a:solidFill>
                <a:srgbClr val="FEF6E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90525" lvl="1" marL="9715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EF6E0"/>
              </a:buClr>
              <a:buSzPts val="3000"/>
              <a:buFont typeface="Raleway Medium"/>
              <a:buChar char="•"/>
            </a:pPr>
            <a:r>
              <a:rPr lang="en-US" sz="3000">
                <a:solidFill>
                  <a:srgbClr val="FEF6E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На выходе – программа, охватывающая </a:t>
            </a:r>
            <a:r>
              <a:rPr b="1" lang="en-US" sz="3000">
                <a:solidFill>
                  <a:srgbClr val="FEF6E0"/>
                </a:solidFill>
                <a:latin typeface="Raleway"/>
                <a:ea typeface="Raleway"/>
                <a:cs typeface="Raleway"/>
                <a:sym typeface="Raleway"/>
              </a:rPr>
              <a:t>максимальное число технологий</a:t>
            </a:r>
            <a:endParaRPr b="1" sz="3000">
              <a:solidFill>
                <a:srgbClr val="FEF6E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-1579850" y="8267700"/>
            <a:ext cx="11332308" cy="2945608"/>
            <a:chOff x="239480" y="0"/>
            <a:chExt cx="15109744" cy="3927477"/>
          </a:xfrm>
        </p:grpSpPr>
        <p:sp>
          <p:nvSpPr>
            <p:cNvPr id="413" name="Google Shape;413;p13"/>
            <p:cNvSpPr txBox="1"/>
            <p:nvPr/>
          </p:nvSpPr>
          <p:spPr>
            <a:xfrm>
              <a:off x="330605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 txBox="1"/>
            <p:nvPr/>
          </p:nvSpPr>
          <p:spPr>
            <a:xfrm>
              <a:off x="4839348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177276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23948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943860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 txBox="1"/>
            <p:nvPr/>
          </p:nvSpPr>
          <p:spPr>
            <a:xfrm>
              <a:off x="1097189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790531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6372023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 txBox="1"/>
            <p:nvPr/>
          </p:nvSpPr>
          <p:spPr>
            <a:xfrm>
              <a:off x="12504564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3842311" y="1341090"/>
              <a:ext cx="1532674" cy="1341090"/>
              <a:chOff x="0" y="0"/>
              <a:chExt cx="812800" cy="711200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24" name="Google Shape;424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13"/>
            <p:cNvGrpSpPr/>
            <p:nvPr/>
          </p:nvGrpSpPr>
          <p:grpSpPr>
            <a:xfrm>
              <a:off x="5375601" y="1341090"/>
              <a:ext cx="1532674" cy="1341090"/>
              <a:chOff x="0" y="0"/>
              <a:chExt cx="812800" cy="711200"/>
            </a:xfrm>
          </p:grpSpPr>
          <p:sp>
            <p:nvSpPr>
              <p:cNvPr id="426" name="Google Shape;426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27" name="Google Shape;427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13"/>
            <p:cNvGrpSpPr/>
            <p:nvPr/>
          </p:nvGrpSpPr>
          <p:grpSpPr>
            <a:xfrm>
              <a:off x="2309022" y="1341090"/>
              <a:ext cx="1532674" cy="1341090"/>
              <a:chOff x="0" y="0"/>
              <a:chExt cx="812800" cy="711200"/>
            </a:xfrm>
          </p:grpSpPr>
          <p:sp>
            <p:nvSpPr>
              <p:cNvPr id="429" name="Google Shape;429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30" name="Google Shape;430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3"/>
            <p:cNvSpPr txBox="1"/>
            <p:nvPr/>
          </p:nvSpPr>
          <p:spPr>
            <a:xfrm>
              <a:off x="1015213" y="183801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2" name="Google Shape;432;p13"/>
            <p:cNvGrpSpPr/>
            <p:nvPr/>
          </p:nvGrpSpPr>
          <p:grpSpPr>
            <a:xfrm>
              <a:off x="9974853" y="1341090"/>
              <a:ext cx="1532674" cy="1341090"/>
              <a:chOff x="0" y="0"/>
              <a:chExt cx="812800" cy="711200"/>
            </a:xfrm>
          </p:grpSpPr>
          <p:sp>
            <p:nvSpPr>
              <p:cNvPr id="433" name="Google Shape;433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34" name="Google Shape;434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" name="Google Shape;435;p13"/>
            <p:cNvGrpSpPr/>
            <p:nvPr/>
          </p:nvGrpSpPr>
          <p:grpSpPr>
            <a:xfrm>
              <a:off x="11508143" y="1341090"/>
              <a:ext cx="1532674" cy="1341090"/>
              <a:chOff x="0" y="0"/>
              <a:chExt cx="812800" cy="711200"/>
            </a:xfrm>
          </p:grpSpPr>
          <p:sp>
            <p:nvSpPr>
              <p:cNvPr id="436" name="Google Shape;436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37" name="Google Shape;437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13"/>
            <p:cNvGrpSpPr/>
            <p:nvPr/>
          </p:nvGrpSpPr>
          <p:grpSpPr>
            <a:xfrm>
              <a:off x="8441564" y="1341090"/>
              <a:ext cx="1532674" cy="1341090"/>
              <a:chOff x="0" y="0"/>
              <a:chExt cx="812800" cy="711200"/>
            </a:xfrm>
          </p:grpSpPr>
          <p:sp>
            <p:nvSpPr>
              <p:cNvPr id="439" name="Google Shape;439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40" name="Google Shape;440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13"/>
            <p:cNvGrpSpPr/>
            <p:nvPr/>
          </p:nvGrpSpPr>
          <p:grpSpPr>
            <a:xfrm>
              <a:off x="6908275" y="1341090"/>
              <a:ext cx="1532674" cy="1341090"/>
              <a:chOff x="0" y="0"/>
              <a:chExt cx="812800" cy="711200"/>
            </a:xfrm>
          </p:grpSpPr>
          <p:sp>
            <p:nvSpPr>
              <p:cNvPr id="442" name="Google Shape;442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43" name="Google Shape;443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" name="Google Shape;444;p13"/>
            <p:cNvGrpSpPr/>
            <p:nvPr/>
          </p:nvGrpSpPr>
          <p:grpSpPr>
            <a:xfrm>
              <a:off x="13040817" y="1341090"/>
              <a:ext cx="1532674" cy="1341090"/>
              <a:chOff x="0" y="0"/>
              <a:chExt cx="812800" cy="711200"/>
            </a:xfrm>
          </p:grpSpPr>
          <p:sp>
            <p:nvSpPr>
              <p:cNvPr id="445" name="Google Shape;445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46" name="Google Shape;446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13"/>
            <p:cNvGrpSpPr/>
            <p:nvPr/>
          </p:nvGrpSpPr>
          <p:grpSpPr>
            <a:xfrm>
              <a:off x="4618044" y="0"/>
              <a:ext cx="1532674" cy="1341090"/>
              <a:chOff x="0" y="0"/>
              <a:chExt cx="812800" cy="711200"/>
            </a:xfrm>
          </p:grpSpPr>
          <p:sp>
            <p:nvSpPr>
              <p:cNvPr id="448" name="Google Shape;448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49" name="Google Shape;449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" name="Google Shape;450;p13"/>
            <p:cNvGrpSpPr/>
            <p:nvPr/>
          </p:nvGrpSpPr>
          <p:grpSpPr>
            <a:xfrm>
              <a:off x="6151334" y="0"/>
              <a:ext cx="1532674" cy="1341090"/>
              <a:chOff x="0" y="0"/>
              <a:chExt cx="812800" cy="711200"/>
            </a:xfrm>
          </p:grpSpPr>
          <p:sp>
            <p:nvSpPr>
              <p:cNvPr id="451" name="Google Shape;451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52" name="Google Shape;452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13"/>
            <p:cNvGrpSpPr/>
            <p:nvPr/>
          </p:nvGrpSpPr>
          <p:grpSpPr>
            <a:xfrm>
              <a:off x="3084755" y="0"/>
              <a:ext cx="1532674" cy="1341090"/>
              <a:chOff x="0" y="0"/>
              <a:chExt cx="812800" cy="711200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55" name="Google Shape;455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" name="Google Shape;456;p13"/>
            <p:cNvGrpSpPr/>
            <p:nvPr/>
          </p:nvGrpSpPr>
          <p:grpSpPr>
            <a:xfrm>
              <a:off x="1551466" y="0"/>
              <a:ext cx="1532674" cy="1341090"/>
              <a:chOff x="0" y="0"/>
              <a:chExt cx="812800" cy="711200"/>
            </a:xfrm>
          </p:grpSpPr>
          <p:sp>
            <p:nvSpPr>
              <p:cNvPr id="457" name="Google Shape;457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58" name="Google Shape;458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13"/>
            <p:cNvGrpSpPr/>
            <p:nvPr/>
          </p:nvGrpSpPr>
          <p:grpSpPr>
            <a:xfrm>
              <a:off x="10750586" y="0"/>
              <a:ext cx="1532674" cy="1341090"/>
              <a:chOff x="0" y="0"/>
              <a:chExt cx="812800" cy="711200"/>
            </a:xfrm>
          </p:grpSpPr>
          <p:sp>
            <p:nvSpPr>
              <p:cNvPr id="460" name="Google Shape;460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61" name="Google Shape;461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13"/>
            <p:cNvGrpSpPr/>
            <p:nvPr/>
          </p:nvGrpSpPr>
          <p:grpSpPr>
            <a:xfrm>
              <a:off x="12283876" y="0"/>
              <a:ext cx="1532674" cy="1341090"/>
              <a:chOff x="0" y="0"/>
              <a:chExt cx="812800" cy="711200"/>
            </a:xfrm>
          </p:grpSpPr>
          <p:sp>
            <p:nvSpPr>
              <p:cNvPr id="463" name="Google Shape;463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64" name="Google Shape;464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13"/>
            <p:cNvGrpSpPr/>
            <p:nvPr/>
          </p:nvGrpSpPr>
          <p:grpSpPr>
            <a:xfrm>
              <a:off x="9217297" y="0"/>
              <a:ext cx="1532674" cy="1341090"/>
              <a:chOff x="0" y="0"/>
              <a:chExt cx="812800" cy="711200"/>
            </a:xfrm>
          </p:grpSpPr>
          <p:sp>
            <p:nvSpPr>
              <p:cNvPr id="466" name="Google Shape;466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67" name="Google Shape;467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8" name="Google Shape;468;p13"/>
            <p:cNvGrpSpPr/>
            <p:nvPr/>
          </p:nvGrpSpPr>
          <p:grpSpPr>
            <a:xfrm>
              <a:off x="7684008" y="0"/>
              <a:ext cx="1532674" cy="1341090"/>
              <a:chOff x="0" y="0"/>
              <a:chExt cx="812800" cy="711200"/>
            </a:xfrm>
          </p:grpSpPr>
          <p:sp>
            <p:nvSpPr>
              <p:cNvPr id="469" name="Google Shape;469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70" name="Google Shape;470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13"/>
            <p:cNvGrpSpPr/>
            <p:nvPr/>
          </p:nvGrpSpPr>
          <p:grpSpPr>
            <a:xfrm>
              <a:off x="13816550" y="0"/>
              <a:ext cx="1532674" cy="1341090"/>
              <a:chOff x="0" y="0"/>
              <a:chExt cx="812800" cy="711200"/>
            </a:xfrm>
          </p:grpSpPr>
          <p:sp>
            <p:nvSpPr>
              <p:cNvPr id="472" name="Google Shape;472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73" name="Google Shape;473;p13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6E0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4"/>
          <p:cNvGrpSpPr/>
          <p:nvPr/>
        </p:nvGrpSpPr>
        <p:grpSpPr>
          <a:xfrm>
            <a:off x="3436888" y="4924297"/>
            <a:ext cx="11105130" cy="3423553"/>
            <a:chOff x="59907" y="-34588"/>
            <a:chExt cx="14806840" cy="4564738"/>
          </a:xfrm>
        </p:grpSpPr>
        <p:cxnSp>
          <p:nvCxnSpPr>
            <p:cNvPr id="479" name="Google Shape;479;p14"/>
            <p:cNvCxnSpPr/>
            <p:nvPr/>
          </p:nvCxnSpPr>
          <p:spPr>
            <a:xfrm rot="-3600000">
              <a:off x="-1247835" y="2230488"/>
              <a:ext cx="5230968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14"/>
            <p:cNvCxnSpPr/>
            <p:nvPr/>
          </p:nvCxnSpPr>
          <p:spPr>
            <a:xfrm rot="-7062008">
              <a:off x="1269831" y="2265679"/>
              <a:ext cx="5115181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1" name="Google Shape;481;p14"/>
            <p:cNvCxnSpPr/>
            <p:nvPr/>
          </p:nvCxnSpPr>
          <p:spPr>
            <a:xfrm rot="-3600000">
              <a:off x="3677387" y="2230488"/>
              <a:ext cx="5230968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2" name="Google Shape;482;p14"/>
            <p:cNvCxnSpPr/>
            <p:nvPr/>
          </p:nvCxnSpPr>
          <p:spPr>
            <a:xfrm rot="-7062008">
              <a:off x="6195054" y="2265679"/>
              <a:ext cx="5115181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14"/>
            <p:cNvCxnSpPr/>
            <p:nvPr/>
          </p:nvCxnSpPr>
          <p:spPr>
            <a:xfrm rot="-3600000">
              <a:off x="8602610" y="2230488"/>
              <a:ext cx="5230968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p14"/>
            <p:cNvCxnSpPr/>
            <p:nvPr/>
          </p:nvCxnSpPr>
          <p:spPr>
            <a:xfrm rot="-7062008">
              <a:off x="11120276" y="2265679"/>
              <a:ext cx="5115181" cy="0"/>
            </a:xfrm>
            <a:prstGeom prst="straightConnector1">
              <a:avLst/>
            </a:prstGeom>
            <a:noFill/>
            <a:ln cap="rnd" cmpd="sng" w="138325">
              <a:solidFill>
                <a:srgbClr val="00B1D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5" name="Google Shape;485;p14"/>
          <p:cNvGrpSpPr/>
          <p:nvPr/>
        </p:nvGrpSpPr>
        <p:grpSpPr>
          <a:xfrm>
            <a:off x="6242932" y="6803161"/>
            <a:ext cx="1863099" cy="1630212"/>
            <a:chOff x="0" y="0"/>
            <a:chExt cx="812800" cy="711200"/>
          </a:xfrm>
        </p:grpSpPr>
        <p:sp>
          <p:nvSpPr>
            <p:cNvPr id="486" name="Google Shape;486;p1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487" name="Google Shape;487;p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9858777" y="6793636"/>
            <a:ext cx="1863099" cy="1630212"/>
            <a:chOff x="0" y="0"/>
            <a:chExt cx="812800" cy="711200"/>
          </a:xfrm>
        </p:grpSpPr>
        <p:sp>
          <p:nvSpPr>
            <p:cNvPr id="489" name="Google Shape;489;p1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490" name="Google Shape;490;p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14"/>
          <p:cNvGrpSpPr/>
          <p:nvPr/>
        </p:nvGrpSpPr>
        <p:grpSpPr>
          <a:xfrm>
            <a:off x="3288091" y="8094528"/>
            <a:ext cx="432158" cy="434095"/>
            <a:chOff x="1813" y="0"/>
            <a:chExt cx="809173" cy="812800"/>
          </a:xfrm>
        </p:grpSpPr>
        <p:sp>
          <p:nvSpPr>
            <p:cNvPr id="492" name="Google Shape;492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4"/>
          <p:cNvGrpSpPr/>
          <p:nvPr/>
        </p:nvGrpSpPr>
        <p:grpSpPr>
          <a:xfrm>
            <a:off x="1028700" y="1014413"/>
            <a:ext cx="10278900" cy="1446765"/>
            <a:chOff x="0" y="-19050"/>
            <a:chExt cx="13705200" cy="1929020"/>
          </a:xfrm>
        </p:grpSpPr>
        <p:sp>
          <p:nvSpPr>
            <p:cNvPr id="495" name="Google Shape;495;p14"/>
            <p:cNvSpPr txBox="1"/>
            <p:nvPr/>
          </p:nvSpPr>
          <p:spPr>
            <a:xfrm>
              <a:off x="0" y="1622570"/>
              <a:ext cx="110793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 txBox="1"/>
            <p:nvPr/>
          </p:nvSpPr>
          <p:spPr>
            <a:xfrm>
              <a:off x="0" y="-19050"/>
              <a:ext cx="137052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rgbClr val="351B65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Текущий прогресс</a:t>
              </a:r>
              <a:endParaRPr/>
            </a:p>
          </p:txBody>
        </p:sp>
      </p:grpSp>
      <p:sp>
        <p:nvSpPr>
          <p:cNvPr id="497" name="Google Shape;497;p14"/>
          <p:cNvSpPr txBox="1"/>
          <p:nvPr/>
        </p:nvSpPr>
        <p:spPr>
          <a:xfrm>
            <a:off x="1831480" y="2692599"/>
            <a:ext cx="37359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Raleway"/>
                <a:ea typeface="Raleway"/>
                <a:cs typeface="Raleway"/>
                <a:sym typeface="Raleway"/>
              </a:rPr>
              <a:t>Написана программа</a:t>
            </a:r>
            <a:r>
              <a:rPr lang="en-US" sz="25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aleway"/>
                <a:ea typeface="Raleway"/>
                <a:cs typeface="Raleway"/>
                <a:sym typeface="Raleway"/>
              </a:rPr>
              <a:t>с архитектурой, позволяющей легко добавлять фрагменты для новых технологий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8" name="Google Shape;498;p14"/>
          <p:cNvSpPr txBox="1"/>
          <p:nvPr/>
        </p:nvSpPr>
        <p:spPr>
          <a:xfrm>
            <a:off x="5507640" y="8655350"/>
            <a:ext cx="329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Реализован фрагмент для создания базы данных </a:t>
            </a:r>
            <a:r>
              <a:rPr b="1" lang="en-US" sz="2200">
                <a:latin typeface="Raleway"/>
                <a:ea typeface="Raleway"/>
                <a:cs typeface="Raleway"/>
                <a:sym typeface="Raleway"/>
              </a:rPr>
              <a:t>PostgreSQL</a:t>
            </a:r>
            <a:endParaRPr b="1" sz="22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99" name="Google Shape;499;p14"/>
          <p:cNvGrpSpPr/>
          <p:nvPr/>
        </p:nvGrpSpPr>
        <p:grpSpPr>
          <a:xfrm>
            <a:off x="5135188" y="4848225"/>
            <a:ext cx="432158" cy="434095"/>
            <a:chOff x="1813" y="0"/>
            <a:chExt cx="809173" cy="812800"/>
          </a:xfrm>
        </p:grpSpPr>
        <p:sp>
          <p:nvSpPr>
            <p:cNvPr id="500" name="Google Shape;500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4"/>
          <p:cNvGrpSpPr/>
          <p:nvPr/>
        </p:nvGrpSpPr>
        <p:grpSpPr>
          <a:xfrm>
            <a:off x="14246970" y="8094528"/>
            <a:ext cx="432158" cy="434095"/>
            <a:chOff x="1813" y="0"/>
            <a:chExt cx="809173" cy="812800"/>
          </a:xfrm>
        </p:grpSpPr>
        <p:sp>
          <p:nvSpPr>
            <p:cNvPr id="503" name="Google Shape;503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4"/>
          <p:cNvGrpSpPr/>
          <p:nvPr/>
        </p:nvGrpSpPr>
        <p:grpSpPr>
          <a:xfrm>
            <a:off x="12532323" y="4848225"/>
            <a:ext cx="432158" cy="434095"/>
            <a:chOff x="1813" y="0"/>
            <a:chExt cx="809173" cy="812800"/>
          </a:xfrm>
        </p:grpSpPr>
        <p:sp>
          <p:nvSpPr>
            <p:cNvPr id="506" name="Google Shape;506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14"/>
          <p:cNvSpPr/>
          <p:nvPr/>
        </p:nvSpPr>
        <p:spPr>
          <a:xfrm>
            <a:off x="14019120" y="5534722"/>
            <a:ext cx="334649" cy="577084"/>
          </a:xfrm>
          <a:custGeom>
            <a:rect b="b" l="l" r="r" t="t"/>
            <a:pathLst>
              <a:path extrusionOk="0" h="577084" w="334649">
                <a:moveTo>
                  <a:pt x="264438" y="516186"/>
                </a:moveTo>
                <a:lnTo>
                  <a:pt x="264438" y="564344"/>
                </a:lnTo>
                <a:cubicBezTo>
                  <a:pt x="264438" y="571380"/>
                  <a:pt x="258732" y="577085"/>
                  <a:pt x="251695" y="577085"/>
                </a:cubicBezTo>
                <a:lnTo>
                  <a:pt x="82955" y="577085"/>
                </a:lnTo>
                <a:cubicBezTo>
                  <a:pt x="75917" y="577085"/>
                  <a:pt x="70212" y="571380"/>
                  <a:pt x="70212" y="564344"/>
                </a:cubicBezTo>
                <a:lnTo>
                  <a:pt x="70212" y="516186"/>
                </a:lnTo>
                <a:cubicBezTo>
                  <a:pt x="70212" y="509149"/>
                  <a:pt x="75917" y="503445"/>
                  <a:pt x="82955" y="503445"/>
                </a:cubicBezTo>
                <a:lnTo>
                  <a:pt x="251706" y="503445"/>
                </a:lnTo>
                <a:cubicBezTo>
                  <a:pt x="258732" y="503433"/>
                  <a:pt x="264438" y="509138"/>
                  <a:pt x="264438" y="516186"/>
                </a:cubicBezTo>
                <a:close/>
                <a:moveTo>
                  <a:pt x="327023" y="0"/>
                </a:moveTo>
                <a:lnTo>
                  <a:pt x="7627" y="0"/>
                </a:lnTo>
                <a:cubicBezTo>
                  <a:pt x="3407" y="0"/>
                  <a:pt x="0" y="3418"/>
                  <a:pt x="0" y="7626"/>
                </a:cubicBezTo>
                <a:lnTo>
                  <a:pt x="0" y="224844"/>
                </a:lnTo>
                <a:cubicBezTo>
                  <a:pt x="0" y="303528"/>
                  <a:pt x="54333" y="369519"/>
                  <a:pt x="127539" y="387363"/>
                </a:cubicBezTo>
                <a:lnTo>
                  <a:pt x="127456" y="387363"/>
                </a:lnTo>
                <a:lnTo>
                  <a:pt x="111554" y="503433"/>
                </a:lnTo>
                <a:lnTo>
                  <a:pt x="223096" y="503433"/>
                </a:lnTo>
                <a:lnTo>
                  <a:pt x="207193" y="387363"/>
                </a:lnTo>
                <a:lnTo>
                  <a:pt x="207111" y="387363"/>
                </a:lnTo>
                <a:cubicBezTo>
                  <a:pt x="280317" y="369507"/>
                  <a:pt x="334650" y="303528"/>
                  <a:pt x="334650" y="224844"/>
                </a:cubicBezTo>
                <a:lnTo>
                  <a:pt x="334650" y="7626"/>
                </a:lnTo>
                <a:cubicBezTo>
                  <a:pt x="334650" y="3418"/>
                  <a:pt x="331231" y="0"/>
                  <a:pt x="327023" y="0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4"/>
          <p:cNvSpPr/>
          <p:nvPr/>
        </p:nvSpPr>
        <p:spPr>
          <a:xfrm>
            <a:off x="6807304" y="7714826"/>
            <a:ext cx="734943" cy="441889"/>
          </a:xfrm>
          <a:custGeom>
            <a:rect b="b" l="l" r="r" t="t"/>
            <a:pathLst>
              <a:path extrusionOk="0" h="441889" w="734943">
                <a:moveTo>
                  <a:pt x="734944" y="65114"/>
                </a:moveTo>
                <a:lnTo>
                  <a:pt x="734944" y="434523"/>
                </a:lnTo>
                <a:cubicBezTo>
                  <a:pt x="734944" y="438604"/>
                  <a:pt x="731662" y="441889"/>
                  <a:pt x="727585" y="441889"/>
                </a:cubicBezTo>
                <a:lnTo>
                  <a:pt x="7358" y="441889"/>
                </a:lnTo>
                <a:cubicBezTo>
                  <a:pt x="3282" y="441889"/>
                  <a:pt x="0" y="438604"/>
                  <a:pt x="0" y="434523"/>
                </a:cubicBezTo>
                <a:lnTo>
                  <a:pt x="0" y="65114"/>
                </a:lnTo>
                <a:cubicBezTo>
                  <a:pt x="0" y="61048"/>
                  <a:pt x="3282" y="57748"/>
                  <a:pt x="7358" y="57748"/>
                </a:cubicBezTo>
                <a:lnTo>
                  <a:pt x="56423" y="57748"/>
                </a:lnTo>
                <a:lnTo>
                  <a:pt x="56423" y="7366"/>
                </a:lnTo>
                <a:cubicBezTo>
                  <a:pt x="56423" y="3300"/>
                  <a:pt x="59720" y="0"/>
                  <a:pt x="63781" y="0"/>
                </a:cubicBezTo>
                <a:lnTo>
                  <a:pt x="279953" y="0"/>
                </a:lnTo>
                <a:cubicBezTo>
                  <a:pt x="318201" y="0"/>
                  <a:pt x="352799" y="23246"/>
                  <a:pt x="367472" y="58308"/>
                </a:cubicBezTo>
                <a:cubicBezTo>
                  <a:pt x="382144" y="23261"/>
                  <a:pt x="416743" y="0"/>
                  <a:pt x="454991" y="0"/>
                </a:cubicBezTo>
                <a:lnTo>
                  <a:pt x="671162" y="0"/>
                </a:lnTo>
                <a:cubicBezTo>
                  <a:pt x="675224" y="0"/>
                  <a:pt x="678521" y="3300"/>
                  <a:pt x="678521" y="7366"/>
                </a:cubicBezTo>
                <a:lnTo>
                  <a:pt x="678521" y="57748"/>
                </a:lnTo>
                <a:lnTo>
                  <a:pt x="727585" y="57748"/>
                </a:lnTo>
                <a:cubicBezTo>
                  <a:pt x="731662" y="57748"/>
                  <a:pt x="734944" y="61048"/>
                  <a:pt x="734944" y="65114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4"/>
          <p:cNvSpPr/>
          <p:nvPr/>
        </p:nvSpPr>
        <p:spPr>
          <a:xfrm>
            <a:off x="6807304" y="7714826"/>
            <a:ext cx="734943" cy="441889"/>
          </a:xfrm>
          <a:custGeom>
            <a:rect b="b" l="l" r="r" t="t"/>
            <a:pathLst>
              <a:path extrusionOk="0" h="441889" w="734943">
                <a:moveTo>
                  <a:pt x="727585" y="57748"/>
                </a:moveTo>
                <a:lnTo>
                  <a:pt x="678521" y="57748"/>
                </a:lnTo>
                <a:lnTo>
                  <a:pt x="678521" y="7366"/>
                </a:lnTo>
                <a:cubicBezTo>
                  <a:pt x="678521" y="3300"/>
                  <a:pt x="675224" y="0"/>
                  <a:pt x="671162" y="0"/>
                </a:cubicBezTo>
                <a:lnTo>
                  <a:pt x="454991" y="0"/>
                </a:lnTo>
                <a:cubicBezTo>
                  <a:pt x="416743" y="0"/>
                  <a:pt x="382144" y="23261"/>
                  <a:pt x="367472" y="58308"/>
                </a:cubicBezTo>
                <a:cubicBezTo>
                  <a:pt x="352799" y="23246"/>
                  <a:pt x="318201" y="0"/>
                  <a:pt x="279953" y="0"/>
                </a:cubicBezTo>
                <a:lnTo>
                  <a:pt x="63781" y="0"/>
                </a:lnTo>
                <a:cubicBezTo>
                  <a:pt x="59720" y="0"/>
                  <a:pt x="56423" y="3300"/>
                  <a:pt x="56423" y="7366"/>
                </a:cubicBezTo>
                <a:lnTo>
                  <a:pt x="56423" y="57748"/>
                </a:lnTo>
                <a:lnTo>
                  <a:pt x="7358" y="57748"/>
                </a:lnTo>
                <a:cubicBezTo>
                  <a:pt x="3282" y="57748"/>
                  <a:pt x="0" y="61048"/>
                  <a:pt x="0" y="65114"/>
                </a:cubicBezTo>
                <a:lnTo>
                  <a:pt x="0" y="434523"/>
                </a:lnTo>
                <a:cubicBezTo>
                  <a:pt x="0" y="438604"/>
                  <a:pt x="3282" y="441889"/>
                  <a:pt x="7358" y="441889"/>
                </a:cubicBezTo>
                <a:lnTo>
                  <a:pt x="727585" y="441889"/>
                </a:lnTo>
                <a:cubicBezTo>
                  <a:pt x="731662" y="441889"/>
                  <a:pt x="734944" y="438604"/>
                  <a:pt x="734944" y="434523"/>
                </a:cubicBezTo>
                <a:lnTo>
                  <a:pt x="734944" y="65114"/>
                </a:lnTo>
                <a:cubicBezTo>
                  <a:pt x="734944" y="61048"/>
                  <a:pt x="731662" y="57748"/>
                  <a:pt x="727585" y="57748"/>
                </a:cubicBezTo>
                <a:close/>
                <a:moveTo>
                  <a:pt x="14717" y="427157"/>
                </a:moveTo>
                <a:lnTo>
                  <a:pt x="14717" y="72479"/>
                </a:lnTo>
                <a:lnTo>
                  <a:pt x="56423" y="72479"/>
                </a:lnTo>
                <a:lnTo>
                  <a:pt x="56423" y="360806"/>
                </a:lnTo>
                <a:cubicBezTo>
                  <a:pt x="56423" y="364872"/>
                  <a:pt x="59720" y="368172"/>
                  <a:pt x="63781" y="368172"/>
                </a:cubicBezTo>
                <a:lnTo>
                  <a:pt x="281748" y="368172"/>
                </a:lnTo>
                <a:cubicBezTo>
                  <a:pt x="318113" y="368172"/>
                  <a:pt x="349694" y="393010"/>
                  <a:pt x="358495" y="427157"/>
                </a:cubicBezTo>
                <a:lnTo>
                  <a:pt x="14717" y="427157"/>
                </a:lnTo>
                <a:close/>
                <a:moveTo>
                  <a:pt x="360114" y="395308"/>
                </a:moveTo>
                <a:cubicBezTo>
                  <a:pt x="343131" y="369969"/>
                  <a:pt x="314021" y="353441"/>
                  <a:pt x="281748" y="353441"/>
                </a:cubicBezTo>
                <a:lnTo>
                  <a:pt x="71140" y="353441"/>
                </a:lnTo>
                <a:lnTo>
                  <a:pt x="71140" y="14732"/>
                </a:lnTo>
                <a:lnTo>
                  <a:pt x="279953" y="14732"/>
                </a:lnTo>
                <a:cubicBezTo>
                  <a:pt x="313580" y="14732"/>
                  <a:pt x="343867" y="35989"/>
                  <a:pt x="355331" y="67633"/>
                </a:cubicBezTo>
                <a:cubicBezTo>
                  <a:pt x="358509" y="76398"/>
                  <a:pt x="360114" y="85605"/>
                  <a:pt x="360114" y="94975"/>
                </a:cubicBezTo>
                <a:lnTo>
                  <a:pt x="360114" y="395308"/>
                </a:lnTo>
                <a:close/>
                <a:moveTo>
                  <a:pt x="374830" y="94975"/>
                </a:moveTo>
                <a:cubicBezTo>
                  <a:pt x="374830" y="85605"/>
                  <a:pt x="376434" y="76398"/>
                  <a:pt x="379613" y="67633"/>
                </a:cubicBezTo>
                <a:cubicBezTo>
                  <a:pt x="391077" y="35989"/>
                  <a:pt x="421364" y="14732"/>
                  <a:pt x="454991" y="14732"/>
                </a:cubicBezTo>
                <a:lnTo>
                  <a:pt x="663804" y="14732"/>
                </a:lnTo>
                <a:lnTo>
                  <a:pt x="663804" y="353441"/>
                </a:lnTo>
                <a:lnTo>
                  <a:pt x="453196" y="353441"/>
                </a:lnTo>
                <a:cubicBezTo>
                  <a:pt x="420922" y="353441"/>
                  <a:pt x="391813" y="369969"/>
                  <a:pt x="374830" y="395308"/>
                </a:cubicBezTo>
                <a:lnTo>
                  <a:pt x="374830" y="94975"/>
                </a:lnTo>
                <a:close/>
                <a:moveTo>
                  <a:pt x="720227" y="427157"/>
                </a:moveTo>
                <a:lnTo>
                  <a:pt x="376449" y="427157"/>
                </a:lnTo>
                <a:cubicBezTo>
                  <a:pt x="385249" y="393010"/>
                  <a:pt x="416831" y="368172"/>
                  <a:pt x="453196" y="368172"/>
                </a:cubicBezTo>
                <a:lnTo>
                  <a:pt x="671162" y="368172"/>
                </a:lnTo>
                <a:cubicBezTo>
                  <a:pt x="675224" y="368172"/>
                  <a:pt x="678521" y="364872"/>
                  <a:pt x="678521" y="360806"/>
                </a:cubicBezTo>
                <a:lnTo>
                  <a:pt x="678521" y="72479"/>
                </a:lnTo>
                <a:lnTo>
                  <a:pt x="720227" y="72479"/>
                </a:lnTo>
                <a:lnTo>
                  <a:pt x="720227" y="427157"/>
                </a:lnTo>
                <a:close/>
                <a:moveTo>
                  <a:pt x="427648" y="90319"/>
                </a:moveTo>
                <a:cubicBezTo>
                  <a:pt x="427648" y="86254"/>
                  <a:pt x="430944" y="82954"/>
                  <a:pt x="435006" y="82954"/>
                </a:cubicBezTo>
                <a:lnTo>
                  <a:pt x="607116" y="82954"/>
                </a:lnTo>
                <a:cubicBezTo>
                  <a:pt x="611178" y="82954"/>
                  <a:pt x="614474" y="86254"/>
                  <a:pt x="614474" y="90319"/>
                </a:cubicBezTo>
                <a:cubicBezTo>
                  <a:pt x="614474" y="94385"/>
                  <a:pt x="611178" y="97685"/>
                  <a:pt x="607116" y="97685"/>
                </a:cubicBezTo>
                <a:lnTo>
                  <a:pt x="435006" y="97685"/>
                </a:lnTo>
                <a:cubicBezTo>
                  <a:pt x="430944" y="97685"/>
                  <a:pt x="427648" y="94385"/>
                  <a:pt x="427648" y="90319"/>
                </a:cubicBezTo>
                <a:close/>
                <a:moveTo>
                  <a:pt x="427648" y="153798"/>
                </a:moveTo>
                <a:cubicBezTo>
                  <a:pt x="427648" y="149732"/>
                  <a:pt x="430944" y="146432"/>
                  <a:pt x="435006" y="146432"/>
                </a:cubicBezTo>
                <a:lnTo>
                  <a:pt x="607116" y="146432"/>
                </a:lnTo>
                <a:cubicBezTo>
                  <a:pt x="611178" y="146432"/>
                  <a:pt x="614474" y="149732"/>
                  <a:pt x="614474" y="153798"/>
                </a:cubicBezTo>
                <a:cubicBezTo>
                  <a:pt x="614474" y="157864"/>
                  <a:pt x="611178" y="161164"/>
                  <a:pt x="607116" y="161164"/>
                </a:cubicBezTo>
                <a:lnTo>
                  <a:pt x="435006" y="161164"/>
                </a:lnTo>
                <a:cubicBezTo>
                  <a:pt x="430944" y="161164"/>
                  <a:pt x="427648" y="157864"/>
                  <a:pt x="427648" y="153798"/>
                </a:cubicBezTo>
                <a:close/>
                <a:moveTo>
                  <a:pt x="427648" y="217262"/>
                </a:moveTo>
                <a:cubicBezTo>
                  <a:pt x="427648" y="213196"/>
                  <a:pt x="430944" y="209896"/>
                  <a:pt x="435006" y="209896"/>
                </a:cubicBezTo>
                <a:lnTo>
                  <a:pt x="607116" y="209896"/>
                </a:lnTo>
                <a:cubicBezTo>
                  <a:pt x="611178" y="209896"/>
                  <a:pt x="614474" y="213196"/>
                  <a:pt x="614474" y="217262"/>
                </a:cubicBezTo>
                <a:cubicBezTo>
                  <a:pt x="614474" y="221328"/>
                  <a:pt x="611178" y="224627"/>
                  <a:pt x="607116" y="224627"/>
                </a:cubicBezTo>
                <a:lnTo>
                  <a:pt x="435006" y="224627"/>
                </a:lnTo>
                <a:cubicBezTo>
                  <a:pt x="430944" y="224627"/>
                  <a:pt x="427648" y="221328"/>
                  <a:pt x="427648" y="217262"/>
                </a:cubicBezTo>
                <a:close/>
                <a:moveTo>
                  <a:pt x="427648" y="280740"/>
                </a:moveTo>
                <a:cubicBezTo>
                  <a:pt x="427648" y="276674"/>
                  <a:pt x="430944" y="273374"/>
                  <a:pt x="435006" y="273374"/>
                </a:cubicBezTo>
                <a:lnTo>
                  <a:pt x="607116" y="273374"/>
                </a:lnTo>
                <a:cubicBezTo>
                  <a:pt x="611178" y="273374"/>
                  <a:pt x="614474" y="276674"/>
                  <a:pt x="614474" y="280740"/>
                </a:cubicBezTo>
                <a:cubicBezTo>
                  <a:pt x="614474" y="284806"/>
                  <a:pt x="611178" y="288106"/>
                  <a:pt x="607116" y="288106"/>
                </a:cubicBezTo>
                <a:lnTo>
                  <a:pt x="435006" y="288106"/>
                </a:lnTo>
                <a:cubicBezTo>
                  <a:pt x="430944" y="288106"/>
                  <a:pt x="427648" y="284806"/>
                  <a:pt x="427648" y="280740"/>
                </a:cubicBezTo>
                <a:close/>
                <a:moveTo>
                  <a:pt x="307296" y="90319"/>
                </a:moveTo>
                <a:cubicBezTo>
                  <a:pt x="307296" y="94385"/>
                  <a:pt x="303999" y="97685"/>
                  <a:pt x="299938" y="97685"/>
                </a:cubicBezTo>
                <a:lnTo>
                  <a:pt x="127828" y="97685"/>
                </a:lnTo>
                <a:cubicBezTo>
                  <a:pt x="123766" y="97685"/>
                  <a:pt x="120470" y="94385"/>
                  <a:pt x="120470" y="90319"/>
                </a:cubicBezTo>
                <a:cubicBezTo>
                  <a:pt x="120470" y="86254"/>
                  <a:pt x="123766" y="82954"/>
                  <a:pt x="127828" y="82954"/>
                </a:cubicBezTo>
                <a:lnTo>
                  <a:pt x="299938" y="82954"/>
                </a:lnTo>
                <a:cubicBezTo>
                  <a:pt x="303999" y="82954"/>
                  <a:pt x="307296" y="86254"/>
                  <a:pt x="307296" y="90319"/>
                </a:cubicBezTo>
                <a:close/>
                <a:moveTo>
                  <a:pt x="307296" y="153798"/>
                </a:moveTo>
                <a:cubicBezTo>
                  <a:pt x="307296" y="157864"/>
                  <a:pt x="303999" y="161164"/>
                  <a:pt x="299938" y="161164"/>
                </a:cubicBezTo>
                <a:lnTo>
                  <a:pt x="127828" y="161164"/>
                </a:lnTo>
                <a:cubicBezTo>
                  <a:pt x="123766" y="161164"/>
                  <a:pt x="120470" y="157864"/>
                  <a:pt x="120470" y="153798"/>
                </a:cubicBezTo>
                <a:cubicBezTo>
                  <a:pt x="120470" y="149732"/>
                  <a:pt x="123766" y="146432"/>
                  <a:pt x="127828" y="146432"/>
                </a:cubicBezTo>
                <a:lnTo>
                  <a:pt x="299938" y="146432"/>
                </a:lnTo>
                <a:cubicBezTo>
                  <a:pt x="303999" y="146432"/>
                  <a:pt x="307296" y="149732"/>
                  <a:pt x="307296" y="153798"/>
                </a:cubicBezTo>
                <a:close/>
                <a:moveTo>
                  <a:pt x="307296" y="217262"/>
                </a:moveTo>
                <a:cubicBezTo>
                  <a:pt x="307296" y="221328"/>
                  <a:pt x="303999" y="224627"/>
                  <a:pt x="299938" y="224627"/>
                </a:cubicBezTo>
                <a:lnTo>
                  <a:pt x="127828" y="224627"/>
                </a:lnTo>
                <a:cubicBezTo>
                  <a:pt x="123766" y="224627"/>
                  <a:pt x="120470" y="221328"/>
                  <a:pt x="120470" y="217262"/>
                </a:cubicBezTo>
                <a:cubicBezTo>
                  <a:pt x="120470" y="213196"/>
                  <a:pt x="123766" y="209896"/>
                  <a:pt x="127828" y="209896"/>
                </a:cubicBezTo>
                <a:lnTo>
                  <a:pt x="299938" y="209896"/>
                </a:lnTo>
                <a:cubicBezTo>
                  <a:pt x="303999" y="209896"/>
                  <a:pt x="307296" y="213196"/>
                  <a:pt x="307296" y="217262"/>
                </a:cubicBezTo>
                <a:close/>
                <a:moveTo>
                  <a:pt x="307296" y="280740"/>
                </a:moveTo>
                <a:cubicBezTo>
                  <a:pt x="307296" y="284806"/>
                  <a:pt x="303999" y="288106"/>
                  <a:pt x="299938" y="288106"/>
                </a:cubicBezTo>
                <a:lnTo>
                  <a:pt x="127828" y="288106"/>
                </a:lnTo>
                <a:cubicBezTo>
                  <a:pt x="123766" y="288106"/>
                  <a:pt x="120470" y="284806"/>
                  <a:pt x="120470" y="280740"/>
                </a:cubicBezTo>
                <a:cubicBezTo>
                  <a:pt x="120470" y="276674"/>
                  <a:pt x="123766" y="273374"/>
                  <a:pt x="127828" y="273374"/>
                </a:cubicBezTo>
                <a:lnTo>
                  <a:pt x="299938" y="273374"/>
                </a:lnTo>
                <a:cubicBezTo>
                  <a:pt x="303999" y="273374"/>
                  <a:pt x="307296" y="276674"/>
                  <a:pt x="307296" y="280740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4"/>
          <p:cNvSpPr/>
          <p:nvPr/>
        </p:nvSpPr>
        <p:spPr>
          <a:xfrm>
            <a:off x="10525836" y="7637317"/>
            <a:ext cx="529151" cy="529108"/>
          </a:xfrm>
          <a:custGeom>
            <a:rect b="b" l="l" r="r" t="t"/>
            <a:pathLst>
              <a:path extrusionOk="0" h="529108" w="529151">
                <a:moveTo>
                  <a:pt x="517789" y="211138"/>
                </a:moveTo>
                <a:lnTo>
                  <a:pt x="459051" y="211138"/>
                </a:lnTo>
                <a:cubicBezTo>
                  <a:pt x="458712" y="211138"/>
                  <a:pt x="458405" y="210926"/>
                  <a:pt x="458321" y="210609"/>
                </a:cubicBezTo>
                <a:cubicBezTo>
                  <a:pt x="453972" y="194993"/>
                  <a:pt x="447709" y="179896"/>
                  <a:pt x="439711" y="165741"/>
                </a:cubicBezTo>
                <a:cubicBezTo>
                  <a:pt x="439552" y="165455"/>
                  <a:pt x="439605" y="165085"/>
                  <a:pt x="439849" y="164841"/>
                </a:cubicBezTo>
                <a:lnTo>
                  <a:pt x="481395" y="123295"/>
                </a:lnTo>
                <a:cubicBezTo>
                  <a:pt x="483542" y="121147"/>
                  <a:pt x="484727" y="118302"/>
                  <a:pt x="484727" y="115265"/>
                </a:cubicBezTo>
                <a:cubicBezTo>
                  <a:pt x="484727" y="112229"/>
                  <a:pt x="483542" y="109372"/>
                  <a:pt x="481395" y="107225"/>
                </a:cubicBezTo>
                <a:lnTo>
                  <a:pt x="421916" y="47756"/>
                </a:lnTo>
                <a:cubicBezTo>
                  <a:pt x="417483" y="43334"/>
                  <a:pt x="410278" y="43334"/>
                  <a:pt x="405846" y="47756"/>
                </a:cubicBezTo>
                <a:lnTo>
                  <a:pt x="364289" y="89292"/>
                </a:lnTo>
                <a:cubicBezTo>
                  <a:pt x="364045" y="89535"/>
                  <a:pt x="363675" y="89599"/>
                  <a:pt x="363390" y="89440"/>
                </a:cubicBezTo>
                <a:cubicBezTo>
                  <a:pt x="349202" y="81410"/>
                  <a:pt x="334094" y="75147"/>
                  <a:pt x="318521" y="70820"/>
                </a:cubicBezTo>
                <a:cubicBezTo>
                  <a:pt x="318204" y="70735"/>
                  <a:pt x="317992" y="70429"/>
                  <a:pt x="317992" y="70090"/>
                </a:cubicBezTo>
                <a:lnTo>
                  <a:pt x="317992" y="11363"/>
                </a:lnTo>
                <a:cubicBezTo>
                  <a:pt x="317992" y="5089"/>
                  <a:pt x="312893" y="0"/>
                  <a:pt x="306630" y="0"/>
                </a:cubicBezTo>
                <a:lnTo>
                  <a:pt x="222522" y="0"/>
                </a:lnTo>
                <a:cubicBezTo>
                  <a:pt x="216258" y="0"/>
                  <a:pt x="211159" y="5089"/>
                  <a:pt x="211159" y="11363"/>
                </a:cubicBezTo>
                <a:lnTo>
                  <a:pt x="211159" y="70090"/>
                </a:lnTo>
                <a:cubicBezTo>
                  <a:pt x="211159" y="70439"/>
                  <a:pt x="210947" y="70735"/>
                  <a:pt x="210630" y="70820"/>
                </a:cubicBezTo>
                <a:cubicBezTo>
                  <a:pt x="195046" y="75158"/>
                  <a:pt x="179939" y="81421"/>
                  <a:pt x="165751" y="89451"/>
                </a:cubicBezTo>
                <a:cubicBezTo>
                  <a:pt x="165476" y="89610"/>
                  <a:pt x="165106" y="89546"/>
                  <a:pt x="164863" y="89303"/>
                </a:cubicBezTo>
                <a:lnTo>
                  <a:pt x="123306" y="47756"/>
                </a:lnTo>
                <a:cubicBezTo>
                  <a:pt x="118873" y="43334"/>
                  <a:pt x="111668" y="43334"/>
                  <a:pt x="107235" y="47756"/>
                </a:cubicBezTo>
                <a:lnTo>
                  <a:pt x="47746" y="107235"/>
                </a:lnTo>
                <a:cubicBezTo>
                  <a:pt x="45598" y="109383"/>
                  <a:pt x="44413" y="112239"/>
                  <a:pt x="44413" y="115276"/>
                </a:cubicBezTo>
                <a:cubicBezTo>
                  <a:pt x="44413" y="118312"/>
                  <a:pt x="45598" y="121169"/>
                  <a:pt x="47746" y="123316"/>
                </a:cubicBezTo>
                <a:lnTo>
                  <a:pt x="89303" y="164841"/>
                </a:lnTo>
                <a:cubicBezTo>
                  <a:pt x="89546" y="165085"/>
                  <a:pt x="89599" y="165455"/>
                  <a:pt x="89440" y="165741"/>
                </a:cubicBezTo>
                <a:cubicBezTo>
                  <a:pt x="81421" y="179949"/>
                  <a:pt x="75158" y="195046"/>
                  <a:pt x="70831" y="210609"/>
                </a:cubicBezTo>
                <a:cubicBezTo>
                  <a:pt x="70746" y="210926"/>
                  <a:pt x="70439" y="211138"/>
                  <a:pt x="70090" y="211138"/>
                </a:cubicBezTo>
                <a:lnTo>
                  <a:pt x="11363" y="211138"/>
                </a:lnTo>
                <a:cubicBezTo>
                  <a:pt x="5099" y="211138"/>
                  <a:pt x="0" y="216237"/>
                  <a:pt x="0" y="222500"/>
                </a:cubicBezTo>
                <a:lnTo>
                  <a:pt x="0" y="306630"/>
                </a:lnTo>
                <a:cubicBezTo>
                  <a:pt x="0" y="312903"/>
                  <a:pt x="5099" y="317992"/>
                  <a:pt x="11363" y="317992"/>
                </a:cubicBezTo>
                <a:lnTo>
                  <a:pt x="70101" y="317992"/>
                </a:lnTo>
                <a:cubicBezTo>
                  <a:pt x="70439" y="317992"/>
                  <a:pt x="70746" y="318214"/>
                  <a:pt x="70831" y="318521"/>
                </a:cubicBezTo>
                <a:cubicBezTo>
                  <a:pt x="75179" y="334126"/>
                  <a:pt x="81442" y="349223"/>
                  <a:pt x="89440" y="363400"/>
                </a:cubicBezTo>
                <a:cubicBezTo>
                  <a:pt x="89610" y="363686"/>
                  <a:pt x="89546" y="364045"/>
                  <a:pt x="89303" y="364299"/>
                </a:cubicBezTo>
                <a:lnTo>
                  <a:pt x="47756" y="405835"/>
                </a:lnTo>
                <a:cubicBezTo>
                  <a:pt x="45609" y="407983"/>
                  <a:pt x="44424" y="410839"/>
                  <a:pt x="44424" y="413876"/>
                </a:cubicBezTo>
                <a:cubicBezTo>
                  <a:pt x="44424" y="416912"/>
                  <a:pt x="45609" y="419768"/>
                  <a:pt x="47756" y="421905"/>
                </a:cubicBezTo>
                <a:lnTo>
                  <a:pt x="107246" y="481363"/>
                </a:lnTo>
                <a:cubicBezTo>
                  <a:pt x="111679" y="485796"/>
                  <a:pt x="118894" y="485796"/>
                  <a:pt x="123316" y="481363"/>
                </a:cubicBezTo>
                <a:lnTo>
                  <a:pt x="164863" y="439817"/>
                </a:lnTo>
                <a:cubicBezTo>
                  <a:pt x="165106" y="439573"/>
                  <a:pt x="165476" y="439521"/>
                  <a:pt x="165751" y="439679"/>
                </a:cubicBezTo>
                <a:cubicBezTo>
                  <a:pt x="179896" y="447677"/>
                  <a:pt x="194993" y="453941"/>
                  <a:pt x="210630" y="458299"/>
                </a:cubicBezTo>
                <a:cubicBezTo>
                  <a:pt x="210947" y="458384"/>
                  <a:pt x="211159" y="458691"/>
                  <a:pt x="211159" y="459029"/>
                </a:cubicBezTo>
                <a:lnTo>
                  <a:pt x="211159" y="517746"/>
                </a:lnTo>
                <a:cubicBezTo>
                  <a:pt x="211159" y="524010"/>
                  <a:pt x="216258" y="529109"/>
                  <a:pt x="222522" y="529109"/>
                </a:cubicBezTo>
                <a:lnTo>
                  <a:pt x="306640" y="529109"/>
                </a:lnTo>
                <a:cubicBezTo>
                  <a:pt x="312903" y="529109"/>
                  <a:pt x="318003" y="524010"/>
                  <a:pt x="318003" y="517746"/>
                </a:cubicBezTo>
                <a:lnTo>
                  <a:pt x="318003" y="459029"/>
                </a:lnTo>
                <a:cubicBezTo>
                  <a:pt x="318003" y="458691"/>
                  <a:pt x="318225" y="458384"/>
                  <a:pt x="318532" y="458299"/>
                </a:cubicBezTo>
                <a:cubicBezTo>
                  <a:pt x="334169" y="453941"/>
                  <a:pt x="349266" y="447677"/>
                  <a:pt x="363411" y="439679"/>
                </a:cubicBezTo>
                <a:cubicBezTo>
                  <a:pt x="363686" y="439521"/>
                  <a:pt x="364056" y="439573"/>
                  <a:pt x="364310" y="439817"/>
                </a:cubicBezTo>
                <a:lnTo>
                  <a:pt x="405846" y="481363"/>
                </a:lnTo>
                <a:cubicBezTo>
                  <a:pt x="410278" y="485796"/>
                  <a:pt x="417483" y="485796"/>
                  <a:pt x="421916" y="481363"/>
                </a:cubicBezTo>
                <a:lnTo>
                  <a:pt x="481405" y="421916"/>
                </a:lnTo>
                <a:cubicBezTo>
                  <a:pt x="483553" y="419768"/>
                  <a:pt x="484738" y="416912"/>
                  <a:pt x="484738" y="413876"/>
                </a:cubicBezTo>
                <a:cubicBezTo>
                  <a:pt x="484738" y="410839"/>
                  <a:pt x="483553" y="407983"/>
                  <a:pt x="481405" y="405835"/>
                </a:cubicBezTo>
                <a:lnTo>
                  <a:pt x="439870" y="364299"/>
                </a:lnTo>
                <a:cubicBezTo>
                  <a:pt x="439616" y="364045"/>
                  <a:pt x="439563" y="363686"/>
                  <a:pt x="439722" y="363400"/>
                </a:cubicBezTo>
                <a:cubicBezTo>
                  <a:pt x="443731" y="356301"/>
                  <a:pt x="447307" y="348969"/>
                  <a:pt x="450407" y="341468"/>
                </a:cubicBezTo>
                <a:cubicBezTo>
                  <a:pt x="453517" y="333978"/>
                  <a:pt x="456173" y="326308"/>
                  <a:pt x="458331" y="318521"/>
                </a:cubicBezTo>
                <a:cubicBezTo>
                  <a:pt x="458416" y="318214"/>
                  <a:pt x="458723" y="317992"/>
                  <a:pt x="459072" y="317992"/>
                </a:cubicBezTo>
                <a:lnTo>
                  <a:pt x="517789" y="317992"/>
                </a:lnTo>
                <a:cubicBezTo>
                  <a:pt x="524052" y="317992"/>
                  <a:pt x="529151" y="312903"/>
                  <a:pt x="529151" y="306630"/>
                </a:cubicBezTo>
                <a:lnTo>
                  <a:pt x="529151" y="222500"/>
                </a:lnTo>
                <a:cubicBezTo>
                  <a:pt x="529151" y="216237"/>
                  <a:pt x="524052" y="211138"/>
                  <a:pt x="517789" y="211138"/>
                </a:cubicBezTo>
                <a:close/>
                <a:moveTo>
                  <a:pt x="369113" y="264554"/>
                </a:moveTo>
                <a:cubicBezTo>
                  <a:pt x="369113" y="322203"/>
                  <a:pt x="322224" y="369092"/>
                  <a:pt x="264576" y="369092"/>
                </a:cubicBezTo>
                <a:cubicBezTo>
                  <a:pt x="206927" y="369092"/>
                  <a:pt x="160038" y="322203"/>
                  <a:pt x="160038" y="264554"/>
                </a:cubicBezTo>
                <a:cubicBezTo>
                  <a:pt x="160038" y="206906"/>
                  <a:pt x="206927" y="160017"/>
                  <a:pt x="264576" y="160017"/>
                </a:cubicBezTo>
                <a:cubicBezTo>
                  <a:pt x="322224" y="160017"/>
                  <a:pt x="369113" y="206906"/>
                  <a:pt x="369113" y="264554"/>
                </a:cubicBez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14"/>
          <p:cNvGrpSpPr/>
          <p:nvPr/>
        </p:nvGrpSpPr>
        <p:grpSpPr>
          <a:xfrm>
            <a:off x="2971800" y="4686300"/>
            <a:ext cx="1863120" cy="1630230"/>
            <a:chOff x="0" y="0"/>
            <a:chExt cx="2484161" cy="2173641"/>
          </a:xfrm>
        </p:grpSpPr>
        <p:grpSp>
          <p:nvGrpSpPr>
            <p:cNvPr id="513" name="Google Shape;513;p14"/>
            <p:cNvGrpSpPr/>
            <p:nvPr/>
          </p:nvGrpSpPr>
          <p:grpSpPr>
            <a:xfrm>
              <a:off x="0" y="0"/>
              <a:ext cx="2484161" cy="2173641"/>
              <a:chOff x="0" y="0"/>
              <a:chExt cx="812800" cy="711200"/>
            </a:xfrm>
          </p:grpSpPr>
          <p:sp>
            <p:nvSpPr>
              <p:cNvPr id="514" name="Google Shape;514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14"/>
            <p:cNvSpPr/>
            <p:nvPr/>
          </p:nvSpPr>
          <p:spPr>
            <a:xfrm>
              <a:off x="980545" y="1032489"/>
              <a:ext cx="522684" cy="723577"/>
            </a:xfrm>
            <a:custGeom>
              <a:rect b="b" l="l" r="r" t="t"/>
              <a:pathLst>
                <a:path extrusionOk="0" h="723577" w="522684">
                  <a:moveTo>
                    <a:pt x="522684" y="38996"/>
                  </a:moveTo>
                  <a:lnTo>
                    <a:pt x="522684" y="310360"/>
                  </a:lnTo>
                  <a:cubicBezTo>
                    <a:pt x="522684" y="318091"/>
                    <a:pt x="515016" y="323561"/>
                    <a:pt x="507761" y="320900"/>
                  </a:cubicBezTo>
                  <a:cubicBezTo>
                    <a:pt x="355002" y="264815"/>
                    <a:pt x="202242" y="395641"/>
                    <a:pt x="49482" y="326990"/>
                  </a:cubicBezTo>
                  <a:lnTo>
                    <a:pt x="49482" y="704345"/>
                  </a:lnTo>
                  <a:cubicBezTo>
                    <a:pt x="49482" y="714974"/>
                    <a:pt x="40868" y="723577"/>
                    <a:pt x="30259" y="723577"/>
                  </a:cubicBezTo>
                  <a:lnTo>
                    <a:pt x="19222" y="723577"/>
                  </a:lnTo>
                  <a:cubicBezTo>
                    <a:pt x="8599" y="723577"/>
                    <a:pt x="0" y="714959"/>
                    <a:pt x="0" y="704345"/>
                  </a:cubicBezTo>
                  <a:lnTo>
                    <a:pt x="0" y="19232"/>
                  </a:lnTo>
                  <a:cubicBezTo>
                    <a:pt x="0" y="8618"/>
                    <a:pt x="8614" y="0"/>
                    <a:pt x="19222" y="0"/>
                  </a:cubicBezTo>
                  <a:lnTo>
                    <a:pt x="30259" y="0"/>
                  </a:lnTo>
                  <a:cubicBezTo>
                    <a:pt x="40883" y="0"/>
                    <a:pt x="49482" y="8618"/>
                    <a:pt x="49482" y="19232"/>
                  </a:cubicBezTo>
                  <a:lnTo>
                    <a:pt x="49482" y="31605"/>
                  </a:lnTo>
                  <a:cubicBezTo>
                    <a:pt x="204901" y="101453"/>
                    <a:pt x="360306" y="-35168"/>
                    <a:pt x="515725" y="28619"/>
                  </a:cubicBezTo>
                  <a:cubicBezTo>
                    <a:pt x="519936" y="30349"/>
                    <a:pt x="522684" y="34458"/>
                    <a:pt x="522684" y="38996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73159" y="1025099"/>
              <a:ext cx="537459" cy="738359"/>
            </a:xfrm>
            <a:custGeom>
              <a:rect b="b" l="l" r="r" t="t"/>
              <a:pathLst>
                <a:path extrusionOk="0" h="738359" w="537459">
                  <a:moveTo>
                    <a:pt x="525920" y="29181"/>
                  </a:moveTo>
                  <a:cubicBezTo>
                    <a:pt x="447228" y="-3119"/>
                    <a:pt x="368240" y="14635"/>
                    <a:pt x="291853" y="31797"/>
                  </a:cubicBezTo>
                  <a:cubicBezTo>
                    <a:pt x="213500" y="49403"/>
                    <a:pt x="139388" y="66019"/>
                    <a:pt x="64272" y="34133"/>
                  </a:cubicBezTo>
                  <a:lnTo>
                    <a:pt x="64272" y="26623"/>
                  </a:lnTo>
                  <a:cubicBezTo>
                    <a:pt x="64272" y="11944"/>
                    <a:pt x="52333" y="0"/>
                    <a:pt x="37647" y="0"/>
                  </a:cubicBezTo>
                  <a:lnTo>
                    <a:pt x="26610" y="0"/>
                  </a:lnTo>
                  <a:cubicBezTo>
                    <a:pt x="11938" y="0"/>
                    <a:pt x="0" y="11944"/>
                    <a:pt x="0" y="26623"/>
                  </a:cubicBezTo>
                  <a:lnTo>
                    <a:pt x="0" y="711736"/>
                  </a:lnTo>
                  <a:cubicBezTo>
                    <a:pt x="0" y="726415"/>
                    <a:pt x="11938" y="738360"/>
                    <a:pt x="26610" y="738360"/>
                  </a:cubicBezTo>
                  <a:lnTo>
                    <a:pt x="37647" y="738360"/>
                  </a:lnTo>
                  <a:cubicBezTo>
                    <a:pt x="52319" y="738360"/>
                    <a:pt x="64257" y="726415"/>
                    <a:pt x="64257" y="711736"/>
                  </a:cubicBezTo>
                  <a:lnTo>
                    <a:pt x="64257" y="345483"/>
                  </a:lnTo>
                  <a:cubicBezTo>
                    <a:pt x="95152" y="357620"/>
                    <a:pt x="126076" y="362188"/>
                    <a:pt x="156867" y="362188"/>
                  </a:cubicBezTo>
                  <a:cubicBezTo>
                    <a:pt x="203453" y="362188"/>
                    <a:pt x="249714" y="351795"/>
                    <a:pt x="295089" y="341596"/>
                  </a:cubicBezTo>
                  <a:cubicBezTo>
                    <a:pt x="369998" y="324758"/>
                    <a:pt x="440756" y="308867"/>
                    <a:pt x="512608" y="335239"/>
                  </a:cubicBezTo>
                  <a:cubicBezTo>
                    <a:pt x="518237" y="337309"/>
                    <a:pt x="524546" y="336481"/>
                    <a:pt x="529496" y="333036"/>
                  </a:cubicBezTo>
                  <a:cubicBezTo>
                    <a:pt x="534490" y="329548"/>
                    <a:pt x="537459" y="323842"/>
                    <a:pt x="537459" y="317766"/>
                  </a:cubicBezTo>
                  <a:lnTo>
                    <a:pt x="537459" y="46388"/>
                  </a:lnTo>
                  <a:cubicBezTo>
                    <a:pt x="537459" y="38804"/>
                    <a:pt x="532938" y="32049"/>
                    <a:pt x="525920" y="29181"/>
                  </a:cubicBezTo>
                  <a:close/>
                  <a:moveTo>
                    <a:pt x="49497" y="711751"/>
                  </a:moveTo>
                  <a:cubicBezTo>
                    <a:pt x="49497" y="718285"/>
                    <a:pt x="44192" y="723592"/>
                    <a:pt x="37662" y="723592"/>
                  </a:cubicBezTo>
                  <a:lnTo>
                    <a:pt x="26625" y="723592"/>
                  </a:lnTo>
                  <a:cubicBezTo>
                    <a:pt x="20094" y="723592"/>
                    <a:pt x="14790" y="718285"/>
                    <a:pt x="14790" y="711751"/>
                  </a:cubicBezTo>
                  <a:lnTo>
                    <a:pt x="14790" y="26623"/>
                  </a:lnTo>
                  <a:cubicBezTo>
                    <a:pt x="14790" y="20090"/>
                    <a:pt x="20094" y="14783"/>
                    <a:pt x="26625" y="14783"/>
                  </a:cubicBezTo>
                  <a:lnTo>
                    <a:pt x="37662" y="14783"/>
                  </a:lnTo>
                  <a:cubicBezTo>
                    <a:pt x="44192" y="14783"/>
                    <a:pt x="49497" y="20090"/>
                    <a:pt x="49497" y="26623"/>
                  </a:cubicBezTo>
                  <a:lnTo>
                    <a:pt x="49497" y="38996"/>
                  </a:lnTo>
                  <a:lnTo>
                    <a:pt x="49497" y="334382"/>
                  </a:lnTo>
                  <a:lnTo>
                    <a:pt x="49497" y="711751"/>
                  </a:lnTo>
                  <a:close/>
                  <a:moveTo>
                    <a:pt x="522684" y="317766"/>
                  </a:moveTo>
                  <a:cubicBezTo>
                    <a:pt x="522684" y="319569"/>
                    <a:pt x="521532" y="320575"/>
                    <a:pt x="521030" y="320915"/>
                  </a:cubicBezTo>
                  <a:cubicBezTo>
                    <a:pt x="520438" y="321329"/>
                    <a:pt x="519227" y="321920"/>
                    <a:pt x="517690" y="321373"/>
                  </a:cubicBezTo>
                  <a:cubicBezTo>
                    <a:pt x="441746" y="293493"/>
                    <a:pt x="365536" y="310626"/>
                    <a:pt x="291838" y="327183"/>
                  </a:cubicBezTo>
                  <a:cubicBezTo>
                    <a:pt x="213500" y="344789"/>
                    <a:pt x="139388" y="361434"/>
                    <a:pt x="64272" y="329548"/>
                  </a:cubicBezTo>
                  <a:lnTo>
                    <a:pt x="64272" y="50128"/>
                  </a:lnTo>
                  <a:cubicBezTo>
                    <a:pt x="95181" y="62264"/>
                    <a:pt x="126091" y="66802"/>
                    <a:pt x="156882" y="66802"/>
                  </a:cubicBezTo>
                  <a:cubicBezTo>
                    <a:pt x="203468" y="66802"/>
                    <a:pt x="249729" y="56410"/>
                    <a:pt x="295103" y="46210"/>
                  </a:cubicBezTo>
                  <a:cubicBezTo>
                    <a:pt x="372673" y="28782"/>
                    <a:pt x="445928" y="12314"/>
                    <a:pt x="520320" y="42840"/>
                  </a:cubicBezTo>
                  <a:cubicBezTo>
                    <a:pt x="521768" y="43431"/>
                    <a:pt x="522699" y="44821"/>
                    <a:pt x="522699" y="46373"/>
                  </a:cubicBezTo>
                  <a:lnTo>
                    <a:pt x="522699" y="317766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14"/>
          <p:cNvGrpSpPr/>
          <p:nvPr/>
        </p:nvGrpSpPr>
        <p:grpSpPr>
          <a:xfrm>
            <a:off x="8118288" y="4734838"/>
            <a:ext cx="1863120" cy="1630230"/>
            <a:chOff x="0" y="0"/>
            <a:chExt cx="2484161" cy="2173641"/>
          </a:xfrm>
        </p:grpSpPr>
        <p:grpSp>
          <p:nvGrpSpPr>
            <p:cNvPr id="519" name="Google Shape;519;p14"/>
            <p:cNvGrpSpPr/>
            <p:nvPr/>
          </p:nvGrpSpPr>
          <p:grpSpPr>
            <a:xfrm>
              <a:off x="0" y="0"/>
              <a:ext cx="2484161" cy="2173641"/>
              <a:chOff x="0" y="0"/>
              <a:chExt cx="812800" cy="711200"/>
            </a:xfrm>
          </p:grpSpPr>
          <p:sp>
            <p:nvSpPr>
              <p:cNvPr id="520" name="Google Shape;520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2" name="Google Shape;522;p14"/>
            <p:cNvSpPr/>
            <p:nvPr/>
          </p:nvSpPr>
          <p:spPr>
            <a:xfrm>
              <a:off x="980545" y="1032489"/>
              <a:ext cx="522684" cy="723577"/>
            </a:xfrm>
            <a:custGeom>
              <a:rect b="b" l="l" r="r" t="t"/>
              <a:pathLst>
                <a:path extrusionOk="0" h="723577" w="522684">
                  <a:moveTo>
                    <a:pt x="522684" y="38996"/>
                  </a:moveTo>
                  <a:lnTo>
                    <a:pt x="522684" y="310360"/>
                  </a:lnTo>
                  <a:cubicBezTo>
                    <a:pt x="522684" y="318091"/>
                    <a:pt x="515016" y="323561"/>
                    <a:pt x="507761" y="320900"/>
                  </a:cubicBezTo>
                  <a:cubicBezTo>
                    <a:pt x="355002" y="264815"/>
                    <a:pt x="202242" y="395641"/>
                    <a:pt x="49482" y="326990"/>
                  </a:cubicBezTo>
                  <a:lnTo>
                    <a:pt x="49482" y="704345"/>
                  </a:lnTo>
                  <a:cubicBezTo>
                    <a:pt x="49482" y="714974"/>
                    <a:pt x="40868" y="723577"/>
                    <a:pt x="30259" y="723577"/>
                  </a:cubicBezTo>
                  <a:lnTo>
                    <a:pt x="19222" y="723577"/>
                  </a:lnTo>
                  <a:cubicBezTo>
                    <a:pt x="8599" y="723577"/>
                    <a:pt x="0" y="714959"/>
                    <a:pt x="0" y="704345"/>
                  </a:cubicBezTo>
                  <a:lnTo>
                    <a:pt x="0" y="19232"/>
                  </a:lnTo>
                  <a:cubicBezTo>
                    <a:pt x="0" y="8618"/>
                    <a:pt x="8614" y="0"/>
                    <a:pt x="19222" y="0"/>
                  </a:cubicBezTo>
                  <a:lnTo>
                    <a:pt x="30259" y="0"/>
                  </a:lnTo>
                  <a:cubicBezTo>
                    <a:pt x="40883" y="0"/>
                    <a:pt x="49482" y="8618"/>
                    <a:pt x="49482" y="19232"/>
                  </a:cubicBezTo>
                  <a:lnTo>
                    <a:pt x="49482" y="31605"/>
                  </a:lnTo>
                  <a:cubicBezTo>
                    <a:pt x="204901" y="101453"/>
                    <a:pt x="360306" y="-35168"/>
                    <a:pt x="515725" y="28619"/>
                  </a:cubicBezTo>
                  <a:cubicBezTo>
                    <a:pt x="519936" y="30349"/>
                    <a:pt x="522684" y="34458"/>
                    <a:pt x="522684" y="38996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73159" y="1025099"/>
              <a:ext cx="537459" cy="738359"/>
            </a:xfrm>
            <a:custGeom>
              <a:rect b="b" l="l" r="r" t="t"/>
              <a:pathLst>
                <a:path extrusionOk="0" h="738359" w="537459">
                  <a:moveTo>
                    <a:pt x="525920" y="29181"/>
                  </a:moveTo>
                  <a:cubicBezTo>
                    <a:pt x="447228" y="-3119"/>
                    <a:pt x="368240" y="14635"/>
                    <a:pt x="291853" y="31797"/>
                  </a:cubicBezTo>
                  <a:cubicBezTo>
                    <a:pt x="213500" y="49403"/>
                    <a:pt x="139388" y="66019"/>
                    <a:pt x="64272" y="34133"/>
                  </a:cubicBezTo>
                  <a:lnTo>
                    <a:pt x="64272" y="26623"/>
                  </a:lnTo>
                  <a:cubicBezTo>
                    <a:pt x="64272" y="11944"/>
                    <a:pt x="52333" y="0"/>
                    <a:pt x="37647" y="0"/>
                  </a:cubicBezTo>
                  <a:lnTo>
                    <a:pt x="26610" y="0"/>
                  </a:lnTo>
                  <a:cubicBezTo>
                    <a:pt x="11938" y="0"/>
                    <a:pt x="0" y="11944"/>
                    <a:pt x="0" y="26623"/>
                  </a:cubicBezTo>
                  <a:lnTo>
                    <a:pt x="0" y="711736"/>
                  </a:lnTo>
                  <a:cubicBezTo>
                    <a:pt x="0" y="726415"/>
                    <a:pt x="11938" y="738360"/>
                    <a:pt x="26610" y="738360"/>
                  </a:cubicBezTo>
                  <a:lnTo>
                    <a:pt x="37647" y="738360"/>
                  </a:lnTo>
                  <a:cubicBezTo>
                    <a:pt x="52319" y="738360"/>
                    <a:pt x="64257" y="726415"/>
                    <a:pt x="64257" y="711736"/>
                  </a:cubicBezTo>
                  <a:lnTo>
                    <a:pt x="64257" y="345483"/>
                  </a:lnTo>
                  <a:cubicBezTo>
                    <a:pt x="95152" y="357620"/>
                    <a:pt x="126076" y="362188"/>
                    <a:pt x="156867" y="362188"/>
                  </a:cubicBezTo>
                  <a:cubicBezTo>
                    <a:pt x="203453" y="362188"/>
                    <a:pt x="249714" y="351795"/>
                    <a:pt x="295089" y="341596"/>
                  </a:cubicBezTo>
                  <a:cubicBezTo>
                    <a:pt x="369998" y="324758"/>
                    <a:pt x="440756" y="308867"/>
                    <a:pt x="512608" y="335239"/>
                  </a:cubicBezTo>
                  <a:cubicBezTo>
                    <a:pt x="518237" y="337309"/>
                    <a:pt x="524546" y="336481"/>
                    <a:pt x="529496" y="333036"/>
                  </a:cubicBezTo>
                  <a:cubicBezTo>
                    <a:pt x="534490" y="329548"/>
                    <a:pt x="537459" y="323842"/>
                    <a:pt x="537459" y="317766"/>
                  </a:cubicBezTo>
                  <a:lnTo>
                    <a:pt x="537459" y="46388"/>
                  </a:lnTo>
                  <a:cubicBezTo>
                    <a:pt x="537459" y="38804"/>
                    <a:pt x="532938" y="32049"/>
                    <a:pt x="525920" y="29181"/>
                  </a:cubicBezTo>
                  <a:close/>
                  <a:moveTo>
                    <a:pt x="49497" y="711751"/>
                  </a:moveTo>
                  <a:cubicBezTo>
                    <a:pt x="49497" y="718285"/>
                    <a:pt x="44192" y="723592"/>
                    <a:pt x="37662" y="723592"/>
                  </a:cubicBezTo>
                  <a:lnTo>
                    <a:pt x="26625" y="723592"/>
                  </a:lnTo>
                  <a:cubicBezTo>
                    <a:pt x="20094" y="723592"/>
                    <a:pt x="14790" y="718285"/>
                    <a:pt x="14790" y="711751"/>
                  </a:cubicBezTo>
                  <a:lnTo>
                    <a:pt x="14790" y="26623"/>
                  </a:lnTo>
                  <a:cubicBezTo>
                    <a:pt x="14790" y="20090"/>
                    <a:pt x="20094" y="14783"/>
                    <a:pt x="26625" y="14783"/>
                  </a:cubicBezTo>
                  <a:lnTo>
                    <a:pt x="37662" y="14783"/>
                  </a:lnTo>
                  <a:cubicBezTo>
                    <a:pt x="44192" y="14783"/>
                    <a:pt x="49497" y="20090"/>
                    <a:pt x="49497" y="26623"/>
                  </a:cubicBezTo>
                  <a:lnTo>
                    <a:pt x="49497" y="38996"/>
                  </a:lnTo>
                  <a:lnTo>
                    <a:pt x="49497" y="334382"/>
                  </a:lnTo>
                  <a:lnTo>
                    <a:pt x="49497" y="711751"/>
                  </a:lnTo>
                  <a:close/>
                  <a:moveTo>
                    <a:pt x="522684" y="317766"/>
                  </a:moveTo>
                  <a:cubicBezTo>
                    <a:pt x="522684" y="319569"/>
                    <a:pt x="521532" y="320575"/>
                    <a:pt x="521030" y="320915"/>
                  </a:cubicBezTo>
                  <a:cubicBezTo>
                    <a:pt x="520438" y="321329"/>
                    <a:pt x="519227" y="321920"/>
                    <a:pt x="517690" y="321373"/>
                  </a:cubicBezTo>
                  <a:cubicBezTo>
                    <a:pt x="441746" y="293493"/>
                    <a:pt x="365536" y="310626"/>
                    <a:pt x="291838" y="327183"/>
                  </a:cubicBezTo>
                  <a:cubicBezTo>
                    <a:pt x="213500" y="344789"/>
                    <a:pt x="139388" y="361434"/>
                    <a:pt x="64272" y="329548"/>
                  </a:cubicBezTo>
                  <a:lnTo>
                    <a:pt x="64272" y="50128"/>
                  </a:lnTo>
                  <a:cubicBezTo>
                    <a:pt x="95181" y="62264"/>
                    <a:pt x="126091" y="66802"/>
                    <a:pt x="156882" y="66802"/>
                  </a:cubicBezTo>
                  <a:cubicBezTo>
                    <a:pt x="203468" y="66802"/>
                    <a:pt x="249729" y="56410"/>
                    <a:pt x="295103" y="46210"/>
                  </a:cubicBezTo>
                  <a:cubicBezTo>
                    <a:pt x="372673" y="28782"/>
                    <a:pt x="445928" y="12314"/>
                    <a:pt x="520320" y="42840"/>
                  </a:cubicBezTo>
                  <a:cubicBezTo>
                    <a:pt x="521768" y="43431"/>
                    <a:pt x="522699" y="44821"/>
                    <a:pt x="522699" y="46373"/>
                  </a:cubicBezTo>
                  <a:lnTo>
                    <a:pt x="522699" y="317766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4"/>
          <p:cNvGrpSpPr/>
          <p:nvPr/>
        </p:nvGrpSpPr>
        <p:grpSpPr>
          <a:xfrm>
            <a:off x="13390163" y="4772013"/>
            <a:ext cx="1863120" cy="1630230"/>
            <a:chOff x="0" y="0"/>
            <a:chExt cx="2484161" cy="2173641"/>
          </a:xfrm>
        </p:grpSpPr>
        <p:grpSp>
          <p:nvGrpSpPr>
            <p:cNvPr id="525" name="Google Shape;525;p14"/>
            <p:cNvGrpSpPr/>
            <p:nvPr/>
          </p:nvGrpSpPr>
          <p:grpSpPr>
            <a:xfrm>
              <a:off x="0" y="0"/>
              <a:ext cx="2484161" cy="2173641"/>
              <a:chOff x="0" y="0"/>
              <a:chExt cx="812800" cy="711200"/>
            </a:xfrm>
          </p:grpSpPr>
          <p:sp>
            <p:nvSpPr>
              <p:cNvPr id="526" name="Google Shape;526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4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14"/>
            <p:cNvSpPr/>
            <p:nvPr/>
          </p:nvSpPr>
          <p:spPr>
            <a:xfrm>
              <a:off x="980545" y="1032489"/>
              <a:ext cx="522684" cy="723577"/>
            </a:xfrm>
            <a:custGeom>
              <a:rect b="b" l="l" r="r" t="t"/>
              <a:pathLst>
                <a:path extrusionOk="0" h="723577" w="522684">
                  <a:moveTo>
                    <a:pt x="522684" y="38996"/>
                  </a:moveTo>
                  <a:lnTo>
                    <a:pt x="522684" y="310360"/>
                  </a:lnTo>
                  <a:cubicBezTo>
                    <a:pt x="522684" y="318091"/>
                    <a:pt x="515016" y="323561"/>
                    <a:pt x="507761" y="320900"/>
                  </a:cubicBezTo>
                  <a:cubicBezTo>
                    <a:pt x="355002" y="264815"/>
                    <a:pt x="202242" y="395641"/>
                    <a:pt x="49482" y="326990"/>
                  </a:cubicBezTo>
                  <a:lnTo>
                    <a:pt x="49482" y="704345"/>
                  </a:lnTo>
                  <a:cubicBezTo>
                    <a:pt x="49482" y="714974"/>
                    <a:pt x="40868" y="723577"/>
                    <a:pt x="30259" y="723577"/>
                  </a:cubicBezTo>
                  <a:lnTo>
                    <a:pt x="19222" y="723577"/>
                  </a:lnTo>
                  <a:cubicBezTo>
                    <a:pt x="8599" y="723577"/>
                    <a:pt x="0" y="714959"/>
                    <a:pt x="0" y="704345"/>
                  </a:cubicBezTo>
                  <a:lnTo>
                    <a:pt x="0" y="19232"/>
                  </a:lnTo>
                  <a:cubicBezTo>
                    <a:pt x="0" y="8618"/>
                    <a:pt x="8614" y="0"/>
                    <a:pt x="19222" y="0"/>
                  </a:cubicBezTo>
                  <a:lnTo>
                    <a:pt x="30259" y="0"/>
                  </a:lnTo>
                  <a:cubicBezTo>
                    <a:pt x="40883" y="0"/>
                    <a:pt x="49482" y="8618"/>
                    <a:pt x="49482" y="19232"/>
                  </a:cubicBezTo>
                  <a:lnTo>
                    <a:pt x="49482" y="31605"/>
                  </a:lnTo>
                  <a:cubicBezTo>
                    <a:pt x="204901" y="101453"/>
                    <a:pt x="360306" y="-35168"/>
                    <a:pt x="515725" y="28619"/>
                  </a:cubicBezTo>
                  <a:cubicBezTo>
                    <a:pt x="519936" y="30349"/>
                    <a:pt x="522684" y="34458"/>
                    <a:pt x="522684" y="38996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73159" y="1025099"/>
              <a:ext cx="537459" cy="738359"/>
            </a:xfrm>
            <a:custGeom>
              <a:rect b="b" l="l" r="r" t="t"/>
              <a:pathLst>
                <a:path extrusionOk="0" h="738359" w="537459">
                  <a:moveTo>
                    <a:pt x="525920" y="29181"/>
                  </a:moveTo>
                  <a:cubicBezTo>
                    <a:pt x="447228" y="-3119"/>
                    <a:pt x="368240" y="14635"/>
                    <a:pt x="291853" y="31797"/>
                  </a:cubicBezTo>
                  <a:cubicBezTo>
                    <a:pt x="213500" y="49403"/>
                    <a:pt x="139388" y="66019"/>
                    <a:pt x="64272" y="34133"/>
                  </a:cubicBezTo>
                  <a:lnTo>
                    <a:pt x="64272" y="26623"/>
                  </a:lnTo>
                  <a:cubicBezTo>
                    <a:pt x="64272" y="11944"/>
                    <a:pt x="52333" y="0"/>
                    <a:pt x="37647" y="0"/>
                  </a:cubicBezTo>
                  <a:lnTo>
                    <a:pt x="26610" y="0"/>
                  </a:lnTo>
                  <a:cubicBezTo>
                    <a:pt x="11938" y="0"/>
                    <a:pt x="0" y="11944"/>
                    <a:pt x="0" y="26623"/>
                  </a:cubicBezTo>
                  <a:lnTo>
                    <a:pt x="0" y="711736"/>
                  </a:lnTo>
                  <a:cubicBezTo>
                    <a:pt x="0" y="726415"/>
                    <a:pt x="11938" y="738360"/>
                    <a:pt x="26610" y="738360"/>
                  </a:cubicBezTo>
                  <a:lnTo>
                    <a:pt x="37647" y="738360"/>
                  </a:lnTo>
                  <a:cubicBezTo>
                    <a:pt x="52319" y="738360"/>
                    <a:pt x="64257" y="726415"/>
                    <a:pt x="64257" y="711736"/>
                  </a:cubicBezTo>
                  <a:lnTo>
                    <a:pt x="64257" y="345483"/>
                  </a:lnTo>
                  <a:cubicBezTo>
                    <a:pt x="95152" y="357620"/>
                    <a:pt x="126076" y="362188"/>
                    <a:pt x="156867" y="362188"/>
                  </a:cubicBezTo>
                  <a:cubicBezTo>
                    <a:pt x="203453" y="362188"/>
                    <a:pt x="249714" y="351795"/>
                    <a:pt x="295089" y="341596"/>
                  </a:cubicBezTo>
                  <a:cubicBezTo>
                    <a:pt x="369998" y="324758"/>
                    <a:pt x="440756" y="308867"/>
                    <a:pt x="512608" y="335239"/>
                  </a:cubicBezTo>
                  <a:cubicBezTo>
                    <a:pt x="518237" y="337309"/>
                    <a:pt x="524546" y="336481"/>
                    <a:pt x="529496" y="333036"/>
                  </a:cubicBezTo>
                  <a:cubicBezTo>
                    <a:pt x="534490" y="329548"/>
                    <a:pt x="537459" y="323842"/>
                    <a:pt x="537459" y="317766"/>
                  </a:cubicBezTo>
                  <a:lnTo>
                    <a:pt x="537459" y="46388"/>
                  </a:lnTo>
                  <a:cubicBezTo>
                    <a:pt x="537459" y="38804"/>
                    <a:pt x="532938" y="32049"/>
                    <a:pt x="525920" y="29181"/>
                  </a:cubicBezTo>
                  <a:close/>
                  <a:moveTo>
                    <a:pt x="49497" y="711751"/>
                  </a:moveTo>
                  <a:cubicBezTo>
                    <a:pt x="49497" y="718285"/>
                    <a:pt x="44192" y="723592"/>
                    <a:pt x="37662" y="723592"/>
                  </a:cubicBezTo>
                  <a:lnTo>
                    <a:pt x="26625" y="723592"/>
                  </a:lnTo>
                  <a:cubicBezTo>
                    <a:pt x="20094" y="723592"/>
                    <a:pt x="14790" y="718285"/>
                    <a:pt x="14790" y="711751"/>
                  </a:cubicBezTo>
                  <a:lnTo>
                    <a:pt x="14790" y="26623"/>
                  </a:lnTo>
                  <a:cubicBezTo>
                    <a:pt x="14790" y="20090"/>
                    <a:pt x="20094" y="14783"/>
                    <a:pt x="26625" y="14783"/>
                  </a:cubicBezTo>
                  <a:lnTo>
                    <a:pt x="37662" y="14783"/>
                  </a:lnTo>
                  <a:cubicBezTo>
                    <a:pt x="44192" y="14783"/>
                    <a:pt x="49497" y="20090"/>
                    <a:pt x="49497" y="26623"/>
                  </a:cubicBezTo>
                  <a:lnTo>
                    <a:pt x="49497" y="38996"/>
                  </a:lnTo>
                  <a:lnTo>
                    <a:pt x="49497" y="334382"/>
                  </a:lnTo>
                  <a:lnTo>
                    <a:pt x="49497" y="711751"/>
                  </a:lnTo>
                  <a:close/>
                  <a:moveTo>
                    <a:pt x="522684" y="317766"/>
                  </a:moveTo>
                  <a:cubicBezTo>
                    <a:pt x="522684" y="319569"/>
                    <a:pt x="521532" y="320575"/>
                    <a:pt x="521030" y="320915"/>
                  </a:cubicBezTo>
                  <a:cubicBezTo>
                    <a:pt x="520438" y="321329"/>
                    <a:pt x="519227" y="321920"/>
                    <a:pt x="517690" y="321373"/>
                  </a:cubicBezTo>
                  <a:cubicBezTo>
                    <a:pt x="441746" y="293493"/>
                    <a:pt x="365536" y="310626"/>
                    <a:pt x="291838" y="327183"/>
                  </a:cubicBezTo>
                  <a:cubicBezTo>
                    <a:pt x="213500" y="344789"/>
                    <a:pt x="139388" y="361434"/>
                    <a:pt x="64272" y="329548"/>
                  </a:cubicBezTo>
                  <a:lnTo>
                    <a:pt x="64272" y="50128"/>
                  </a:lnTo>
                  <a:cubicBezTo>
                    <a:pt x="95181" y="62264"/>
                    <a:pt x="126091" y="66802"/>
                    <a:pt x="156882" y="66802"/>
                  </a:cubicBezTo>
                  <a:cubicBezTo>
                    <a:pt x="203468" y="66802"/>
                    <a:pt x="249729" y="56410"/>
                    <a:pt x="295103" y="46210"/>
                  </a:cubicBezTo>
                  <a:cubicBezTo>
                    <a:pt x="372673" y="28782"/>
                    <a:pt x="445928" y="12314"/>
                    <a:pt x="520320" y="42840"/>
                  </a:cubicBezTo>
                  <a:cubicBezTo>
                    <a:pt x="521768" y="43431"/>
                    <a:pt x="522699" y="44821"/>
                    <a:pt x="522699" y="46373"/>
                  </a:cubicBezTo>
                  <a:lnTo>
                    <a:pt x="522699" y="317766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14"/>
          <p:cNvSpPr/>
          <p:nvPr/>
        </p:nvSpPr>
        <p:spPr>
          <a:xfrm>
            <a:off x="10594396" y="7551854"/>
            <a:ext cx="392013" cy="542683"/>
          </a:xfrm>
          <a:custGeom>
            <a:rect b="b" l="l" r="r" t="t"/>
            <a:pathLst>
              <a:path extrusionOk="0" h="723577" w="522684">
                <a:moveTo>
                  <a:pt x="522684" y="38996"/>
                </a:moveTo>
                <a:lnTo>
                  <a:pt x="522684" y="310360"/>
                </a:lnTo>
                <a:cubicBezTo>
                  <a:pt x="522684" y="318091"/>
                  <a:pt x="515016" y="323561"/>
                  <a:pt x="507761" y="320900"/>
                </a:cubicBezTo>
                <a:cubicBezTo>
                  <a:pt x="355002" y="264815"/>
                  <a:pt x="202242" y="395641"/>
                  <a:pt x="49482" y="326990"/>
                </a:cubicBezTo>
                <a:lnTo>
                  <a:pt x="49482" y="704345"/>
                </a:lnTo>
                <a:cubicBezTo>
                  <a:pt x="49482" y="714974"/>
                  <a:pt x="40868" y="723577"/>
                  <a:pt x="30259" y="723577"/>
                </a:cubicBezTo>
                <a:lnTo>
                  <a:pt x="19222" y="723577"/>
                </a:lnTo>
                <a:cubicBezTo>
                  <a:pt x="8599" y="723577"/>
                  <a:pt x="0" y="714959"/>
                  <a:pt x="0" y="704345"/>
                </a:cubicBezTo>
                <a:lnTo>
                  <a:pt x="0" y="19232"/>
                </a:lnTo>
                <a:cubicBezTo>
                  <a:pt x="0" y="8618"/>
                  <a:pt x="8614" y="0"/>
                  <a:pt x="19222" y="0"/>
                </a:cubicBezTo>
                <a:lnTo>
                  <a:pt x="30259" y="0"/>
                </a:lnTo>
                <a:cubicBezTo>
                  <a:pt x="40883" y="0"/>
                  <a:pt x="49482" y="8618"/>
                  <a:pt x="49482" y="19232"/>
                </a:cubicBezTo>
                <a:lnTo>
                  <a:pt x="49482" y="31605"/>
                </a:lnTo>
                <a:cubicBezTo>
                  <a:pt x="204901" y="101453"/>
                  <a:pt x="360306" y="-35168"/>
                  <a:pt x="515725" y="28619"/>
                </a:cubicBezTo>
                <a:cubicBezTo>
                  <a:pt x="519936" y="30349"/>
                  <a:pt x="522684" y="34458"/>
                  <a:pt x="522684" y="38996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4"/>
          <p:cNvSpPr/>
          <p:nvPr/>
        </p:nvSpPr>
        <p:spPr>
          <a:xfrm>
            <a:off x="10588857" y="7540762"/>
            <a:ext cx="403094" cy="553769"/>
          </a:xfrm>
          <a:custGeom>
            <a:rect b="b" l="l" r="r" t="t"/>
            <a:pathLst>
              <a:path extrusionOk="0" h="738359" w="537459">
                <a:moveTo>
                  <a:pt x="525920" y="29181"/>
                </a:moveTo>
                <a:cubicBezTo>
                  <a:pt x="447228" y="-3119"/>
                  <a:pt x="368240" y="14635"/>
                  <a:pt x="291853" y="31797"/>
                </a:cubicBezTo>
                <a:cubicBezTo>
                  <a:pt x="213500" y="49403"/>
                  <a:pt x="139388" y="66019"/>
                  <a:pt x="64272" y="34133"/>
                </a:cubicBezTo>
                <a:lnTo>
                  <a:pt x="64272" y="26623"/>
                </a:lnTo>
                <a:cubicBezTo>
                  <a:pt x="64272" y="11944"/>
                  <a:pt x="52333" y="0"/>
                  <a:pt x="37647" y="0"/>
                </a:cubicBezTo>
                <a:lnTo>
                  <a:pt x="26610" y="0"/>
                </a:lnTo>
                <a:cubicBezTo>
                  <a:pt x="11938" y="0"/>
                  <a:pt x="0" y="11944"/>
                  <a:pt x="0" y="26623"/>
                </a:cubicBezTo>
                <a:lnTo>
                  <a:pt x="0" y="711736"/>
                </a:lnTo>
                <a:cubicBezTo>
                  <a:pt x="0" y="726415"/>
                  <a:pt x="11938" y="738360"/>
                  <a:pt x="26610" y="738360"/>
                </a:cubicBezTo>
                <a:lnTo>
                  <a:pt x="37647" y="738360"/>
                </a:lnTo>
                <a:cubicBezTo>
                  <a:pt x="52319" y="738360"/>
                  <a:pt x="64257" y="726415"/>
                  <a:pt x="64257" y="711736"/>
                </a:cubicBezTo>
                <a:lnTo>
                  <a:pt x="64257" y="345483"/>
                </a:lnTo>
                <a:cubicBezTo>
                  <a:pt x="95152" y="357620"/>
                  <a:pt x="126076" y="362188"/>
                  <a:pt x="156867" y="362188"/>
                </a:cubicBezTo>
                <a:cubicBezTo>
                  <a:pt x="203453" y="362188"/>
                  <a:pt x="249714" y="351795"/>
                  <a:pt x="295089" y="341596"/>
                </a:cubicBezTo>
                <a:cubicBezTo>
                  <a:pt x="369998" y="324758"/>
                  <a:pt x="440756" y="308867"/>
                  <a:pt x="512608" y="335239"/>
                </a:cubicBezTo>
                <a:cubicBezTo>
                  <a:pt x="518237" y="337309"/>
                  <a:pt x="524546" y="336481"/>
                  <a:pt x="529496" y="333036"/>
                </a:cubicBezTo>
                <a:cubicBezTo>
                  <a:pt x="534490" y="329548"/>
                  <a:pt x="537459" y="323842"/>
                  <a:pt x="537459" y="317766"/>
                </a:cubicBezTo>
                <a:lnTo>
                  <a:pt x="537459" y="46388"/>
                </a:lnTo>
                <a:cubicBezTo>
                  <a:pt x="537459" y="38804"/>
                  <a:pt x="532938" y="32049"/>
                  <a:pt x="525920" y="29181"/>
                </a:cubicBezTo>
                <a:close/>
                <a:moveTo>
                  <a:pt x="49497" y="711751"/>
                </a:moveTo>
                <a:cubicBezTo>
                  <a:pt x="49497" y="718285"/>
                  <a:pt x="44192" y="723592"/>
                  <a:pt x="37662" y="723592"/>
                </a:cubicBezTo>
                <a:lnTo>
                  <a:pt x="26625" y="723592"/>
                </a:lnTo>
                <a:cubicBezTo>
                  <a:pt x="20094" y="723592"/>
                  <a:pt x="14790" y="718285"/>
                  <a:pt x="14790" y="711751"/>
                </a:cubicBezTo>
                <a:lnTo>
                  <a:pt x="14790" y="26623"/>
                </a:lnTo>
                <a:cubicBezTo>
                  <a:pt x="14790" y="20090"/>
                  <a:pt x="20094" y="14783"/>
                  <a:pt x="26625" y="14783"/>
                </a:cubicBezTo>
                <a:lnTo>
                  <a:pt x="37662" y="14783"/>
                </a:lnTo>
                <a:cubicBezTo>
                  <a:pt x="44192" y="14783"/>
                  <a:pt x="49497" y="20090"/>
                  <a:pt x="49497" y="26623"/>
                </a:cubicBezTo>
                <a:lnTo>
                  <a:pt x="49497" y="38996"/>
                </a:lnTo>
                <a:lnTo>
                  <a:pt x="49497" y="334382"/>
                </a:lnTo>
                <a:lnTo>
                  <a:pt x="49497" y="711751"/>
                </a:lnTo>
                <a:close/>
                <a:moveTo>
                  <a:pt x="522684" y="317766"/>
                </a:moveTo>
                <a:cubicBezTo>
                  <a:pt x="522684" y="319569"/>
                  <a:pt x="521532" y="320575"/>
                  <a:pt x="521030" y="320915"/>
                </a:cubicBezTo>
                <a:cubicBezTo>
                  <a:pt x="520438" y="321329"/>
                  <a:pt x="519227" y="321920"/>
                  <a:pt x="517690" y="321373"/>
                </a:cubicBezTo>
                <a:cubicBezTo>
                  <a:pt x="441746" y="293493"/>
                  <a:pt x="365536" y="310626"/>
                  <a:pt x="291838" y="327183"/>
                </a:cubicBezTo>
                <a:cubicBezTo>
                  <a:pt x="213500" y="344789"/>
                  <a:pt x="139388" y="361434"/>
                  <a:pt x="64272" y="329548"/>
                </a:cubicBezTo>
                <a:lnTo>
                  <a:pt x="64272" y="50128"/>
                </a:lnTo>
                <a:cubicBezTo>
                  <a:pt x="95181" y="62264"/>
                  <a:pt x="126091" y="66802"/>
                  <a:pt x="156882" y="66802"/>
                </a:cubicBezTo>
                <a:cubicBezTo>
                  <a:pt x="203468" y="66802"/>
                  <a:pt x="249729" y="56410"/>
                  <a:pt x="295103" y="46210"/>
                </a:cubicBezTo>
                <a:cubicBezTo>
                  <a:pt x="372673" y="28782"/>
                  <a:pt x="445928" y="12314"/>
                  <a:pt x="520320" y="42840"/>
                </a:cubicBezTo>
                <a:cubicBezTo>
                  <a:pt x="521768" y="43431"/>
                  <a:pt x="522699" y="44821"/>
                  <a:pt x="522699" y="46373"/>
                </a:cubicBezTo>
                <a:lnTo>
                  <a:pt x="522699" y="317766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6961334" y="7562954"/>
            <a:ext cx="392013" cy="542683"/>
          </a:xfrm>
          <a:custGeom>
            <a:rect b="b" l="l" r="r" t="t"/>
            <a:pathLst>
              <a:path extrusionOk="0" h="723577" w="522684">
                <a:moveTo>
                  <a:pt x="522684" y="38996"/>
                </a:moveTo>
                <a:lnTo>
                  <a:pt x="522684" y="310360"/>
                </a:lnTo>
                <a:cubicBezTo>
                  <a:pt x="522684" y="318091"/>
                  <a:pt x="515016" y="323561"/>
                  <a:pt x="507761" y="320900"/>
                </a:cubicBezTo>
                <a:cubicBezTo>
                  <a:pt x="355002" y="264815"/>
                  <a:pt x="202242" y="395641"/>
                  <a:pt x="49482" y="326990"/>
                </a:cubicBezTo>
                <a:lnTo>
                  <a:pt x="49482" y="704345"/>
                </a:lnTo>
                <a:cubicBezTo>
                  <a:pt x="49482" y="714974"/>
                  <a:pt x="40868" y="723577"/>
                  <a:pt x="30259" y="723577"/>
                </a:cubicBezTo>
                <a:lnTo>
                  <a:pt x="19222" y="723577"/>
                </a:lnTo>
                <a:cubicBezTo>
                  <a:pt x="8599" y="723577"/>
                  <a:pt x="0" y="714959"/>
                  <a:pt x="0" y="704345"/>
                </a:cubicBezTo>
                <a:lnTo>
                  <a:pt x="0" y="19232"/>
                </a:lnTo>
                <a:cubicBezTo>
                  <a:pt x="0" y="8618"/>
                  <a:pt x="8614" y="0"/>
                  <a:pt x="19222" y="0"/>
                </a:cubicBezTo>
                <a:lnTo>
                  <a:pt x="30259" y="0"/>
                </a:lnTo>
                <a:cubicBezTo>
                  <a:pt x="40883" y="0"/>
                  <a:pt x="49482" y="8618"/>
                  <a:pt x="49482" y="19232"/>
                </a:cubicBezTo>
                <a:lnTo>
                  <a:pt x="49482" y="31605"/>
                </a:lnTo>
                <a:cubicBezTo>
                  <a:pt x="204901" y="101453"/>
                  <a:pt x="360306" y="-35168"/>
                  <a:pt x="515725" y="28619"/>
                </a:cubicBezTo>
                <a:cubicBezTo>
                  <a:pt x="519936" y="30349"/>
                  <a:pt x="522684" y="34458"/>
                  <a:pt x="522684" y="38996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4"/>
          <p:cNvSpPr/>
          <p:nvPr/>
        </p:nvSpPr>
        <p:spPr>
          <a:xfrm>
            <a:off x="6955794" y="7551862"/>
            <a:ext cx="403094" cy="553769"/>
          </a:xfrm>
          <a:custGeom>
            <a:rect b="b" l="l" r="r" t="t"/>
            <a:pathLst>
              <a:path extrusionOk="0" h="738359" w="537459">
                <a:moveTo>
                  <a:pt x="525920" y="29181"/>
                </a:moveTo>
                <a:cubicBezTo>
                  <a:pt x="447228" y="-3119"/>
                  <a:pt x="368240" y="14635"/>
                  <a:pt x="291853" y="31797"/>
                </a:cubicBezTo>
                <a:cubicBezTo>
                  <a:pt x="213500" y="49403"/>
                  <a:pt x="139388" y="66019"/>
                  <a:pt x="64272" y="34133"/>
                </a:cubicBezTo>
                <a:lnTo>
                  <a:pt x="64272" y="26623"/>
                </a:lnTo>
                <a:cubicBezTo>
                  <a:pt x="64272" y="11944"/>
                  <a:pt x="52333" y="0"/>
                  <a:pt x="37647" y="0"/>
                </a:cubicBezTo>
                <a:lnTo>
                  <a:pt x="26610" y="0"/>
                </a:lnTo>
                <a:cubicBezTo>
                  <a:pt x="11938" y="0"/>
                  <a:pt x="0" y="11944"/>
                  <a:pt x="0" y="26623"/>
                </a:cubicBezTo>
                <a:lnTo>
                  <a:pt x="0" y="711736"/>
                </a:lnTo>
                <a:cubicBezTo>
                  <a:pt x="0" y="726415"/>
                  <a:pt x="11938" y="738360"/>
                  <a:pt x="26610" y="738360"/>
                </a:cubicBezTo>
                <a:lnTo>
                  <a:pt x="37647" y="738360"/>
                </a:lnTo>
                <a:cubicBezTo>
                  <a:pt x="52319" y="738360"/>
                  <a:pt x="64257" y="726415"/>
                  <a:pt x="64257" y="711736"/>
                </a:cubicBezTo>
                <a:lnTo>
                  <a:pt x="64257" y="345483"/>
                </a:lnTo>
                <a:cubicBezTo>
                  <a:pt x="95152" y="357620"/>
                  <a:pt x="126076" y="362188"/>
                  <a:pt x="156867" y="362188"/>
                </a:cubicBezTo>
                <a:cubicBezTo>
                  <a:pt x="203453" y="362188"/>
                  <a:pt x="249714" y="351795"/>
                  <a:pt x="295089" y="341596"/>
                </a:cubicBezTo>
                <a:cubicBezTo>
                  <a:pt x="369998" y="324758"/>
                  <a:pt x="440756" y="308867"/>
                  <a:pt x="512608" y="335239"/>
                </a:cubicBezTo>
                <a:cubicBezTo>
                  <a:pt x="518237" y="337309"/>
                  <a:pt x="524546" y="336481"/>
                  <a:pt x="529496" y="333036"/>
                </a:cubicBezTo>
                <a:cubicBezTo>
                  <a:pt x="534490" y="329548"/>
                  <a:pt x="537459" y="323842"/>
                  <a:pt x="537459" y="317766"/>
                </a:cubicBezTo>
                <a:lnTo>
                  <a:pt x="537459" y="46388"/>
                </a:lnTo>
                <a:cubicBezTo>
                  <a:pt x="537459" y="38804"/>
                  <a:pt x="532938" y="32049"/>
                  <a:pt x="525920" y="29181"/>
                </a:cubicBezTo>
                <a:close/>
                <a:moveTo>
                  <a:pt x="49497" y="711751"/>
                </a:moveTo>
                <a:cubicBezTo>
                  <a:pt x="49497" y="718285"/>
                  <a:pt x="44192" y="723592"/>
                  <a:pt x="37662" y="723592"/>
                </a:cubicBezTo>
                <a:lnTo>
                  <a:pt x="26625" y="723592"/>
                </a:lnTo>
                <a:cubicBezTo>
                  <a:pt x="20094" y="723592"/>
                  <a:pt x="14790" y="718285"/>
                  <a:pt x="14790" y="711751"/>
                </a:cubicBezTo>
                <a:lnTo>
                  <a:pt x="14790" y="26623"/>
                </a:lnTo>
                <a:cubicBezTo>
                  <a:pt x="14790" y="20090"/>
                  <a:pt x="20094" y="14783"/>
                  <a:pt x="26625" y="14783"/>
                </a:cubicBezTo>
                <a:lnTo>
                  <a:pt x="37662" y="14783"/>
                </a:lnTo>
                <a:cubicBezTo>
                  <a:pt x="44192" y="14783"/>
                  <a:pt x="49497" y="20090"/>
                  <a:pt x="49497" y="26623"/>
                </a:cubicBezTo>
                <a:lnTo>
                  <a:pt x="49497" y="38996"/>
                </a:lnTo>
                <a:lnTo>
                  <a:pt x="49497" y="334382"/>
                </a:lnTo>
                <a:lnTo>
                  <a:pt x="49497" y="711751"/>
                </a:lnTo>
                <a:close/>
                <a:moveTo>
                  <a:pt x="522684" y="317766"/>
                </a:moveTo>
                <a:cubicBezTo>
                  <a:pt x="522684" y="319569"/>
                  <a:pt x="521532" y="320575"/>
                  <a:pt x="521030" y="320915"/>
                </a:cubicBezTo>
                <a:cubicBezTo>
                  <a:pt x="520438" y="321329"/>
                  <a:pt x="519227" y="321920"/>
                  <a:pt x="517690" y="321373"/>
                </a:cubicBezTo>
                <a:cubicBezTo>
                  <a:pt x="441746" y="293493"/>
                  <a:pt x="365536" y="310626"/>
                  <a:pt x="291838" y="327183"/>
                </a:cubicBezTo>
                <a:cubicBezTo>
                  <a:pt x="213500" y="344789"/>
                  <a:pt x="139388" y="361434"/>
                  <a:pt x="64272" y="329548"/>
                </a:cubicBezTo>
                <a:lnTo>
                  <a:pt x="64272" y="50128"/>
                </a:lnTo>
                <a:cubicBezTo>
                  <a:pt x="95181" y="62264"/>
                  <a:pt x="126091" y="66802"/>
                  <a:pt x="156882" y="66802"/>
                </a:cubicBezTo>
                <a:cubicBezTo>
                  <a:pt x="203468" y="66802"/>
                  <a:pt x="249729" y="56410"/>
                  <a:pt x="295103" y="46210"/>
                </a:cubicBezTo>
                <a:cubicBezTo>
                  <a:pt x="372673" y="28782"/>
                  <a:pt x="445928" y="12314"/>
                  <a:pt x="520320" y="42840"/>
                </a:cubicBezTo>
                <a:cubicBezTo>
                  <a:pt x="521768" y="43431"/>
                  <a:pt x="522699" y="44821"/>
                  <a:pt x="522699" y="46373"/>
                </a:cubicBezTo>
                <a:lnTo>
                  <a:pt x="522699" y="317766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4"/>
          <p:cNvSpPr txBox="1"/>
          <p:nvPr/>
        </p:nvSpPr>
        <p:spPr>
          <a:xfrm>
            <a:off x="9140702" y="8538550"/>
            <a:ext cx="3299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Реализован </a:t>
            </a: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фрагмент для создания базы клиентской части для </a:t>
            </a:r>
            <a:r>
              <a:rPr b="1" lang="en-US" sz="2200">
                <a:latin typeface="Raleway"/>
                <a:ea typeface="Raleway"/>
                <a:cs typeface="Raleway"/>
                <a:sym typeface="Raleway"/>
              </a:rPr>
              <a:t>OS Android</a:t>
            </a:r>
            <a:endParaRPr b="1"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14"/>
          <p:cNvSpPr txBox="1"/>
          <p:nvPr/>
        </p:nvSpPr>
        <p:spPr>
          <a:xfrm>
            <a:off x="7400140" y="3138100"/>
            <a:ext cx="3299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Реализован фрагмент для создания серверной части с </a:t>
            </a:r>
            <a:r>
              <a:rPr b="1" lang="en-US" sz="2200">
                <a:latin typeface="Raleway"/>
                <a:ea typeface="Raleway"/>
                <a:cs typeface="Raleway"/>
                <a:sym typeface="Raleway"/>
              </a:rPr>
              <a:t>Spring Framework</a:t>
            </a:r>
            <a:endParaRPr b="1"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14"/>
          <p:cNvSpPr txBox="1"/>
          <p:nvPr/>
        </p:nvSpPr>
        <p:spPr>
          <a:xfrm>
            <a:off x="12672015" y="3078850"/>
            <a:ext cx="3299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Реализован фрагмент для создания скриптов развертывания сервиса с помощью </a:t>
            </a:r>
            <a:r>
              <a:rPr b="1" lang="en-US" sz="2200">
                <a:latin typeface="Raleway"/>
                <a:ea typeface="Raleway"/>
                <a:cs typeface="Raleway"/>
                <a:sym typeface="Raleway"/>
              </a:rPr>
              <a:t>Docker</a:t>
            </a:r>
            <a:endParaRPr b="1"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14798090" y="7881988"/>
            <a:ext cx="329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aleway"/>
                <a:ea typeface="Raleway"/>
                <a:cs typeface="Raleway"/>
                <a:sym typeface="Raleway"/>
              </a:rPr>
              <a:t>нужно больше фрагментов и больше технологий!</a:t>
            </a:r>
            <a:endParaRPr b="1" sz="2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B65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5"/>
          <p:cNvGrpSpPr/>
          <p:nvPr/>
        </p:nvGrpSpPr>
        <p:grpSpPr>
          <a:xfrm>
            <a:off x="-601126" y="8275365"/>
            <a:ext cx="19546670" cy="2011635"/>
            <a:chOff x="0" y="0"/>
            <a:chExt cx="26062226" cy="2682180"/>
          </a:xfrm>
        </p:grpSpPr>
        <p:grpSp>
          <p:nvGrpSpPr>
            <p:cNvPr id="543" name="Google Shape;543;p15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544" name="Google Shape;54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45" name="Google Shape;54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15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547" name="Google Shape;54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48" name="Google Shape;54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5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550" name="Google Shape;55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51" name="Google Shape;55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5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553" name="Google Shape;55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54" name="Google Shape;55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5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556" name="Google Shape;55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57" name="Google Shape;55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15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559" name="Google Shape;55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60" name="Google Shape;56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15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562" name="Google Shape;56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63" name="Google Shape;56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15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565" name="Google Shape;56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66" name="Google Shape;56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15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568" name="Google Shape;56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69" name="Google Shape;56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15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571" name="Google Shape;57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72" name="Google Shape;57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15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574" name="Google Shape;57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75" name="Google Shape;57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6" name="Google Shape;576;p15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577" name="Google Shape;57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8" name="Google Shape;57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5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580" name="Google Shape;58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81" name="Google Shape;58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2" name="Google Shape;582;p15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583" name="Google Shape;58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84" name="Google Shape;58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15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586" name="Google Shape;58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87" name="Google Shape;58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8" name="Google Shape;588;p15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589" name="Google Shape;58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90" name="Google Shape;59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15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592" name="Google Shape;59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93" name="Google Shape;59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15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595" name="Google Shape;59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96" name="Google Shape;59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15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598" name="Google Shape;59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99" name="Google Shape;59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15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02" name="Google Shape;60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15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604" name="Google Shape;60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05" name="Google Shape;60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15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607" name="Google Shape;60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08" name="Google Shape;60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15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610" name="Google Shape;61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11" name="Google Shape;61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5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613" name="Google Shape;61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14" name="Google Shape;61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5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616" name="Google Shape;61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17" name="Google Shape;61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5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619" name="Google Shape;61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20" name="Google Shape;62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5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622" name="Google Shape;62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23" name="Google Shape;62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5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625" name="Google Shape;62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26" name="Google Shape;62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15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628" name="Google Shape;62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29" name="Google Shape;62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15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631" name="Google Shape;63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32" name="Google Shape;63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15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634" name="Google Shape;63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35" name="Google Shape;63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15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637" name="Google Shape;63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38" name="Google Shape;63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15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640" name="Google Shape;64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41" name="Google Shape;64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2" name="Google Shape;642;p15"/>
          <p:cNvSpPr txBox="1"/>
          <p:nvPr/>
        </p:nvSpPr>
        <p:spPr>
          <a:xfrm>
            <a:off x="1028700" y="514350"/>
            <a:ext cx="11262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Целевая аудитория</a:t>
            </a:r>
            <a:endParaRPr/>
          </a:p>
        </p:txBody>
      </p:sp>
      <p:grpSp>
        <p:nvGrpSpPr>
          <p:cNvPr id="643" name="Google Shape;643;p15"/>
          <p:cNvGrpSpPr/>
          <p:nvPr/>
        </p:nvGrpSpPr>
        <p:grpSpPr>
          <a:xfrm>
            <a:off x="2614907" y="3043791"/>
            <a:ext cx="1974382" cy="1983232"/>
            <a:chOff x="1813" y="0"/>
            <a:chExt cx="809173" cy="812800"/>
          </a:xfrm>
        </p:grpSpPr>
        <p:sp>
          <p:nvSpPr>
            <p:cNvPr id="644" name="Google Shape;644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6" name="Google Shape;646;p15"/>
          <p:cNvSpPr txBox="1"/>
          <p:nvPr/>
        </p:nvSpPr>
        <p:spPr>
          <a:xfrm>
            <a:off x="1116000" y="5429800"/>
            <a:ext cx="4972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EF6E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Разработчики, выполняющие множество мелких проектов</a:t>
            </a:r>
            <a:endParaRPr sz="3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647" name="Google Shape;647;p15"/>
          <p:cNvGrpSpPr/>
          <p:nvPr/>
        </p:nvGrpSpPr>
        <p:grpSpPr>
          <a:xfrm>
            <a:off x="7930459" y="3043791"/>
            <a:ext cx="1974382" cy="1983232"/>
            <a:chOff x="1813" y="0"/>
            <a:chExt cx="809173" cy="812800"/>
          </a:xfrm>
        </p:grpSpPr>
        <p:sp>
          <p:nvSpPr>
            <p:cNvPr id="648" name="Google Shape;648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15"/>
          <p:cNvGrpSpPr/>
          <p:nvPr/>
        </p:nvGrpSpPr>
        <p:grpSpPr>
          <a:xfrm>
            <a:off x="13246011" y="3012985"/>
            <a:ext cx="1974382" cy="1983232"/>
            <a:chOff x="1813" y="0"/>
            <a:chExt cx="809173" cy="812800"/>
          </a:xfrm>
        </p:grpSpPr>
        <p:sp>
          <p:nvSpPr>
            <p:cNvPr id="651" name="Google Shape;651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F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15"/>
          <p:cNvSpPr txBox="1"/>
          <p:nvPr/>
        </p:nvSpPr>
        <p:spPr>
          <a:xfrm>
            <a:off x="7113451" y="5406550"/>
            <a:ext cx="36084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EF6E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IT-консультанты различных компаний</a:t>
            </a:r>
            <a:endParaRPr sz="3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54" name="Google Shape;654;p15"/>
          <p:cNvSpPr txBox="1"/>
          <p:nvPr/>
        </p:nvSpPr>
        <p:spPr>
          <a:xfrm>
            <a:off x="12609144" y="5406543"/>
            <a:ext cx="324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EF6E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Начинающие разработчики</a:t>
            </a:r>
            <a:endParaRPr sz="3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55" name="Google Shape;655;p15"/>
          <p:cNvSpPr/>
          <p:nvPr/>
        </p:nvSpPr>
        <p:spPr>
          <a:xfrm>
            <a:off x="8439599" y="3554501"/>
            <a:ext cx="956089" cy="961827"/>
          </a:xfrm>
          <a:custGeom>
            <a:rect b="b" l="l" r="r" t="t"/>
            <a:pathLst>
              <a:path extrusionOk="0" h="1108734" w="1108509">
                <a:moveTo>
                  <a:pt x="1000980" y="107710"/>
                </a:moveTo>
                <a:cubicBezTo>
                  <a:pt x="931530" y="38260"/>
                  <a:pt x="839182" y="0"/>
                  <a:pt x="740965" y="0"/>
                </a:cubicBezTo>
                <a:cubicBezTo>
                  <a:pt x="642747" y="0"/>
                  <a:pt x="550399" y="38260"/>
                  <a:pt x="480949" y="107710"/>
                </a:cubicBezTo>
                <a:cubicBezTo>
                  <a:pt x="411499" y="177160"/>
                  <a:pt x="373239" y="269508"/>
                  <a:pt x="373239" y="367726"/>
                </a:cubicBezTo>
                <a:cubicBezTo>
                  <a:pt x="373239" y="462230"/>
                  <a:pt x="408675" y="551288"/>
                  <a:pt x="473213" y="619760"/>
                </a:cubicBezTo>
                <a:lnTo>
                  <a:pt x="401695" y="691278"/>
                </a:lnTo>
                <a:cubicBezTo>
                  <a:pt x="362368" y="655530"/>
                  <a:pt x="301299" y="656642"/>
                  <a:pt x="263306" y="694613"/>
                </a:cubicBezTo>
                <a:lnTo>
                  <a:pt x="29345" y="928573"/>
                </a:lnTo>
                <a:cubicBezTo>
                  <a:pt x="-9782" y="967678"/>
                  <a:pt x="-9782" y="1031348"/>
                  <a:pt x="29345" y="1070453"/>
                </a:cubicBezTo>
                <a:lnTo>
                  <a:pt x="38238" y="1079345"/>
                </a:lnTo>
                <a:lnTo>
                  <a:pt x="38238" y="1079345"/>
                </a:lnTo>
                <a:cubicBezTo>
                  <a:pt x="57179" y="1098286"/>
                  <a:pt x="82389" y="1108735"/>
                  <a:pt x="109177" y="1108735"/>
                </a:cubicBezTo>
                <a:cubicBezTo>
                  <a:pt x="135966" y="1108735"/>
                  <a:pt x="161176" y="1098308"/>
                  <a:pt x="180117" y="1079345"/>
                </a:cubicBezTo>
                <a:lnTo>
                  <a:pt x="414100" y="845362"/>
                </a:lnTo>
                <a:cubicBezTo>
                  <a:pt x="452071" y="807391"/>
                  <a:pt x="453182" y="746300"/>
                  <a:pt x="417435" y="706995"/>
                </a:cubicBezTo>
                <a:lnTo>
                  <a:pt x="488952" y="635478"/>
                </a:lnTo>
                <a:cubicBezTo>
                  <a:pt x="559558" y="701993"/>
                  <a:pt x="650262" y="735273"/>
                  <a:pt x="740987" y="735273"/>
                </a:cubicBezTo>
                <a:cubicBezTo>
                  <a:pt x="835158" y="735273"/>
                  <a:pt x="929307" y="699437"/>
                  <a:pt x="1001003" y="627741"/>
                </a:cubicBezTo>
                <a:cubicBezTo>
                  <a:pt x="1144349" y="484373"/>
                  <a:pt x="1144349" y="251079"/>
                  <a:pt x="1000980" y="107710"/>
                </a:cubicBezTo>
                <a:close/>
                <a:moveTo>
                  <a:pt x="398360" y="829645"/>
                </a:moveTo>
                <a:lnTo>
                  <a:pt x="164377" y="1063628"/>
                </a:lnTo>
                <a:cubicBezTo>
                  <a:pt x="133921" y="1094062"/>
                  <a:pt x="84389" y="1094085"/>
                  <a:pt x="53933" y="1063628"/>
                </a:cubicBezTo>
                <a:cubicBezTo>
                  <a:pt x="53933" y="1063628"/>
                  <a:pt x="53933" y="1063628"/>
                  <a:pt x="53933" y="1063628"/>
                </a:cubicBezTo>
                <a:lnTo>
                  <a:pt x="45040" y="1054735"/>
                </a:lnTo>
                <a:cubicBezTo>
                  <a:pt x="30301" y="1039996"/>
                  <a:pt x="22164" y="1020366"/>
                  <a:pt x="22164" y="999513"/>
                </a:cubicBezTo>
                <a:cubicBezTo>
                  <a:pt x="22164" y="978660"/>
                  <a:pt x="30279" y="959030"/>
                  <a:pt x="45040" y="944291"/>
                </a:cubicBezTo>
                <a:lnTo>
                  <a:pt x="279023" y="710308"/>
                </a:lnTo>
                <a:cubicBezTo>
                  <a:pt x="293763" y="695569"/>
                  <a:pt x="313393" y="687432"/>
                  <a:pt x="334246" y="687432"/>
                </a:cubicBezTo>
                <a:cubicBezTo>
                  <a:pt x="355098" y="687432"/>
                  <a:pt x="374706" y="695546"/>
                  <a:pt x="389468" y="710308"/>
                </a:cubicBezTo>
                <a:lnTo>
                  <a:pt x="393914" y="714754"/>
                </a:lnTo>
                <a:cubicBezTo>
                  <a:pt x="393914" y="714754"/>
                  <a:pt x="393914" y="714754"/>
                  <a:pt x="393914" y="714754"/>
                </a:cubicBezTo>
                <a:cubicBezTo>
                  <a:pt x="393914" y="714754"/>
                  <a:pt x="393914" y="714754"/>
                  <a:pt x="393914" y="714754"/>
                </a:cubicBezTo>
                <a:lnTo>
                  <a:pt x="398360" y="719200"/>
                </a:lnTo>
                <a:cubicBezTo>
                  <a:pt x="428817" y="749657"/>
                  <a:pt x="428817" y="799210"/>
                  <a:pt x="398360" y="829645"/>
                </a:cubicBezTo>
                <a:close/>
                <a:moveTo>
                  <a:pt x="985263" y="612024"/>
                </a:moveTo>
                <a:cubicBezTo>
                  <a:pt x="850564" y="746723"/>
                  <a:pt x="631365" y="746723"/>
                  <a:pt x="496666" y="612024"/>
                </a:cubicBezTo>
                <a:cubicBezTo>
                  <a:pt x="431418" y="546775"/>
                  <a:pt x="395470" y="460007"/>
                  <a:pt x="395470" y="367726"/>
                </a:cubicBezTo>
                <a:cubicBezTo>
                  <a:pt x="395470" y="275444"/>
                  <a:pt x="431418" y="188676"/>
                  <a:pt x="496666" y="123427"/>
                </a:cubicBezTo>
                <a:cubicBezTo>
                  <a:pt x="561915" y="58179"/>
                  <a:pt x="648683" y="22231"/>
                  <a:pt x="740965" y="22231"/>
                </a:cubicBezTo>
                <a:cubicBezTo>
                  <a:pt x="833246" y="22231"/>
                  <a:pt x="920014" y="58179"/>
                  <a:pt x="985263" y="123427"/>
                </a:cubicBezTo>
                <a:cubicBezTo>
                  <a:pt x="1119962" y="258126"/>
                  <a:pt x="1119962" y="477303"/>
                  <a:pt x="985263" y="612024"/>
                </a:cubicBezTo>
                <a:close/>
                <a:moveTo>
                  <a:pt x="1004226" y="367726"/>
                </a:moveTo>
                <a:cubicBezTo>
                  <a:pt x="1004226" y="438043"/>
                  <a:pt x="976837" y="504158"/>
                  <a:pt x="927128" y="553889"/>
                </a:cubicBezTo>
                <a:cubicBezTo>
                  <a:pt x="877397" y="603621"/>
                  <a:pt x="811304" y="631009"/>
                  <a:pt x="740965" y="631009"/>
                </a:cubicBezTo>
                <a:cubicBezTo>
                  <a:pt x="734829" y="631009"/>
                  <a:pt x="729849" y="626030"/>
                  <a:pt x="729849" y="619894"/>
                </a:cubicBezTo>
                <a:cubicBezTo>
                  <a:pt x="729849" y="613758"/>
                  <a:pt x="734829" y="608778"/>
                  <a:pt x="740965" y="608778"/>
                </a:cubicBezTo>
                <a:cubicBezTo>
                  <a:pt x="805346" y="608778"/>
                  <a:pt x="865882" y="583701"/>
                  <a:pt x="911411" y="538172"/>
                </a:cubicBezTo>
                <a:cubicBezTo>
                  <a:pt x="956940" y="492620"/>
                  <a:pt x="981995" y="432085"/>
                  <a:pt x="981995" y="367726"/>
                </a:cubicBezTo>
                <a:cubicBezTo>
                  <a:pt x="981995" y="361590"/>
                  <a:pt x="986975" y="356610"/>
                  <a:pt x="993111" y="356610"/>
                </a:cubicBezTo>
                <a:cubicBezTo>
                  <a:pt x="999246" y="356610"/>
                  <a:pt x="1004226" y="361590"/>
                  <a:pt x="1004226" y="3677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5"/>
          <p:cNvSpPr/>
          <p:nvPr/>
        </p:nvSpPr>
        <p:spPr>
          <a:xfrm>
            <a:off x="3215404" y="3662811"/>
            <a:ext cx="773395" cy="824179"/>
          </a:xfrm>
          <a:custGeom>
            <a:rect b="b" l="l" r="r" t="t"/>
            <a:pathLst>
              <a:path extrusionOk="0" h="1098905" w="1031193">
                <a:moveTo>
                  <a:pt x="998412" y="179694"/>
                </a:moveTo>
                <a:lnTo>
                  <a:pt x="838812" y="179694"/>
                </a:lnTo>
                <a:lnTo>
                  <a:pt x="838812" y="25228"/>
                </a:lnTo>
                <a:cubicBezTo>
                  <a:pt x="838812" y="11327"/>
                  <a:pt x="827482" y="0"/>
                  <a:pt x="813579" y="0"/>
                </a:cubicBezTo>
                <a:lnTo>
                  <a:pt x="217548" y="0"/>
                </a:lnTo>
                <a:cubicBezTo>
                  <a:pt x="203623" y="0"/>
                  <a:pt x="192316" y="11327"/>
                  <a:pt x="192316" y="25228"/>
                </a:cubicBezTo>
                <a:lnTo>
                  <a:pt x="192316" y="179694"/>
                </a:lnTo>
                <a:lnTo>
                  <a:pt x="32694" y="179694"/>
                </a:lnTo>
                <a:cubicBezTo>
                  <a:pt x="14699" y="179694"/>
                  <a:pt x="48" y="194342"/>
                  <a:pt x="4" y="212356"/>
                </a:cubicBezTo>
                <a:cubicBezTo>
                  <a:pt x="-480" y="469624"/>
                  <a:pt x="47125" y="626532"/>
                  <a:pt x="141499" y="678769"/>
                </a:cubicBezTo>
                <a:cubicBezTo>
                  <a:pt x="166093" y="692383"/>
                  <a:pt x="190886" y="697178"/>
                  <a:pt x="213588" y="697178"/>
                </a:cubicBezTo>
                <a:cubicBezTo>
                  <a:pt x="254880" y="697178"/>
                  <a:pt x="289242" y="681342"/>
                  <a:pt x="303079" y="673930"/>
                </a:cubicBezTo>
                <a:cubicBezTo>
                  <a:pt x="338959" y="705294"/>
                  <a:pt x="381812" y="728872"/>
                  <a:pt x="428977" y="742002"/>
                </a:cubicBezTo>
                <a:lnTo>
                  <a:pt x="401919" y="939490"/>
                </a:lnTo>
                <a:lnTo>
                  <a:pt x="358141" y="939490"/>
                </a:lnTo>
                <a:cubicBezTo>
                  <a:pt x="338959" y="939490"/>
                  <a:pt x="323362" y="955084"/>
                  <a:pt x="323362" y="974263"/>
                </a:cubicBezTo>
                <a:lnTo>
                  <a:pt x="323362" y="1064132"/>
                </a:lnTo>
                <a:cubicBezTo>
                  <a:pt x="323362" y="1083311"/>
                  <a:pt x="338959" y="1098905"/>
                  <a:pt x="358141" y="1098905"/>
                </a:cubicBezTo>
                <a:lnTo>
                  <a:pt x="673052" y="1098905"/>
                </a:lnTo>
                <a:cubicBezTo>
                  <a:pt x="692235" y="1098905"/>
                  <a:pt x="707832" y="1083311"/>
                  <a:pt x="707832" y="1064132"/>
                </a:cubicBezTo>
                <a:lnTo>
                  <a:pt x="707832" y="974263"/>
                </a:lnTo>
                <a:cubicBezTo>
                  <a:pt x="707832" y="955084"/>
                  <a:pt x="692235" y="939490"/>
                  <a:pt x="673052" y="939490"/>
                </a:cubicBezTo>
                <a:lnTo>
                  <a:pt x="629275" y="939490"/>
                </a:lnTo>
                <a:lnTo>
                  <a:pt x="602216" y="742002"/>
                </a:lnTo>
                <a:cubicBezTo>
                  <a:pt x="649381" y="728872"/>
                  <a:pt x="692235" y="705294"/>
                  <a:pt x="728115" y="673930"/>
                </a:cubicBezTo>
                <a:cubicBezTo>
                  <a:pt x="741952" y="681342"/>
                  <a:pt x="776314" y="697178"/>
                  <a:pt x="817605" y="697178"/>
                </a:cubicBezTo>
                <a:cubicBezTo>
                  <a:pt x="840308" y="697178"/>
                  <a:pt x="865078" y="692383"/>
                  <a:pt x="889694" y="678769"/>
                </a:cubicBezTo>
                <a:cubicBezTo>
                  <a:pt x="984069" y="626554"/>
                  <a:pt x="1031674" y="469624"/>
                  <a:pt x="1031190" y="212356"/>
                </a:cubicBezTo>
                <a:cubicBezTo>
                  <a:pt x="1031080" y="194342"/>
                  <a:pt x="1016407" y="179694"/>
                  <a:pt x="998412" y="179694"/>
                </a:cubicBezTo>
                <a:close/>
                <a:moveTo>
                  <a:pt x="685789" y="974263"/>
                </a:moveTo>
                <a:lnTo>
                  <a:pt x="685789" y="1064132"/>
                </a:lnTo>
                <a:cubicBezTo>
                  <a:pt x="685789" y="1071192"/>
                  <a:pt x="680048" y="1076911"/>
                  <a:pt x="673008" y="1076911"/>
                </a:cubicBezTo>
                <a:lnTo>
                  <a:pt x="358119" y="1076911"/>
                </a:lnTo>
                <a:cubicBezTo>
                  <a:pt x="351058" y="1076911"/>
                  <a:pt x="345338" y="1071170"/>
                  <a:pt x="345338" y="1064132"/>
                </a:cubicBezTo>
                <a:lnTo>
                  <a:pt x="345338" y="974263"/>
                </a:lnTo>
                <a:cubicBezTo>
                  <a:pt x="345338" y="967203"/>
                  <a:pt x="351080" y="961484"/>
                  <a:pt x="358119" y="961484"/>
                </a:cubicBezTo>
                <a:lnTo>
                  <a:pt x="673030" y="961484"/>
                </a:lnTo>
                <a:cubicBezTo>
                  <a:pt x="680070" y="961462"/>
                  <a:pt x="685789" y="967203"/>
                  <a:pt x="685789" y="974263"/>
                </a:cubicBezTo>
                <a:close/>
                <a:moveTo>
                  <a:pt x="217548" y="21994"/>
                </a:moveTo>
                <a:lnTo>
                  <a:pt x="813579" y="21994"/>
                </a:lnTo>
                <a:cubicBezTo>
                  <a:pt x="815361" y="21994"/>
                  <a:pt x="816813" y="23446"/>
                  <a:pt x="816813" y="25228"/>
                </a:cubicBezTo>
                <a:lnTo>
                  <a:pt x="816813" y="190625"/>
                </a:lnTo>
                <a:cubicBezTo>
                  <a:pt x="816813" y="190647"/>
                  <a:pt x="816813" y="190647"/>
                  <a:pt x="816813" y="190669"/>
                </a:cubicBezTo>
                <a:cubicBezTo>
                  <a:pt x="816813" y="190691"/>
                  <a:pt x="816813" y="190691"/>
                  <a:pt x="816813" y="190713"/>
                </a:cubicBezTo>
                <a:lnTo>
                  <a:pt x="816813" y="430584"/>
                </a:lnTo>
                <a:cubicBezTo>
                  <a:pt x="816813" y="596664"/>
                  <a:pt x="681675" y="731775"/>
                  <a:pt x="515564" y="731775"/>
                </a:cubicBezTo>
                <a:cubicBezTo>
                  <a:pt x="349452" y="731775"/>
                  <a:pt x="214314" y="596664"/>
                  <a:pt x="214314" y="430584"/>
                </a:cubicBezTo>
                <a:lnTo>
                  <a:pt x="214314" y="190735"/>
                </a:lnTo>
                <a:cubicBezTo>
                  <a:pt x="214314" y="190713"/>
                  <a:pt x="214314" y="190713"/>
                  <a:pt x="214314" y="190691"/>
                </a:cubicBezTo>
                <a:cubicBezTo>
                  <a:pt x="214314" y="190669"/>
                  <a:pt x="214314" y="190669"/>
                  <a:pt x="214314" y="190647"/>
                </a:cubicBezTo>
                <a:lnTo>
                  <a:pt x="214314" y="25250"/>
                </a:lnTo>
                <a:cubicBezTo>
                  <a:pt x="214314" y="23446"/>
                  <a:pt x="215766" y="21994"/>
                  <a:pt x="217548" y="21994"/>
                </a:cubicBezTo>
                <a:close/>
                <a:moveTo>
                  <a:pt x="151970" y="659414"/>
                </a:moveTo>
                <a:cubicBezTo>
                  <a:pt x="43979" y="599435"/>
                  <a:pt x="21694" y="383208"/>
                  <a:pt x="22002" y="212400"/>
                </a:cubicBezTo>
                <a:cubicBezTo>
                  <a:pt x="22002" y="206483"/>
                  <a:pt x="26820" y="201688"/>
                  <a:pt x="32694" y="201688"/>
                </a:cubicBezTo>
                <a:lnTo>
                  <a:pt x="192294" y="201688"/>
                </a:lnTo>
                <a:lnTo>
                  <a:pt x="192294" y="430606"/>
                </a:lnTo>
                <a:cubicBezTo>
                  <a:pt x="192294" y="519111"/>
                  <a:pt x="228064" y="599413"/>
                  <a:pt x="285898" y="657830"/>
                </a:cubicBezTo>
                <a:cubicBezTo>
                  <a:pt x="261941" y="669069"/>
                  <a:pt x="205339" y="689062"/>
                  <a:pt x="151970" y="659414"/>
                </a:cubicBezTo>
                <a:close/>
                <a:moveTo>
                  <a:pt x="607034" y="939468"/>
                </a:moveTo>
                <a:lnTo>
                  <a:pt x="424093" y="939468"/>
                </a:lnTo>
                <a:lnTo>
                  <a:pt x="450448" y="747193"/>
                </a:lnTo>
                <a:cubicBezTo>
                  <a:pt x="471478" y="751504"/>
                  <a:pt x="493279" y="753791"/>
                  <a:pt x="515564" y="753791"/>
                </a:cubicBezTo>
                <a:cubicBezTo>
                  <a:pt x="537870" y="753791"/>
                  <a:pt x="559649" y="751526"/>
                  <a:pt x="580680" y="747193"/>
                </a:cubicBezTo>
                <a:lnTo>
                  <a:pt x="607034" y="939468"/>
                </a:lnTo>
                <a:close/>
                <a:moveTo>
                  <a:pt x="879157" y="659414"/>
                </a:moveTo>
                <a:cubicBezTo>
                  <a:pt x="858544" y="670873"/>
                  <a:pt x="837448" y="674898"/>
                  <a:pt x="817913" y="674898"/>
                </a:cubicBezTo>
                <a:cubicBezTo>
                  <a:pt x="786917" y="674898"/>
                  <a:pt x="759925" y="664692"/>
                  <a:pt x="745185" y="657808"/>
                </a:cubicBezTo>
                <a:cubicBezTo>
                  <a:pt x="803020" y="599391"/>
                  <a:pt x="838812" y="519089"/>
                  <a:pt x="838812" y="430584"/>
                </a:cubicBezTo>
                <a:lnTo>
                  <a:pt x="838812" y="201688"/>
                </a:lnTo>
                <a:lnTo>
                  <a:pt x="998412" y="201688"/>
                </a:lnTo>
                <a:cubicBezTo>
                  <a:pt x="1004307" y="201688"/>
                  <a:pt x="1009103" y="206505"/>
                  <a:pt x="1009103" y="212400"/>
                </a:cubicBezTo>
                <a:cubicBezTo>
                  <a:pt x="1009433" y="383208"/>
                  <a:pt x="987148" y="599435"/>
                  <a:pt x="879157" y="659414"/>
                </a:cubicBezTo>
                <a:close/>
                <a:moveTo>
                  <a:pt x="451768" y="1019198"/>
                </a:moveTo>
                <a:cubicBezTo>
                  <a:pt x="451768" y="1013127"/>
                  <a:pt x="456695" y="1008200"/>
                  <a:pt x="462767" y="1008200"/>
                </a:cubicBezTo>
                <a:lnTo>
                  <a:pt x="568360" y="1008200"/>
                </a:lnTo>
                <a:cubicBezTo>
                  <a:pt x="574432" y="1008200"/>
                  <a:pt x="579360" y="1013127"/>
                  <a:pt x="579360" y="1019198"/>
                </a:cubicBezTo>
                <a:cubicBezTo>
                  <a:pt x="579360" y="1025268"/>
                  <a:pt x="574432" y="1030195"/>
                  <a:pt x="568360" y="1030195"/>
                </a:cubicBezTo>
                <a:lnTo>
                  <a:pt x="462767" y="1030195"/>
                </a:lnTo>
                <a:cubicBezTo>
                  <a:pt x="456695" y="1030195"/>
                  <a:pt x="451768" y="1025268"/>
                  <a:pt x="451768" y="1019198"/>
                </a:cubicBezTo>
                <a:close/>
                <a:moveTo>
                  <a:pt x="425897" y="379843"/>
                </a:moveTo>
                <a:lnTo>
                  <a:pt x="410278" y="470944"/>
                </a:lnTo>
                <a:cubicBezTo>
                  <a:pt x="409222" y="477058"/>
                  <a:pt x="411686" y="483107"/>
                  <a:pt x="416702" y="486758"/>
                </a:cubicBezTo>
                <a:cubicBezTo>
                  <a:pt x="419540" y="488825"/>
                  <a:pt x="422861" y="489859"/>
                  <a:pt x="426183" y="489859"/>
                </a:cubicBezTo>
                <a:cubicBezTo>
                  <a:pt x="428757" y="489859"/>
                  <a:pt x="431331" y="489243"/>
                  <a:pt x="433729" y="487989"/>
                </a:cubicBezTo>
                <a:lnTo>
                  <a:pt x="515542" y="444990"/>
                </a:lnTo>
                <a:lnTo>
                  <a:pt x="597355" y="487989"/>
                </a:lnTo>
                <a:cubicBezTo>
                  <a:pt x="602832" y="490871"/>
                  <a:pt x="609366" y="490409"/>
                  <a:pt x="614382" y="486758"/>
                </a:cubicBezTo>
                <a:cubicBezTo>
                  <a:pt x="619397" y="483107"/>
                  <a:pt x="621861" y="477058"/>
                  <a:pt x="620805" y="470944"/>
                </a:cubicBezTo>
                <a:lnTo>
                  <a:pt x="605186" y="379843"/>
                </a:lnTo>
                <a:lnTo>
                  <a:pt x="671380" y="315333"/>
                </a:lnTo>
                <a:cubicBezTo>
                  <a:pt x="675824" y="311001"/>
                  <a:pt x="677386" y="304666"/>
                  <a:pt x="675472" y="298772"/>
                </a:cubicBezTo>
                <a:cubicBezTo>
                  <a:pt x="673558" y="292877"/>
                  <a:pt x="668564" y="288654"/>
                  <a:pt x="662427" y="287774"/>
                </a:cubicBezTo>
                <a:lnTo>
                  <a:pt x="570956" y="274490"/>
                </a:lnTo>
                <a:lnTo>
                  <a:pt x="530039" y="191615"/>
                </a:lnTo>
                <a:cubicBezTo>
                  <a:pt x="530039" y="191615"/>
                  <a:pt x="530039" y="191615"/>
                  <a:pt x="530039" y="191615"/>
                </a:cubicBezTo>
                <a:cubicBezTo>
                  <a:pt x="527289" y="186050"/>
                  <a:pt x="521745" y="182597"/>
                  <a:pt x="515542" y="182597"/>
                </a:cubicBezTo>
                <a:cubicBezTo>
                  <a:pt x="509338" y="182597"/>
                  <a:pt x="503794" y="186050"/>
                  <a:pt x="501045" y="191615"/>
                </a:cubicBezTo>
                <a:lnTo>
                  <a:pt x="460127" y="274490"/>
                </a:lnTo>
                <a:lnTo>
                  <a:pt x="368635" y="287774"/>
                </a:lnTo>
                <a:cubicBezTo>
                  <a:pt x="362497" y="288676"/>
                  <a:pt x="357503" y="292877"/>
                  <a:pt x="355590" y="298772"/>
                </a:cubicBezTo>
                <a:cubicBezTo>
                  <a:pt x="353676" y="304666"/>
                  <a:pt x="355238" y="311023"/>
                  <a:pt x="359681" y="315333"/>
                </a:cubicBezTo>
                <a:lnTo>
                  <a:pt x="425897" y="379843"/>
                </a:lnTo>
                <a:close/>
                <a:moveTo>
                  <a:pt x="469037" y="295407"/>
                </a:moveTo>
                <a:cubicBezTo>
                  <a:pt x="472622" y="294879"/>
                  <a:pt x="475724" y="292635"/>
                  <a:pt x="477330" y="289380"/>
                </a:cubicBezTo>
                <a:lnTo>
                  <a:pt x="515564" y="211916"/>
                </a:lnTo>
                <a:lnTo>
                  <a:pt x="553797" y="289380"/>
                </a:lnTo>
                <a:cubicBezTo>
                  <a:pt x="555403" y="292635"/>
                  <a:pt x="558505" y="294879"/>
                  <a:pt x="562069" y="295407"/>
                </a:cubicBezTo>
                <a:lnTo>
                  <a:pt x="647578" y="307833"/>
                </a:lnTo>
                <a:lnTo>
                  <a:pt x="585695" y="368142"/>
                </a:lnTo>
                <a:cubicBezTo>
                  <a:pt x="583100" y="370671"/>
                  <a:pt x="581912" y="374300"/>
                  <a:pt x="582528" y="377885"/>
                </a:cubicBezTo>
                <a:lnTo>
                  <a:pt x="597135" y="463026"/>
                </a:lnTo>
                <a:lnTo>
                  <a:pt x="520645" y="422820"/>
                </a:lnTo>
                <a:cubicBezTo>
                  <a:pt x="517434" y="421126"/>
                  <a:pt x="513606" y="421126"/>
                  <a:pt x="510416" y="422820"/>
                </a:cubicBezTo>
                <a:lnTo>
                  <a:pt x="433927" y="463026"/>
                </a:lnTo>
                <a:lnTo>
                  <a:pt x="448534" y="377885"/>
                </a:lnTo>
                <a:cubicBezTo>
                  <a:pt x="449150" y="374322"/>
                  <a:pt x="447962" y="370671"/>
                  <a:pt x="445366" y="368142"/>
                </a:cubicBezTo>
                <a:lnTo>
                  <a:pt x="383484" y="307833"/>
                </a:lnTo>
                <a:lnTo>
                  <a:pt x="469037" y="2954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5"/>
          <p:cNvSpPr/>
          <p:nvPr/>
        </p:nvSpPr>
        <p:spPr>
          <a:xfrm>
            <a:off x="13985173" y="3663791"/>
            <a:ext cx="496053" cy="743255"/>
          </a:xfrm>
          <a:custGeom>
            <a:rect b="b" l="l" r="r" t="t"/>
            <a:pathLst>
              <a:path extrusionOk="0" h="991007" w="661404">
                <a:moveTo>
                  <a:pt x="333165" y="0"/>
                </a:moveTo>
                <a:lnTo>
                  <a:pt x="328240" y="0"/>
                </a:lnTo>
                <a:cubicBezTo>
                  <a:pt x="147248" y="0"/>
                  <a:pt x="0" y="147282"/>
                  <a:pt x="0" y="328290"/>
                </a:cubicBezTo>
                <a:cubicBezTo>
                  <a:pt x="0" y="409667"/>
                  <a:pt x="37477" y="480736"/>
                  <a:pt x="73703" y="549481"/>
                </a:cubicBezTo>
                <a:cubicBezTo>
                  <a:pt x="81072" y="563444"/>
                  <a:pt x="88679" y="577904"/>
                  <a:pt x="95769" y="592066"/>
                </a:cubicBezTo>
                <a:cubicBezTo>
                  <a:pt x="121806" y="644126"/>
                  <a:pt x="139939" y="697438"/>
                  <a:pt x="149572" y="749617"/>
                </a:cubicBezTo>
                <a:cubicBezTo>
                  <a:pt x="149552" y="749875"/>
                  <a:pt x="149492" y="750114"/>
                  <a:pt x="149492" y="750372"/>
                </a:cubicBezTo>
                <a:cubicBezTo>
                  <a:pt x="149492" y="751881"/>
                  <a:pt x="149850" y="753311"/>
                  <a:pt x="150466" y="754583"/>
                </a:cubicBezTo>
                <a:cubicBezTo>
                  <a:pt x="155212" y="781834"/>
                  <a:pt x="157655" y="808768"/>
                  <a:pt x="157655" y="835007"/>
                </a:cubicBezTo>
                <a:cubicBezTo>
                  <a:pt x="157655" y="860808"/>
                  <a:pt x="154855" y="875109"/>
                  <a:pt x="154835" y="875248"/>
                </a:cubicBezTo>
                <a:cubicBezTo>
                  <a:pt x="154239" y="878168"/>
                  <a:pt x="155053" y="881187"/>
                  <a:pt x="156940" y="883491"/>
                </a:cubicBezTo>
                <a:cubicBezTo>
                  <a:pt x="158827" y="885815"/>
                  <a:pt x="161727" y="887146"/>
                  <a:pt x="164706" y="887146"/>
                </a:cubicBezTo>
                <a:lnTo>
                  <a:pt x="206572" y="887146"/>
                </a:lnTo>
                <a:lnTo>
                  <a:pt x="206572" y="964670"/>
                </a:lnTo>
                <a:cubicBezTo>
                  <a:pt x="206572" y="979190"/>
                  <a:pt x="218389" y="991008"/>
                  <a:pt x="232928" y="991008"/>
                </a:cubicBezTo>
                <a:lnTo>
                  <a:pt x="423572" y="991008"/>
                </a:lnTo>
                <a:cubicBezTo>
                  <a:pt x="438110" y="991008"/>
                  <a:pt x="449927" y="979190"/>
                  <a:pt x="449927" y="964670"/>
                </a:cubicBezTo>
                <a:lnTo>
                  <a:pt x="449927" y="887146"/>
                </a:lnTo>
                <a:lnTo>
                  <a:pt x="496838" y="887146"/>
                </a:lnTo>
                <a:cubicBezTo>
                  <a:pt x="499817" y="887146"/>
                  <a:pt x="502618" y="885795"/>
                  <a:pt x="504504" y="883511"/>
                </a:cubicBezTo>
                <a:cubicBezTo>
                  <a:pt x="506391" y="881207"/>
                  <a:pt x="507146" y="878168"/>
                  <a:pt x="506570" y="875248"/>
                </a:cubicBezTo>
                <a:cubicBezTo>
                  <a:pt x="506550" y="875109"/>
                  <a:pt x="503750" y="860808"/>
                  <a:pt x="503750" y="835007"/>
                </a:cubicBezTo>
                <a:cubicBezTo>
                  <a:pt x="503750" y="757006"/>
                  <a:pt x="525160" y="672987"/>
                  <a:pt x="565636" y="592066"/>
                </a:cubicBezTo>
                <a:cubicBezTo>
                  <a:pt x="572726" y="577904"/>
                  <a:pt x="580333" y="563444"/>
                  <a:pt x="587701" y="549481"/>
                </a:cubicBezTo>
                <a:cubicBezTo>
                  <a:pt x="623927" y="480736"/>
                  <a:pt x="661405" y="409667"/>
                  <a:pt x="661405" y="328290"/>
                </a:cubicBezTo>
                <a:cubicBezTo>
                  <a:pt x="661405" y="147282"/>
                  <a:pt x="514157" y="0"/>
                  <a:pt x="333165" y="0"/>
                </a:cubicBezTo>
                <a:close/>
                <a:moveTo>
                  <a:pt x="430066" y="964670"/>
                </a:moveTo>
                <a:cubicBezTo>
                  <a:pt x="430066" y="968245"/>
                  <a:pt x="427146" y="971145"/>
                  <a:pt x="423572" y="971145"/>
                </a:cubicBezTo>
                <a:lnTo>
                  <a:pt x="232928" y="971145"/>
                </a:lnTo>
                <a:cubicBezTo>
                  <a:pt x="229353" y="971145"/>
                  <a:pt x="226433" y="968245"/>
                  <a:pt x="226433" y="964670"/>
                </a:cubicBezTo>
                <a:lnTo>
                  <a:pt x="226433" y="887146"/>
                </a:lnTo>
                <a:lnTo>
                  <a:pt x="430066" y="887146"/>
                </a:lnTo>
                <a:lnTo>
                  <a:pt x="430066" y="964670"/>
                </a:lnTo>
                <a:close/>
                <a:moveTo>
                  <a:pt x="440076" y="867283"/>
                </a:moveTo>
                <a:cubicBezTo>
                  <a:pt x="440056" y="867283"/>
                  <a:pt x="440016" y="867283"/>
                  <a:pt x="439996" y="867283"/>
                </a:cubicBezTo>
                <a:lnTo>
                  <a:pt x="216503" y="867283"/>
                </a:lnTo>
                <a:cubicBezTo>
                  <a:pt x="216483" y="867283"/>
                  <a:pt x="216443" y="867283"/>
                  <a:pt x="216423" y="867283"/>
                </a:cubicBezTo>
                <a:lnTo>
                  <a:pt x="175967" y="867283"/>
                </a:lnTo>
                <a:cubicBezTo>
                  <a:pt x="176741" y="859815"/>
                  <a:pt x="177516" y="848970"/>
                  <a:pt x="177516" y="835007"/>
                </a:cubicBezTo>
                <a:cubicBezTo>
                  <a:pt x="177516" y="830478"/>
                  <a:pt x="177436" y="825929"/>
                  <a:pt x="177297" y="821381"/>
                </a:cubicBezTo>
                <a:lnTo>
                  <a:pt x="484107" y="821381"/>
                </a:lnTo>
                <a:cubicBezTo>
                  <a:pt x="483968" y="825929"/>
                  <a:pt x="483889" y="830478"/>
                  <a:pt x="483889" y="835007"/>
                </a:cubicBezTo>
                <a:cubicBezTo>
                  <a:pt x="483889" y="848970"/>
                  <a:pt x="484663" y="859815"/>
                  <a:pt x="485438" y="867283"/>
                </a:cubicBezTo>
                <a:lnTo>
                  <a:pt x="440076" y="867283"/>
                </a:lnTo>
                <a:close/>
                <a:moveTo>
                  <a:pt x="485140" y="801518"/>
                </a:moveTo>
                <a:lnTo>
                  <a:pt x="176265" y="801518"/>
                </a:lnTo>
                <a:cubicBezTo>
                  <a:pt x="175292" y="787892"/>
                  <a:pt x="173703" y="774147"/>
                  <a:pt x="171538" y="760303"/>
                </a:cubicBezTo>
                <a:lnTo>
                  <a:pt x="489867" y="760303"/>
                </a:lnTo>
                <a:cubicBezTo>
                  <a:pt x="487702" y="774147"/>
                  <a:pt x="486113" y="787892"/>
                  <a:pt x="485140" y="801518"/>
                </a:cubicBezTo>
                <a:close/>
                <a:moveTo>
                  <a:pt x="570144" y="540225"/>
                </a:moveTo>
                <a:cubicBezTo>
                  <a:pt x="562716" y="554288"/>
                  <a:pt x="555050" y="568827"/>
                  <a:pt x="547880" y="583188"/>
                </a:cubicBezTo>
                <a:cubicBezTo>
                  <a:pt x="521902" y="635089"/>
                  <a:pt x="503551" y="688301"/>
                  <a:pt x="493343" y="740580"/>
                </a:cubicBezTo>
                <a:cubicBezTo>
                  <a:pt x="492866" y="740520"/>
                  <a:pt x="492409" y="740440"/>
                  <a:pt x="491913" y="740440"/>
                </a:cubicBezTo>
                <a:lnTo>
                  <a:pt x="340633" y="740440"/>
                </a:lnTo>
                <a:lnTo>
                  <a:pt x="340633" y="408118"/>
                </a:lnTo>
                <a:lnTo>
                  <a:pt x="431019" y="328270"/>
                </a:lnTo>
                <a:cubicBezTo>
                  <a:pt x="435131" y="324635"/>
                  <a:pt x="435528" y="318359"/>
                  <a:pt x="431893" y="314247"/>
                </a:cubicBezTo>
                <a:cubicBezTo>
                  <a:pt x="428259" y="310136"/>
                  <a:pt x="421983" y="309758"/>
                  <a:pt x="417871" y="313373"/>
                </a:cubicBezTo>
                <a:lnTo>
                  <a:pt x="328240" y="392566"/>
                </a:lnTo>
                <a:lnTo>
                  <a:pt x="238628" y="313373"/>
                </a:lnTo>
                <a:cubicBezTo>
                  <a:pt x="234516" y="309758"/>
                  <a:pt x="228240" y="310136"/>
                  <a:pt x="224606" y="314247"/>
                </a:cubicBezTo>
                <a:cubicBezTo>
                  <a:pt x="220971" y="318359"/>
                  <a:pt x="221369" y="324635"/>
                  <a:pt x="225480" y="328270"/>
                </a:cubicBezTo>
                <a:lnTo>
                  <a:pt x="320772" y="412468"/>
                </a:lnTo>
                <a:lnTo>
                  <a:pt x="320772" y="740440"/>
                </a:lnTo>
                <a:lnTo>
                  <a:pt x="168042" y="740440"/>
                </a:lnTo>
                <a:cubicBezTo>
                  <a:pt x="157834" y="688202"/>
                  <a:pt x="139463" y="635049"/>
                  <a:pt x="113524" y="583188"/>
                </a:cubicBezTo>
                <a:cubicBezTo>
                  <a:pt x="106355" y="568827"/>
                  <a:pt x="98688" y="554288"/>
                  <a:pt x="91260" y="540225"/>
                </a:cubicBezTo>
                <a:cubicBezTo>
                  <a:pt x="56166" y="473605"/>
                  <a:pt x="19861" y="404742"/>
                  <a:pt x="19861" y="328290"/>
                </a:cubicBezTo>
                <a:cubicBezTo>
                  <a:pt x="19861" y="158226"/>
                  <a:pt x="158211" y="19863"/>
                  <a:pt x="328240" y="19863"/>
                </a:cubicBezTo>
                <a:lnTo>
                  <a:pt x="333165" y="19863"/>
                </a:lnTo>
                <a:cubicBezTo>
                  <a:pt x="503194" y="19863"/>
                  <a:pt x="641544" y="158226"/>
                  <a:pt x="641544" y="328290"/>
                </a:cubicBezTo>
                <a:cubicBezTo>
                  <a:pt x="641544" y="404742"/>
                  <a:pt x="605238" y="473605"/>
                  <a:pt x="570144" y="5402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5"/>
          <p:cNvSpPr txBox="1"/>
          <p:nvPr/>
        </p:nvSpPr>
        <p:spPr>
          <a:xfrm>
            <a:off x="1091000" y="1931475"/>
            <a:ext cx="1126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EBC1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Все специалисты IT-сферы, в особенности:</a:t>
            </a:r>
            <a:endParaRPr sz="4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59" name="Google Shape;659;p15"/>
          <p:cNvSpPr txBox="1"/>
          <p:nvPr/>
        </p:nvSpPr>
        <p:spPr>
          <a:xfrm>
            <a:off x="2110200" y="7280075"/>
            <a:ext cx="1406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EBC1D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 итогам 2021 года в России 1.7 млн IT-специалистов – максимальный размер ЦА. Рост количества пользователей планируется пропорционально увеличению объема проекта</a:t>
            </a:r>
            <a:endParaRPr sz="2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BC1D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6"/>
          <p:cNvSpPr txBox="1"/>
          <p:nvPr/>
        </p:nvSpPr>
        <p:spPr>
          <a:xfrm>
            <a:off x="2404644" y="738552"/>
            <a:ext cx="12804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Конкуренты</a:t>
            </a:r>
            <a:endParaRPr sz="900"/>
          </a:p>
        </p:txBody>
      </p:sp>
      <p:sp>
        <p:nvSpPr>
          <p:cNvPr id="665" name="Google Shape;665;p16"/>
          <p:cNvSpPr txBox="1"/>
          <p:nvPr/>
        </p:nvSpPr>
        <p:spPr>
          <a:xfrm>
            <a:off x="2404643" y="5741423"/>
            <a:ext cx="1280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Преимущества </a:t>
            </a:r>
            <a:r>
              <a:rPr b="1" lang="en-US" sz="35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AppCreator</a:t>
            </a: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  <a:endParaRPr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666" name="Google Shape;666;p16"/>
          <p:cNvGrpSpPr/>
          <p:nvPr/>
        </p:nvGrpSpPr>
        <p:grpSpPr>
          <a:xfrm>
            <a:off x="14508389" y="-1376887"/>
            <a:ext cx="8379133" cy="10121522"/>
            <a:chOff x="0" y="1122439"/>
            <a:chExt cx="11172177" cy="13495363"/>
          </a:xfrm>
        </p:grpSpPr>
        <p:sp>
          <p:nvSpPr>
            <p:cNvPr id="667" name="Google Shape;667;p16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6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6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6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1" name="Google Shape;671;p16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672" name="Google Shape;67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73" name="Google Shape;673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4" name="Google Shape;674;p16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" name="Google Shape;675;p16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676" name="Google Shape;67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77" name="Google Shape;677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6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679" name="Google Shape;67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80" name="Google Shape;680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6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682" name="Google Shape;68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83" name="Google Shape;683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6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685" name="Google Shape;68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86" name="Google Shape;686;p1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7" name="Google Shape;687;p16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688" name="Google Shape;688;p1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89" name="Google Shape;689;p1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16"/>
          <p:cNvGrpSpPr/>
          <p:nvPr/>
        </p:nvGrpSpPr>
        <p:grpSpPr>
          <a:xfrm>
            <a:off x="154090" y="5414870"/>
            <a:ext cx="1771498" cy="1550060"/>
            <a:chOff x="0" y="0"/>
            <a:chExt cx="812800" cy="711200"/>
          </a:xfrm>
        </p:grpSpPr>
        <p:sp>
          <p:nvSpPr>
            <p:cNvPr id="691" name="Google Shape;691;p16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92" name="Google Shape;692;p1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JHipster (Java Hipster) - полнофункциональная платформа веб-разработки для  современного разработчика" id="693" name="Google Shape;6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050" y="2307000"/>
            <a:ext cx="4627875" cy="30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6"/>
          <p:cNvSpPr txBox="1"/>
          <p:nvPr/>
        </p:nvSpPr>
        <p:spPr>
          <a:xfrm>
            <a:off x="7092575" y="2114600"/>
            <a:ext cx="874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JHipster </a:t>
            </a:r>
            <a:r>
              <a:rPr lang="en-US" sz="30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 cамый близкий аналог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95" name="Google Shape;695;p16"/>
          <p:cNvSpPr txBox="1"/>
          <p:nvPr/>
        </p:nvSpPr>
        <p:spPr>
          <a:xfrm>
            <a:off x="6559175" y="2852450"/>
            <a:ext cx="9874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AutoNum type="arabicPeriod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Создает комплексные крупные веб-сервисы с </a:t>
            </a: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Angular или React и Spring Framework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AutoNum type="arabicPeriod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Сложный для освоения, не подходит для начинающих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AutoNum type="arabicPeriod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Создание компонентов требует много манипуляций и занимает много времени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AutoNum type="arabicPeriod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Неудобный к</a:t>
            </a: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онсольный интерфейс с «онлайн»-вводом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96" name="Google Shape;696;p16"/>
          <p:cNvSpPr txBox="1"/>
          <p:nvPr/>
        </p:nvSpPr>
        <p:spPr>
          <a:xfrm>
            <a:off x="2033400" y="6382350"/>
            <a:ext cx="14221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AutoNum type="arabicPeriod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Можно создавать: 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Char char="-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Клиент в виде мобильного приложения, а не только веб-сервис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Char char="-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Базы данных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73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Raleway Medium"/>
              <a:buChar char="-"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Виды компонентов и все их комбинации</a:t>
            </a: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независимо друг от друга, а не только комплексное приложение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2. </a:t>
            </a: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Отсутствие</a:t>
            </a: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сложных технических нюансов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3. Создание компонентов с дефолтными данными – не больше пяти минут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4. </a:t>
            </a: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Удобство использования: готовый входной файл вместо онлайн-ввода в консоль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BC1D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7"/>
          <p:cNvSpPr txBox="1"/>
          <p:nvPr/>
        </p:nvSpPr>
        <p:spPr>
          <a:xfrm>
            <a:off x="2404644" y="738552"/>
            <a:ext cx="12804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Косвенные аналоги</a:t>
            </a:r>
            <a:endParaRPr sz="900"/>
          </a:p>
        </p:txBody>
      </p:sp>
      <p:grpSp>
        <p:nvGrpSpPr>
          <p:cNvPr id="702" name="Google Shape;702;p17"/>
          <p:cNvGrpSpPr/>
          <p:nvPr/>
        </p:nvGrpSpPr>
        <p:grpSpPr>
          <a:xfrm>
            <a:off x="14508389" y="-1376887"/>
            <a:ext cx="8379146" cy="10121522"/>
            <a:chOff x="0" y="1122439"/>
            <a:chExt cx="11172194" cy="13495363"/>
          </a:xfrm>
        </p:grpSpPr>
        <p:sp>
          <p:nvSpPr>
            <p:cNvPr id="703" name="Google Shape;703;p17"/>
            <p:cNvSpPr txBox="1"/>
            <p:nvPr/>
          </p:nvSpPr>
          <p:spPr>
            <a:xfrm>
              <a:off x="5533882" y="12816681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 txBox="1"/>
            <p:nvPr/>
          </p:nvSpPr>
          <p:spPr>
            <a:xfrm>
              <a:off x="8875094" y="12816681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 txBox="1"/>
            <p:nvPr/>
          </p:nvSpPr>
          <p:spPr>
            <a:xfrm>
              <a:off x="7204489" y="9893120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 txBox="1"/>
            <p:nvPr/>
          </p:nvSpPr>
          <p:spPr>
            <a:xfrm>
              <a:off x="5533882" y="6969560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p17"/>
            <p:cNvGrpSpPr/>
            <p:nvPr/>
          </p:nvGrpSpPr>
          <p:grpSpPr>
            <a:xfrm>
              <a:off x="3341212" y="2923560"/>
              <a:ext cx="3341177" cy="2923530"/>
              <a:chOff x="0" y="0"/>
              <a:chExt cx="812800" cy="711200"/>
            </a:xfrm>
          </p:grpSpPr>
          <p:sp>
            <p:nvSpPr>
              <p:cNvPr id="708" name="Google Shape;70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09" name="Google Shape;709;p17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0" name="Google Shape;710;p17"/>
            <p:cNvSpPr txBox="1"/>
            <p:nvPr/>
          </p:nvSpPr>
          <p:spPr>
            <a:xfrm>
              <a:off x="2192669" y="1122439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1" name="Google Shape;711;p17"/>
            <p:cNvGrpSpPr/>
            <p:nvPr/>
          </p:nvGrpSpPr>
          <p:grpSpPr>
            <a:xfrm rot="10800000">
              <a:off x="3341247" y="11694272"/>
              <a:ext cx="3341177" cy="2923530"/>
              <a:chOff x="0" y="0"/>
              <a:chExt cx="812800" cy="711200"/>
            </a:xfrm>
          </p:grpSpPr>
          <p:sp>
            <p:nvSpPr>
              <p:cNvPr id="712" name="Google Shape;712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13" name="Google Shape;713;p17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17"/>
            <p:cNvGrpSpPr/>
            <p:nvPr/>
          </p:nvGrpSpPr>
          <p:grpSpPr>
            <a:xfrm>
              <a:off x="1670606" y="5847121"/>
              <a:ext cx="3341177" cy="2923530"/>
              <a:chOff x="0" y="0"/>
              <a:chExt cx="812800" cy="711200"/>
            </a:xfrm>
          </p:grpSpPr>
          <p:sp>
            <p:nvSpPr>
              <p:cNvPr id="715" name="Google Shape;71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16" name="Google Shape;716;p17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17"/>
            <p:cNvGrpSpPr/>
            <p:nvPr/>
          </p:nvGrpSpPr>
          <p:grpSpPr>
            <a:xfrm rot="10800000">
              <a:off x="1670641" y="8770711"/>
              <a:ext cx="3341177" cy="2923530"/>
              <a:chOff x="0" y="0"/>
              <a:chExt cx="812800" cy="711200"/>
            </a:xfrm>
          </p:grpSpPr>
          <p:sp>
            <p:nvSpPr>
              <p:cNvPr id="718" name="Google Shape;71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19" name="Google Shape;719;p17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0" name="Google Shape;720;p17"/>
            <p:cNvGrpSpPr/>
            <p:nvPr/>
          </p:nvGrpSpPr>
          <p:grpSpPr>
            <a:xfrm>
              <a:off x="0" y="2923560"/>
              <a:ext cx="3341177" cy="292353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17"/>
          <p:cNvGrpSpPr/>
          <p:nvPr/>
        </p:nvGrpSpPr>
        <p:grpSpPr>
          <a:xfrm rot="10800000">
            <a:off x="831988" y="798902"/>
            <a:ext cx="1093622" cy="956920"/>
            <a:chOff x="0" y="0"/>
            <a:chExt cx="812800" cy="711200"/>
          </a:xfrm>
        </p:grpSpPr>
        <p:sp>
          <p:nvSpPr>
            <p:cNvPr id="724" name="Google Shape;724;p1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25" name="Google Shape;725;p17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7"/>
          <p:cNvGrpSpPr/>
          <p:nvPr/>
        </p:nvGrpSpPr>
        <p:grpSpPr>
          <a:xfrm>
            <a:off x="154090" y="5414870"/>
            <a:ext cx="1771498" cy="1550060"/>
            <a:chOff x="0" y="0"/>
            <a:chExt cx="812800" cy="711200"/>
          </a:xfrm>
        </p:grpSpPr>
        <p:sp>
          <p:nvSpPr>
            <p:cNvPr id="727" name="Google Shape;727;p1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28" name="Google Shape;728;p17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9" name="Google Shape;729;p17"/>
          <p:cNvSpPr txBox="1"/>
          <p:nvPr/>
        </p:nvSpPr>
        <p:spPr>
          <a:xfrm>
            <a:off x="7778375" y="2343200"/>
            <a:ext cx="874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No-Code CMS </a:t>
            </a:r>
            <a:r>
              <a:rPr lang="en-US" sz="30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и прочие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30" name="Google Shape;730;p17"/>
          <p:cNvSpPr txBox="1"/>
          <p:nvPr/>
        </p:nvSpPr>
        <p:spPr>
          <a:xfrm>
            <a:off x="7778375" y="3001125"/>
            <a:ext cx="7015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Конструктор сайтов</a:t>
            </a:r>
            <a:endParaRPr sz="23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Специализируется только на no-code создании и дизайне веб-сайтов</a:t>
            </a:r>
            <a:endParaRPr sz="23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31" name="Google Shape;7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850" y="2343201"/>
            <a:ext cx="5472998" cy="20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1475" y="4919575"/>
            <a:ext cx="5748250" cy="18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7"/>
          <p:cNvSpPr txBox="1"/>
          <p:nvPr/>
        </p:nvSpPr>
        <p:spPr>
          <a:xfrm>
            <a:off x="3014250" y="5048850"/>
            <a:ext cx="64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Quixy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34" name="Google Shape;734;p17"/>
          <p:cNvSpPr txBox="1"/>
          <p:nvPr/>
        </p:nvSpPr>
        <p:spPr>
          <a:xfrm>
            <a:off x="3154475" y="5826925"/>
            <a:ext cx="640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No-code разработка сервисов для менеджмента бизнес-процессов</a:t>
            </a:r>
            <a:endParaRPr sz="23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35" name="Google Shape;7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2650" y="7607375"/>
            <a:ext cx="5269397" cy="18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7"/>
          <p:cNvSpPr txBox="1"/>
          <p:nvPr/>
        </p:nvSpPr>
        <p:spPr>
          <a:xfrm>
            <a:off x="7778375" y="7531175"/>
            <a:ext cx="874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500"/>
              <a:buFont typeface="Quattrocento Sans"/>
              <a:buNone/>
            </a:pPr>
            <a:r>
              <a:rPr b="1" lang="en-US" sz="3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AppyPie – App Builder</a:t>
            </a:r>
            <a:endParaRPr b="1" sz="300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7" name="Google Shape;737;p17"/>
          <p:cNvSpPr txBox="1"/>
          <p:nvPr/>
        </p:nvSpPr>
        <p:spPr>
          <a:xfrm>
            <a:off x="7778375" y="8265300"/>
            <a:ext cx="7015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000"/>
              </a:spcBef>
              <a:spcAft>
                <a:spcPts val="0"/>
              </a:spcAft>
              <a:buClr>
                <a:srgbClr val="253957"/>
              </a:buClr>
              <a:buSzPts val="3500"/>
              <a:buFont typeface="Quattrocento Sans"/>
              <a:buNone/>
            </a:pPr>
            <a:r>
              <a:rPr lang="en-US" sz="2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Создание мобильных приложений или веб-сайтов для бизнеса</a:t>
            </a:r>
            <a:endParaRPr sz="2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BC1D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8"/>
          <p:cNvSpPr txBox="1"/>
          <p:nvPr/>
        </p:nvSpPr>
        <p:spPr>
          <a:xfrm>
            <a:off x="2518944" y="1890553"/>
            <a:ext cx="1280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51B65"/>
                </a:solidFill>
                <a:latin typeface="Raleway"/>
                <a:ea typeface="Raleway"/>
                <a:cs typeface="Raleway"/>
                <a:sym typeface="Raleway"/>
              </a:rPr>
              <a:t>Оригинальность продукта</a:t>
            </a:r>
            <a:r>
              <a:rPr lang="en-US" sz="6000">
                <a:solidFill>
                  <a:srgbClr val="351B6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5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743" name="Google Shape;743;p18"/>
          <p:cNvGrpSpPr/>
          <p:nvPr/>
        </p:nvGrpSpPr>
        <p:grpSpPr>
          <a:xfrm>
            <a:off x="14508389" y="-1376887"/>
            <a:ext cx="8379146" cy="10121522"/>
            <a:chOff x="0" y="1122439"/>
            <a:chExt cx="11172194" cy="13495363"/>
          </a:xfrm>
        </p:grpSpPr>
        <p:sp>
          <p:nvSpPr>
            <p:cNvPr id="744" name="Google Shape;744;p18"/>
            <p:cNvSpPr txBox="1"/>
            <p:nvPr/>
          </p:nvSpPr>
          <p:spPr>
            <a:xfrm>
              <a:off x="5533882" y="12816681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8"/>
            <p:cNvSpPr txBox="1"/>
            <p:nvPr/>
          </p:nvSpPr>
          <p:spPr>
            <a:xfrm>
              <a:off x="8875094" y="12816681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 txBox="1"/>
            <p:nvPr/>
          </p:nvSpPr>
          <p:spPr>
            <a:xfrm>
              <a:off x="7204489" y="9893120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 txBox="1"/>
            <p:nvPr/>
          </p:nvSpPr>
          <p:spPr>
            <a:xfrm>
              <a:off x="5533882" y="6969560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8" name="Google Shape;748;p18"/>
            <p:cNvGrpSpPr/>
            <p:nvPr/>
          </p:nvGrpSpPr>
          <p:grpSpPr>
            <a:xfrm>
              <a:off x="3341212" y="2923560"/>
              <a:ext cx="3341177" cy="2923530"/>
              <a:chOff x="0" y="0"/>
              <a:chExt cx="812800" cy="711200"/>
            </a:xfrm>
          </p:grpSpPr>
          <p:sp>
            <p:nvSpPr>
              <p:cNvPr id="749" name="Google Shape;74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50" name="Google Shape;750;p18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1" name="Google Shape;751;p18"/>
            <p:cNvSpPr txBox="1"/>
            <p:nvPr/>
          </p:nvSpPr>
          <p:spPr>
            <a:xfrm>
              <a:off x="2192669" y="1122439"/>
              <a:ext cx="2297100" cy="15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2" name="Google Shape;752;p18"/>
            <p:cNvGrpSpPr/>
            <p:nvPr/>
          </p:nvGrpSpPr>
          <p:grpSpPr>
            <a:xfrm rot="10800000">
              <a:off x="3341247" y="11694272"/>
              <a:ext cx="3341177" cy="2923530"/>
              <a:chOff x="0" y="0"/>
              <a:chExt cx="812800" cy="711200"/>
            </a:xfrm>
          </p:grpSpPr>
          <p:sp>
            <p:nvSpPr>
              <p:cNvPr id="753" name="Google Shape;75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54" name="Google Shape;754;p18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8"/>
            <p:cNvGrpSpPr/>
            <p:nvPr/>
          </p:nvGrpSpPr>
          <p:grpSpPr>
            <a:xfrm>
              <a:off x="1670606" y="5847121"/>
              <a:ext cx="3341177" cy="2923530"/>
              <a:chOff x="0" y="0"/>
              <a:chExt cx="812800" cy="711200"/>
            </a:xfrm>
          </p:grpSpPr>
          <p:sp>
            <p:nvSpPr>
              <p:cNvPr id="756" name="Google Shape;75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57" name="Google Shape;757;p18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18"/>
            <p:cNvGrpSpPr/>
            <p:nvPr/>
          </p:nvGrpSpPr>
          <p:grpSpPr>
            <a:xfrm rot="10800000">
              <a:off x="1670641" y="8770711"/>
              <a:ext cx="3341177" cy="2923530"/>
              <a:chOff x="0" y="0"/>
              <a:chExt cx="812800" cy="711200"/>
            </a:xfrm>
          </p:grpSpPr>
          <p:sp>
            <p:nvSpPr>
              <p:cNvPr id="759" name="Google Shape;75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60" name="Google Shape;760;p18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18"/>
            <p:cNvGrpSpPr/>
            <p:nvPr/>
          </p:nvGrpSpPr>
          <p:grpSpPr>
            <a:xfrm>
              <a:off x="0" y="2923560"/>
              <a:ext cx="3341177" cy="2923530"/>
              <a:chOff x="0" y="0"/>
              <a:chExt cx="812800" cy="711200"/>
            </a:xfrm>
          </p:grpSpPr>
          <p:sp>
            <p:nvSpPr>
              <p:cNvPr id="762" name="Google Shape;76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63" name="Google Shape;763;p18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4" name="Google Shape;764;p18"/>
          <p:cNvSpPr txBox="1"/>
          <p:nvPr/>
        </p:nvSpPr>
        <p:spPr>
          <a:xfrm>
            <a:off x="3621450" y="3709950"/>
            <a:ext cx="10599900" cy="5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085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Raleway Medium"/>
              <a:buChar char="-"/>
            </a:pP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</a:t>
            </a: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35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гибкости </a:t>
            </a: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использования, </a:t>
            </a:r>
            <a:r>
              <a:rPr lang="en-US" sz="35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широком охвате</a:t>
            </a: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потенциально всех востребованных технологий и возможности безгранично </a:t>
            </a:r>
            <a:r>
              <a:rPr lang="en-US" sz="3500">
                <a:solidFill>
                  <a:schemeClr val="accent4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модифицировать и дополнять</a:t>
            </a: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проект, привлекая самых заинтересованных специалистов</a:t>
            </a:r>
            <a:endParaRPr sz="3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5085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Raleway Medium"/>
              <a:buChar char="-"/>
            </a:pPr>
            <a:r>
              <a:rPr lang="en-US" sz="3500">
                <a:solidFill>
                  <a:schemeClr val="accent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Разработчики – для разработчиков, в ногу со временем</a:t>
            </a:r>
            <a:endParaRPr sz="3500">
              <a:solidFill>
                <a:schemeClr val="accent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765" name="Google Shape;765;p18"/>
          <p:cNvGrpSpPr/>
          <p:nvPr/>
        </p:nvGrpSpPr>
        <p:grpSpPr>
          <a:xfrm rot="10800000">
            <a:off x="831988" y="798902"/>
            <a:ext cx="1093622" cy="956920"/>
            <a:chOff x="0" y="0"/>
            <a:chExt cx="812800" cy="711200"/>
          </a:xfrm>
        </p:grpSpPr>
        <p:sp>
          <p:nvSpPr>
            <p:cNvPr id="766" name="Google Shape;766;p18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67" name="Google Shape;767;p18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18"/>
          <p:cNvGrpSpPr/>
          <p:nvPr/>
        </p:nvGrpSpPr>
        <p:grpSpPr>
          <a:xfrm>
            <a:off x="154090" y="5414870"/>
            <a:ext cx="1771498" cy="1550060"/>
            <a:chOff x="0" y="0"/>
            <a:chExt cx="812800" cy="711200"/>
          </a:xfrm>
        </p:grpSpPr>
        <p:sp>
          <p:nvSpPr>
            <p:cNvPr id="769" name="Google Shape;769;p18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70" name="Google Shape;770;p18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Yellow and Pink Geometric Opportunity Roadmap Presentation">
  <a:themeElements>
    <a:clrScheme name="Office">
      <a:dk1>
        <a:srgbClr val="282D6C"/>
      </a:dk1>
      <a:lt1>
        <a:srgbClr val="FEF6E0"/>
      </a:lt1>
      <a:dk2>
        <a:srgbClr val="FEBC1D"/>
      </a:dk2>
      <a:lt2>
        <a:srgbClr val="00B1D2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185897"/>
      </a:accent6>
      <a:hlink>
        <a:srgbClr val="0084B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