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7" r:id="rId11"/>
    <p:sldId id="266" r:id="rId12"/>
    <p:sldId id="263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59B14-F2D1-2C45-A20F-1B7BAE98ABCD}" v="3125" dt="2023-02-11T18:17:1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 snapToGrid="0" snapToObjects="1">
      <p:cViewPr varScale="1">
        <p:scale>
          <a:sx n="101" d="100"/>
          <a:sy n="101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odor Kuyanov" userId="d2db315c6ccda1d4" providerId="LiveId" clId="{DF759B14-F2D1-2C45-A20F-1B7BAE98ABCD}"/>
    <pc:docChg chg="custSel addSld modSld">
      <pc:chgData name="Feodor Kuyanov" userId="d2db315c6ccda1d4" providerId="LiveId" clId="{DF759B14-F2D1-2C45-A20F-1B7BAE98ABCD}" dt="2023-02-11T22:24:57.225" v="5394" actId="20577"/>
      <pc:docMkLst>
        <pc:docMk/>
      </pc:docMkLst>
      <pc:sldChg chg="addSp delSp modSp mod">
        <pc:chgData name="Feodor Kuyanov" userId="d2db315c6ccda1d4" providerId="LiveId" clId="{DF759B14-F2D1-2C45-A20F-1B7BAE98ABCD}" dt="2023-02-11T09:49:51.342" v="4070" actId="255"/>
        <pc:sldMkLst>
          <pc:docMk/>
          <pc:sldMk cId="413726161" sldId="256"/>
        </pc:sldMkLst>
        <pc:spChg chg="mod">
          <ac:chgData name="Feodor Kuyanov" userId="d2db315c6ccda1d4" providerId="LiveId" clId="{DF759B14-F2D1-2C45-A20F-1B7BAE98ABCD}" dt="2023-02-08T18:28:54.682" v="631" actId="14100"/>
          <ac:spMkLst>
            <pc:docMk/>
            <pc:sldMk cId="413726161" sldId="256"/>
            <ac:spMk id="2" creationId="{A38E639C-3502-4D49-8F5C-A9EB3B2088FE}"/>
          </ac:spMkLst>
        </pc:spChg>
        <pc:spChg chg="mod">
          <ac:chgData name="Feodor Kuyanov" userId="d2db315c6ccda1d4" providerId="LiveId" clId="{DF759B14-F2D1-2C45-A20F-1B7BAE98ABCD}" dt="2023-02-08T19:43:26.315" v="3230"/>
          <ac:spMkLst>
            <pc:docMk/>
            <pc:sldMk cId="413726161" sldId="256"/>
            <ac:spMk id="3" creationId="{206E895A-1BCA-2542-A111-E47C296E605F}"/>
          </ac:spMkLst>
        </pc:spChg>
        <pc:spChg chg="mod">
          <ac:chgData name="Feodor Kuyanov" userId="d2db315c6ccda1d4" providerId="LiveId" clId="{DF759B14-F2D1-2C45-A20F-1B7BAE98ABCD}" dt="2023-02-11T09:49:51.342" v="4070" actId="255"/>
          <ac:spMkLst>
            <pc:docMk/>
            <pc:sldMk cId="413726161" sldId="256"/>
            <ac:spMk id="4" creationId="{F30DCB87-3A18-664B-9057-130803459A7F}"/>
          </ac:spMkLst>
        </pc:spChg>
        <pc:spChg chg="del mod">
          <ac:chgData name="Feodor Kuyanov" userId="d2db315c6ccda1d4" providerId="LiveId" clId="{DF759B14-F2D1-2C45-A20F-1B7BAE98ABCD}" dt="2023-02-09T16:50:25.077" v="3412" actId="478"/>
          <ac:spMkLst>
            <pc:docMk/>
            <pc:sldMk cId="413726161" sldId="256"/>
            <ac:spMk id="5" creationId="{4CE3479B-99EA-0D4F-9D6D-23CA1882D5E2}"/>
          </ac:spMkLst>
        </pc:spChg>
        <pc:spChg chg="add mod">
          <ac:chgData name="Feodor Kuyanov" userId="d2db315c6ccda1d4" providerId="LiveId" clId="{DF759B14-F2D1-2C45-A20F-1B7BAE98ABCD}" dt="2023-02-11T09:49:09.616" v="4069" actId="1076"/>
          <ac:spMkLst>
            <pc:docMk/>
            <pc:sldMk cId="413726161" sldId="256"/>
            <ac:spMk id="5" creationId="{CEC22A1C-93AE-8753-86AA-BC270A40F04B}"/>
          </ac:spMkLst>
        </pc:spChg>
      </pc:sldChg>
      <pc:sldChg chg="addSp delSp modSp mod">
        <pc:chgData name="Feodor Kuyanov" userId="d2db315c6ccda1d4" providerId="LiveId" clId="{DF759B14-F2D1-2C45-A20F-1B7BAE98ABCD}" dt="2023-02-11T17:07:05.991" v="5266" actId="20577"/>
        <pc:sldMkLst>
          <pc:docMk/>
          <pc:sldMk cId="1934256748" sldId="257"/>
        </pc:sldMkLst>
        <pc:spChg chg="mod">
          <ac:chgData name="Feodor Kuyanov" userId="d2db315c6ccda1d4" providerId="LiveId" clId="{DF759B14-F2D1-2C45-A20F-1B7BAE98ABCD}" dt="2023-02-08T18:04:35.561" v="219" actId="20577"/>
          <ac:spMkLst>
            <pc:docMk/>
            <pc:sldMk cId="1934256748" sldId="257"/>
            <ac:spMk id="2" creationId="{D8A8528F-C4E3-E345-BB59-8897B4B6664E}"/>
          </ac:spMkLst>
        </pc:spChg>
        <pc:spChg chg="mod">
          <ac:chgData name="Feodor Kuyanov" userId="d2db315c6ccda1d4" providerId="LiveId" clId="{DF759B14-F2D1-2C45-A20F-1B7BAE98ABCD}" dt="2023-02-11T17:07:05.991" v="5266" actId="20577"/>
          <ac:spMkLst>
            <pc:docMk/>
            <pc:sldMk cId="1934256748" sldId="257"/>
            <ac:spMk id="3" creationId="{C639D61E-A903-E44C-9D73-2445AB93FC52}"/>
          </ac:spMkLst>
        </pc:spChg>
        <pc:spChg chg="del">
          <ac:chgData name="Feodor Kuyanov" userId="d2db315c6ccda1d4" providerId="LiveId" clId="{DF759B14-F2D1-2C45-A20F-1B7BAE98ABCD}" dt="2023-02-08T18:21:44.818" v="541" actId="478"/>
          <ac:spMkLst>
            <pc:docMk/>
            <pc:sldMk cId="1934256748" sldId="257"/>
            <ac:spMk id="4" creationId="{150D6B82-F5F2-0940-BB62-863F8DB6213E}"/>
          </ac:spMkLst>
        </pc:spChg>
        <pc:spChg chg="del">
          <ac:chgData name="Feodor Kuyanov" userId="d2db315c6ccda1d4" providerId="LiveId" clId="{DF759B14-F2D1-2C45-A20F-1B7BAE98ABCD}" dt="2023-02-08T18:21:46.756" v="542" actId="478"/>
          <ac:spMkLst>
            <pc:docMk/>
            <pc:sldMk cId="1934256748" sldId="257"/>
            <ac:spMk id="5" creationId="{47F5106F-7858-4B4F-A882-BEFB6631AC62}"/>
          </ac:spMkLst>
        </pc:spChg>
        <pc:spChg chg="del">
          <ac:chgData name="Feodor Kuyanov" userId="d2db315c6ccda1d4" providerId="LiveId" clId="{DF759B14-F2D1-2C45-A20F-1B7BAE98ABCD}" dt="2023-02-08T18:21:18.772" v="535" actId="478"/>
          <ac:spMkLst>
            <pc:docMk/>
            <pc:sldMk cId="1934256748" sldId="257"/>
            <ac:spMk id="8" creationId="{1B82A3B0-765D-554B-89EE-FDC48E099C5B}"/>
          </ac:spMkLst>
        </pc:spChg>
        <pc:spChg chg="del">
          <ac:chgData name="Feodor Kuyanov" userId="d2db315c6ccda1d4" providerId="LiveId" clId="{DF759B14-F2D1-2C45-A20F-1B7BAE98ABCD}" dt="2023-02-08T18:21:16.067" v="534" actId="478"/>
          <ac:spMkLst>
            <pc:docMk/>
            <pc:sldMk cId="1934256748" sldId="257"/>
            <ac:spMk id="9" creationId="{07FBDED2-DB3B-AD40-9361-B69EE8BBDC64}"/>
          </ac:spMkLst>
        </pc:spChg>
        <pc:spChg chg="del mod">
          <ac:chgData name="Feodor Kuyanov" userId="d2db315c6ccda1d4" providerId="LiveId" clId="{DF759B14-F2D1-2C45-A20F-1B7BAE98ABCD}" dt="2023-02-08T18:21:14.138" v="533" actId="478"/>
          <ac:spMkLst>
            <pc:docMk/>
            <pc:sldMk cId="1934256748" sldId="257"/>
            <ac:spMk id="10" creationId="{5E50AFB1-C655-C441-B794-E3E19EF3E9E3}"/>
          </ac:spMkLst>
        </pc:spChg>
        <pc:spChg chg="add mod">
          <ac:chgData name="Feodor Kuyanov" userId="d2db315c6ccda1d4" providerId="LiveId" clId="{DF759B14-F2D1-2C45-A20F-1B7BAE98ABCD}" dt="2023-02-08T18:26:47.897" v="622" actId="14100"/>
          <ac:spMkLst>
            <pc:docMk/>
            <pc:sldMk cId="1934256748" sldId="257"/>
            <ac:spMk id="11" creationId="{D094A812-CEB8-2F41-DAD1-CB9AFD48A9BB}"/>
          </ac:spMkLst>
        </pc:spChg>
        <pc:spChg chg="del mod">
          <ac:chgData name="Feodor Kuyanov" userId="d2db315c6ccda1d4" providerId="LiveId" clId="{DF759B14-F2D1-2C45-A20F-1B7BAE98ABCD}" dt="2023-02-08T18:21:25.734" v="537" actId="478"/>
          <ac:spMkLst>
            <pc:docMk/>
            <pc:sldMk cId="1934256748" sldId="257"/>
            <ac:spMk id="12" creationId="{059FB737-6CD9-9B4B-935E-60F68D291233}"/>
          </ac:spMkLst>
        </pc:spChg>
        <pc:spChg chg="add mod">
          <ac:chgData name="Feodor Kuyanov" userId="d2db315c6ccda1d4" providerId="LiveId" clId="{DF759B14-F2D1-2C45-A20F-1B7BAE98ABCD}" dt="2023-02-09T16:53:03.083" v="3496" actId="1076"/>
          <ac:spMkLst>
            <pc:docMk/>
            <pc:sldMk cId="1934256748" sldId="257"/>
            <ac:spMk id="13" creationId="{701BA840-B36E-CD9D-0620-DB7C57CBFB23}"/>
          </ac:spMkLst>
        </pc:spChg>
        <pc:spChg chg="add mod">
          <ac:chgData name="Feodor Kuyanov" userId="d2db315c6ccda1d4" providerId="LiveId" clId="{DF759B14-F2D1-2C45-A20F-1B7BAE98ABCD}" dt="2023-02-09T16:52:36.165" v="3492" actId="1076"/>
          <ac:spMkLst>
            <pc:docMk/>
            <pc:sldMk cId="1934256748" sldId="257"/>
            <ac:spMk id="14" creationId="{02867C5A-675E-9260-D72D-B6E46A517727}"/>
          </ac:spMkLst>
        </pc:spChg>
        <pc:picChg chg="add mod">
          <ac:chgData name="Feodor Kuyanov" userId="d2db315c6ccda1d4" providerId="LiveId" clId="{DF759B14-F2D1-2C45-A20F-1B7BAE98ABCD}" dt="2023-02-09T16:52:23.669" v="3490" actId="1076"/>
          <ac:picMkLst>
            <pc:docMk/>
            <pc:sldMk cId="1934256748" sldId="257"/>
            <ac:picMk id="6" creationId="{BA4009F4-D605-F0F6-2E30-39E2C9EFC1D6}"/>
          </ac:picMkLst>
        </pc:picChg>
        <pc:picChg chg="del">
          <ac:chgData name="Feodor Kuyanov" userId="d2db315c6ccda1d4" providerId="LiveId" clId="{DF759B14-F2D1-2C45-A20F-1B7BAE98ABCD}" dt="2023-02-08T18:21:08.807" v="531" actId="478"/>
          <ac:picMkLst>
            <pc:docMk/>
            <pc:sldMk cId="1934256748" sldId="257"/>
            <ac:picMk id="7" creationId="{4510E85D-DDB5-C34D-888E-DF3458679ADB}"/>
          </ac:picMkLst>
        </pc:picChg>
        <pc:picChg chg="del">
          <ac:chgData name="Feodor Kuyanov" userId="d2db315c6ccda1d4" providerId="LiveId" clId="{DF759B14-F2D1-2C45-A20F-1B7BAE98ABCD}" dt="2023-02-08T18:21:42.868" v="540" actId="478"/>
          <ac:picMkLst>
            <pc:docMk/>
            <pc:sldMk cId="1934256748" sldId="257"/>
            <ac:picMk id="1026" creationId="{BE85BB76-AC00-D143-B5B5-F2323D499015}"/>
          </ac:picMkLst>
        </pc:picChg>
      </pc:sldChg>
      <pc:sldChg chg="modSp mod">
        <pc:chgData name="Feodor Kuyanov" userId="d2db315c6ccda1d4" providerId="LiveId" clId="{DF759B14-F2D1-2C45-A20F-1B7BAE98ABCD}" dt="2023-02-11T09:51:56.561" v="4133" actId="114"/>
        <pc:sldMkLst>
          <pc:docMk/>
          <pc:sldMk cId="2958360029" sldId="258"/>
        </pc:sldMkLst>
        <pc:spChg chg="mod">
          <ac:chgData name="Feodor Kuyanov" userId="d2db315c6ccda1d4" providerId="LiveId" clId="{DF759B14-F2D1-2C45-A20F-1B7BAE98ABCD}" dt="2023-02-11T09:50:27.104" v="4093" actId="20577"/>
          <ac:spMkLst>
            <pc:docMk/>
            <pc:sldMk cId="2958360029" sldId="258"/>
            <ac:spMk id="2" creationId="{449E5070-277B-C04D-A855-F1B69D6D2089}"/>
          </ac:spMkLst>
        </pc:spChg>
        <pc:spChg chg="mod">
          <ac:chgData name="Feodor Kuyanov" userId="d2db315c6ccda1d4" providerId="LiveId" clId="{DF759B14-F2D1-2C45-A20F-1B7BAE98ABCD}" dt="2023-02-11T09:51:56.561" v="4133" actId="114"/>
          <ac:spMkLst>
            <pc:docMk/>
            <pc:sldMk cId="2958360029" sldId="258"/>
            <ac:spMk id="3" creationId="{F5CCB4A7-743D-7541-BA85-8BF9A0F25741}"/>
          </ac:spMkLst>
        </pc:spChg>
        <pc:spChg chg="mod">
          <ac:chgData name="Feodor Kuyanov" userId="d2db315c6ccda1d4" providerId="LiveId" clId="{DF759B14-F2D1-2C45-A20F-1B7BAE98ABCD}" dt="2023-02-11T09:51:26.384" v="4114" actId="20577"/>
          <ac:spMkLst>
            <pc:docMk/>
            <pc:sldMk cId="2958360029" sldId="258"/>
            <ac:spMk id="4" creationId="{5A02F40D-095A-314E-87D6-5686D1BCE86D}"/>
          </ac:spMkLst>
        </pc:spChg>
      </pc:sldChg>
      <pc:sldChg chg="modSp mod">
        <pc:chgData name="Feodor Kuyanov" userId="d2db315c6ccda1d4" providerId="LiveId" clId="{DF759B14-F2D1-2C45-A20F-1B7BAE98ABCD}" dt="2023-02-11T09:53:35.336" v="4150" actId="20577"/>
        <pc:sldMkLst>
          <pc:docMk/>
          <pc:sldMk cId="3537759191" sldId="259"/>
        </pc:sldMkLst>
        <pc:spChg chg="mod">
          <ac:chgData name="Feodor Kuyanov" userId="d2db315c6ccda1d4" providerId="LiveId" clId="{DF759B14-F2D1-2C45-A20F-1B7BAE98ABCD}" dt="2023-02-11T09:53:29.935" v="4149" actId="20577"/>
          <ac:spMkLst>
            <pc:docMk/>
            <pc:sldMk cId="3537759191" sldId="259"/>
            <ac:spMk id="2" creationId="{3CA0D62B-A343-CE46-B16F-DA03A5817D34}"/>
          </ac:spMkLst>
        </pc:spChg>
        <pc:spChg chg="mod">
          <ac:chgData name="Feodor Kuyanov" userId="d2db315c6ccda1d4" providerId="LiveId" clId="{DF759B14-F2D1-2C45-A20F-1B7BAE98ABCD}" dt="2023-02-11T09:53:35.336" v="4150" actId="20577"/>
          <ac:spMkLst>
            <pc:docMk/>
            <pc:sldMk cId="3537759191" sldId="259"/>
            <ac:spMk id="3" creationId="{1517022A-3FE4-C047-8009-3BBD2A8B572C}"/>
          </ac:spMkLst>
        </pc:spChg>
      </pc:sldChg>
      <pc:sldChg chg="modSp mod">
        <pc:chgData name="Feodor Kuyanov" userId="d2db315c6ccda1d4" providerId="LiveId" clId="{DF759B14-F2D1-2C45-A20F-1B7BAE98ABCD}" dt="2023-02-11T17:22:58.942" v="5313" actId="20577"/>
        <pc:sldMkLst>
          <pc:docMk/>
          <pc:sldMk cId="3380547598" sldId="260"/>
        </pc:sldMkLst>
        <pc:spChg chg="mod">
          <ac:chgData name="Feodor Kuyanov" userId="d2db315c6ccda1d4" providerId="LiveId" clId="{DF759B14-F2D1-2C45-A20F-1B7BAE98ABCD}" dt="2023-02-11T09:54:04.391" v="4162" actId="20577"/>
          <ac:spMkLst>
            <pc:docMk/>
            <pc:sldMk cId="3380547598" sldId="260"/>
            <ac:spMk id="2" creationId="{0E8EE5EE-B5E1-574C-9C87-1B3911CCD3BF}"/>
          </ac:spMkLst>
        </pc:spChg>
        <pc:spChg chg="mod">
          <ac:chgData name="Feodor Kuyanov" userId="d2db315c6ccda1d4" providerId="LiveId" clId="{DF759B14-F2D1-2C45-A20F-1B7BAE98ABCD}" dt="2023-02-11T17:22:58.942" v="5313" actId="20577"/>
          <ac:spMkLst>
            <pc:docMk/>
            <pc:sldMk cId="3380547598" sldId="260"/>
            <ac:spMk id="3" creationId="{96AFB9E8-1941-0849-B0AE-FEE706700546}"/>
          </ac:spMkLst>
        </pc:spChg>
      </pc:sldChg>
      <pc:sldChg chg="delSp modSp mod">
        <pc:chgData name="Feodor Kuyanov" userId="d2db315c6ccda1d4" providerId="LiveId" clId="{DF759B14-F2D1-2C45-A20F-1B7BAE98ABCD}" dt="2023-02-11T10:07:41.363" v="4507" actId="20577"/>
        <pc:sldMkLst>
          <pc:docMk/>
          <pc:sldMk cId="231605613" sldId="261"/>
        </pc:sldMkLst>
        <pc:spChg chg="mod">
          <ac:chgData name="Feodor Kuyanov" userId="d2db315c6ccda1d4" providerId="LiveId" clId="{DF759B14-F2D1-2C45-A20F-1B7BAE98ABCD}" dt="2023-02-08T19:12:24.123" v="2509" actId="20577"/>
          <ac:spMkLst>
            <pc:docMk/>
            <pc:sldMk cId="231605613" sldId="261"/>
            <ac:spMk id="2" creationId="{47884B8A-B76B-FD45-8956-D6268AF5663E}"/>
          </ac:spMkLst>
        </pc:spChg>
        <pc:spChg chg="mod">
          <ac:chgData name="Feodor Kuyanov" userId="d2db315c6ccda1d4" providerId="LiveId" clId="{DF759B14-F2D1-2C45-A20F-1B7BAE98ABCD}" dt="2023-02-11T10:07:41.363" v="4507" actId="20577"/>
          <ac:spMkLst>
            <pc:docMk/>
            <pc:sldMk cId="231605613" sldId="261"/>
            <ac:spMk id="3" creationId="{C4826584-8D8F-C344-9B1F-0C25DD752442}"/>
          </ac:spMkLst>
        </pc:spChg>
        <pc:spChg chg="del mod">
          <ac:chgData name="Feodor Kuyanov" userId="d2db315c6ccda1d4" providerId="LiveId" clId="{DF759B14-F2D1-2C45-A20F-1B7BAE98ABCD}" dt="2023-02-08T19:15:54.355" v="2617" actId="478"/>
          <ac:spMkLst>
            <pc:docMk/>
            <pc:sldMk cId="231605613" sldId="261"/>
            <ac:spMk id="4" creationId="{1989B93A-7D4C-F548-908E-8EE9AE19E536}"/>
          </ac:spMkLst>
        </pc:spChg>
        <pc:spChg chg="del">
          <ac:chgData name="Feodor Kuyanov" userId="d2db315c6ccda1d4" providerId="LiveId" clId="{DF759B14-F2D1-2C45-A20F-1B7BAE98ABCD}" dt="2023-02-08T19:15:58.003" v="2618" actId="478"/>
          <ac:spMkLst>
            <pc:docMk/>
            <pc:sldMk cId="231605613" sldId="261"/>
            <ac:spMk id="5" creationId="{D6DF0970-8C7A-084D-85B1-0647125EF6B2}"/>
          </ac:spMkLst>
        </pc:spChg>
      </pc:sldChg>
      <pc:sldChg chg="modSp mod">
        <pc:chgData name="Feodor Kuyanov" userId="d2db315c6ccda1d4" providerId="LiveId" clId="{DF759B14-F2D1-2C45-A20F-1B7BAE98ABCD}" dt="2023-02-11T22:24:57.225" v="5394" actId="20577"/>
        <pc:sldMkLst>
          <pc:docMk/>
          <pc:sldMk cId="3880321830" sldId="262"/>
        </pc:sldMkLst>
        <pc:spChg chg="mod">
          <ac:chgData name="Feodor Kuyanov" userId="d2db315c6ccda1d4" providerId="LiveId" clId="{DF759B14-F2D1-2C45-A20F-1B7BAE98ABCD}" dt="2023-02-09T17:14:05.623" v="3970" actId="20577"/>
          <ac:spMkLst>
            <pc:docMk/>
            <pc:sldMk cId="3880321830" sldId="262"/>
            <ac:spMk id="2" creationId="{D3B813E9-4336-FC47-9433-0DB6B35F06B4}"/>
          </ac:spMkLst>
        </pc:spChg>
        <pc:spChg chg="mod">
          <ac:chgData name="Feodor Kuyanov" userId="d2db315c6ccda1d4" providerId="LiveId" clId="{DF759B14-F2D1-2C45-A20F-1B7BAE98ABCD}" dt="2023-02-11T22:24:57.225" v="5394" actId="20577"/>
          <ac:spMkLst>
            <pc:docMk/>
            <pc:sldMk cId="3880321830" sldId="262"/>
            <ac:spMk id="3" creationId="{4125268C-E714-8543-AD12-C46BE35194D9}"/>
          </ac:spMkLst>
        </pc:spChg>
      </pc:sldChg>
      <pc:sldChg chg="modSp mod">
        <pc:chgData name="Feodor Kuyanov" userId="d2db315c6ccda1d4" providerId="LiveId" clId="{DF759B14-F2D1-2C45-A20F-1B7BAE98ABCD}" dt="2023-02-09T17:16:46.858" v="4036" actId="20577"/>
        <pc:sldMkLst>
          <pc:docMk/>
          <pc:sldMk cId="1297042122" sldId="263"/>
        </pc:sldMkLst>
        <pc:spChg chg="mod">
          <ac:chgData name="Feodor Kuyanov" userId="d2db315c6ccda1d4" providerId="LiveId" clId="{DF759B14-F2D1-2C45-A20F-1B7BAE98ABCD}" dt="2023-02-08T19:37:44.292" v="3217" actId="20577"/>
          <ac:spMkLst>
            <pc:docMk/>
            <pc:sldMk cId="1297042122" sldId="263"/>
            <ac:spMk id="2" creationId="{9ECE34BF-8A18-4048-A1D1-C21153673E0C}"/>
          </ac:spMkLst>
        </pc:spChg>
        <pc:spChg chg="mod">
          <ac:chgData name="Feodor Kuyanov" userId="d2db315c6ccda1d4" providerId="LiveId" clId="{DF759B14-F2D1-2C45-A20F-1B7BAE98ABCD}" dt="2023-02-09T17:16:46.858" v="4036" actId="20577"/>
          <ac:spMkLst>
            <pc:docMk/>
            <pc:sldMk cId="1297042122" sldId="263"/>
            <ac:spMk id="3" creationId="{3DEA0281-EEB7-2749-B7CE-488619D4F37A}"/>
          </ac:spMkLst>
        </pc:spChg>
      </pc:sldChg>
      <pc:sldChg chg="addSp modSp mod">
        <pc:chgData name="Feodor Kuyanov" userId="d2db315c6ccda1d4" providerId="LiveId" clId="{DF759B14-F2D1-2C45-A20F-1B7BAE98ABCD}" dt="2023-02-09T16:57:21.217" v="3581" actId="20577"/>
        <pc:sldMkLst>
          <pc:docMk/>
          <pc:sldMk cId="3304941846" sldId="264"/>
        </pc:sldMkLst>
        <pc:spChg chg="mod">
          <ac:chgData name="Feodor Kuyanov" userId="d2db315c6ccda1d4" providerId="LiveId" clId="{DF759B14-F2D1-2C45-A20F-1B7BAE98ABCD}" dt="2023-02-08T18:30:18.132" v="646" actId="20577"/>
          <ac:spMkLst>
            <pc:docMk/>
            <pc:sldMk cId="3304941846" sldId="264"/>
            <ac:spMk id="2" creationId="{321E3001-8D09-D440-95B5-7CCFE449AB73}"/>
          </ac:spMkLst>
        </pc:spChg>
        <pc:spChg chg="mod">
          <ac:chgData name="Feodor Kuyanov" userId="d2db315c6ccda1d4" providerId="LiveId" clId="{DF759B14-F2D1-2C45-A20F-1B7BAE98ABCD}" dt="2023-02-09T16:56:29.617" v="3558" actId="20577"/>
          <ac:spMkLst>
            <pc:docMk/>
            <pc:sldMk cId="3304941846" sldId="264"/>
            <ac:spMk id="3" creationId="{AA54E637-FA9C-7B48-88A7-0CD163852C10}"/>
          </ac:spMkLst>
        </pc:spChg>
        <pc:spChg chg="add mod">
          <ac:chgData name="Feodor Kuyanov" userId="d2db315c6ccda1d4" providerId="LiveId" clId="{DF759B14-F2D1-2C45-A20F-1B7BAE98ABCD}" dt="2023-02-09T16:57:21.217" v="3581" actId="20577"/>
          <ac:spMkLst>
            <pc:docMk/>
            <pc:sldMk cId="3304941846" sldId="264"/>
            <ac:spMk id="5" creationId="{9825D971-7EAF-E43B-CE26-CC2E6579BBC7}"/>
          </ac:spMkLst>
        </pc:spChg>
        <pc:picChg chg="add mod">
          <ac:chgData name="Feodor Kuyanov" userId="d2db315c6ccda1d4" providerId="LiveId" clId="{DF759B14-F2D1-2C45-A20F-1B7BAE98ABCD}" dt="2023-02-08T18:29:54.909" v="633"/>
          <ac:picMkLst>
            <pc:docMk/>
            <pc:sldMk cId="3304941846" sldId="264"/>
            <ac:picMk id="4" creationId="{6A93838C-5524-5442-AEDA-427596833BCE}"/>
          </ac:picMkLst>
        </pc:picChg>
      </pc:sldChg>
      <pc:sldChg chg="addSp delSp modSp new mod">
        <pc:chgData name="Feodor Kuyanov" userId="d2db315c6ccda1d4" providerId="LiveId" clId="{DF759B14-F2D1-2C45-A20F-1B7BAE98ABCD}" dt="2023-02-11T17:02:39.036" v="5223" actId="20577"/>
        <pc:sldMkLst>
          <pc:docMk/>
          <pc:sldMk cId="769088371" sldId="265"/>
        </pc:sldMkLst>
        <pc:spChg chg="mod">
          <ac:chgData name="Feodor Kuyanov" userId="d2db315c6ccda1d4" providerId="LiveId" clId="{DF759B14-F2D1-2C45-A20F-1B7BAE98ABCD}" dt="2023-02-11T17:02:39.036" v="5223" actId="20577"/>
          <ac:spMkLst>
            <pc:docMk/>
            <pc:sldMk cId="769088371" sldId="265"/>
            <ac:spMk id="2" creationId="{C4D7F930-7CEC-D573-BF6E-44E9F54074EE}"/>
          </ac:spMkLst>
        </pc:spChg>
        <pc:spChg chg="del">
          <ac:chgData name="Feodor Kuyanov" userId="d2db315c6ccda1d4" providerId="LiveId" clId="{DF759B14-F2D1-2C45-A20F-1B7BAE98ABCD}" dt="2023-02-11T10:03:47.828" v="4418" actId="478"/>
          <ac:spMkLst>
            <pc:docMk/>
            <pc:sldMk cId="769088371" sldId="265"/>
            <ac:spMk id="3" creationId="{C68164F6-66AD-2299-8CD9-0ACBF48EF209}"/>
          </ac:spMkLst>
        </pc:spChg>
        <pc:picChg chg="add del mod">
          <ac:chgData name="Feodor Kuyanov" userId="d2db315c6ccda1d4" providerId="LiveId" clId="{DF759B14-F2D1-2C45-A20F-1B7BAE98ABCD}" dt="2023-02-11T10:03:41.680" v="4417"/>
          <ac:picMkLst>
            <pc:docMk/>
            <pc:sldMk cId="769088371" sldId="265"/>
            <ac:picMk id="4" creationId="{9E843708-B184-A7A2-8238-37337EEDA0EA}"/>
          </ac:picMkLst>
        </pc:picChg>
        <pc:picChg chg="add del mod">
          <ac:chgData name="Feodor Kuyanov" userId="d2db315c6ccda1d4" providerId="LiveId" clId="{DF759B14-F2D1-2C45-A20F-1B7BAE98ABCD}" dt="2023-02-11T10:03:41.680" v="4417"/>
          <ac:picMkLst>
            <pc:docMk/>
            <pc:sldMk cId="769088371" sldId="265"/>
            <ac:picMk id="5" creationId="{D213A7D5-BA5A-9EED-897E-15D871C0B97D}"/>
          </ac:picMkLst>
        </pc:picChg>
        <pc:picChg chg="add mod">
          <ac:chgData name="Feodor Kuyanov" userId="d2db315c6ccda1d4" providerId="LiveId" clId="{DF759B14-F2D1-2C45-A20F-1B7BAE98ABCD}" dt="2023-02-11T10:03:49.448" v="4419"/>
          <ac:picMkLst>
            <pc:docMk/>
            <pc:sldMk cId="769088371" sldId="265"/>
            <ac:picMk id="6" creationId="{0EE00FD9-97A4-3BD7-9D3A-EB73891B1E48}"/>
          </ac:picMkLst>
        </pc:picChg>
        <pc:picChg chg="add mod">
          <ac:chgData name="Feodor Kuyanov" userId="d2db315c6ccda1d4" providerId="LiveId" clId="{DF759B14-F2D1-2C45-A20F-1B7BAE98ABCD}" dt="2023-02-11T10:03:49.448" v="4419"/>
          <ac:picMkLst>
            <pc:docMk/>
            <pc:sldMk cId="769088371" sldId="265"/>
            <ac:picMk id="7" creationId="{1E4913C4-E0BE-CC44-00D6-B659E5B2879F}"/>
          </ac:picMkLst>
        </pc:picChg>
      </pc:sldChg>
      <pc:sldChg chg="addSp modSp new mod">
        <pc:chgData name="Feodor Kuyanov" userId="d2db315c6ccda1d4" providerId="LiveId" clId="{DF759B14-F2D1-2C45-A20F-1B7BAE98ABCD}" dt="2023-02-11T17:05:39.812" v="5265" actId="14100"/>
        <pc:sldMkLst>
          <pc:docMk/>
          <pc:sldMk cId="2361404487" sldId="266"/>
        </pc:sldMkLst>
        <pc:spChg chg="mod">
          <ac:chgData name="Feodor Kuyanov" userId="d2db315c6ccda1d4" providerId="LiveId" clId="{DF759B14-F2D1-2C45-A20F-1B7BAE98ABCD}" dt="2023-02-11T16:50:20.882" v="4897" actId="20577"/>
          <ac:spMkLst>
            <pc:docMk/>
            <pc:sldMk cId="2361404487" sldId="266"/>
            <ac:spMk id="2" creationId="{7B5F207D-BDAA-C2DA-D4F8-4A2BC5A1B96D}"/>
          </ac:spMkLst>
        </pc:spChg>
        <pc:spChg chg="mod">
          <ac:chgData name="Feodor Kuyanov" userId="d2db315c6ccda1d4" providerId="LiveId" clId="{DF759B14-F2D1-2C45-A20F-1B7BAE98ABCD}" dt="2023-02-11T17:05:39.812" v="5265" actId="14100"/>
          <ac:spMkLst>
            <pc:docMk/>
            <pc:sldMk cId="2361404487" sldId="266"/>
            <ac:spMk id="3" creationId="{E3EBFE52-6794-1CFB-6435-065225FC3327}"/>
          </ac:spMkLst>
        </pc:spChg>
        <pc:spChg chg="add mod">
          <ac:chgData name="Feodor Kuyanov" userId="d2db315c6ccda1d4" providerId="LiveId" clId="{DF759B14-F2D1-2C45-A20F-1B7BAE98ABCD}" dt="2023-02-11T17:00:24.366" v="5201" actId="1076"/>
          <ac:spMkLst>
            <pc:docMk/>
            <pc:sldMk cId="2361404487" sldId="266"/>
            <ac:spMk id="5" creationId="{0A569149-027F-6E68-5751-9DECD4652D69}"/>
          </ac:spMkLst>
        </pc:spChg>
        <pc:spChg chg="add mod">
          <ac:chgData name="Feodor Kuyanov" userId="d2db315c6ccda1d4" providerId="LiveId" clId="{DF759B14-F2D1-2C45-A20F-1B7BAE98ABCD}" dt="2023-02-11T17:04:37.814" v="5257" actId="1076"/>
          <ac:spMkLst>
            <pc:docMk/>
            <pc:sldMk cId="2361404487" sldId="266"/>
            <ac:spMk id="6" creationId="{004C9DDF-C801-7B4C-98A4-6182EAB54CFF}"/>
          </ac:spMkLst>
        </pc:spChg>
        <pc:picChg chg="add mod">
          <ac:chgData name="Feodor Kuyanov" userId="d2db315c6ccda1d4" providerId="LiveId" clId="{DF759B14-F2D1-2C45-A20F-1B7BAE98ABCD}" dt="2023-02-11T17:00:40.115" v="5202" actId="1076"/>
          <ac:picMkLst>
            <pc:docMk/>
            <pc:sldMk cId="2361404487" sldId="266"/>
            <ac:picMk id="4" creationId="{E8A59A37-0B3E-C808-1F8A-2DFB27AF681B}"/>
          </ac:picMkLst>
        </pc:picChg>
      </pc:sldChg>
      <pc:sldChg chg="addSp modSp new mod">
        <pc:chgData name="Feodor Kuyanov" userId="d2db315c6ccda1d4" providerId="LiveId" clId="{DF759B14-F2D1-2C45-A20F-1B7BAE98ABCD}" dt="2023-02-11T18:17:13.337" v="5329" actId="20577"/>
        <pc:sldMkLst>
          <pc:docMk/>
          <pc:sldMk cId="4256305958" sldId="267"/>
        </pc:sldMkLst>
        <pc:spChg chg="mod">
          <ac:chgData name="Feodor Kuyanov" userId="d2db315c6ccda1d4" providerId="LiveId" clId="{DF759B14-F2D1-2C45-A20F-1B7BAE98ABCD}" dt="2023-02-11T16:37:52.153" v="4641" actId="20577"/>
          <ac:spMkLst>
            <pc:docMk/>
            <pc:sldMk cId="4256305958" sldId="267"/>
            <ac:spMk id="2" creationId="{CCDD6AB7-1F11-09ED-54F2-6D9C92E38068}"/>
          </ac:spMkLst>
        </pc:spChg>
        <pc:spChg chg="mod">
          <ac:chgData name="Feodor Kuyanov" userId="d2db315c6ccda1d4" providerId="LiveId" clId="{DF759B14-F2D1-2C45-A20F-1B7BAE98ABCD}" dt="2023-02-11T18:17:13.337" v="5329" actId="20577"/>
          <ac:spMkLst>
            <pc:docMk/>
            <pc:sldMk cId="4256305958" sldId="267"/>
            <ac:spMk id="3" creationId="{F79BD2D2-3177-6F77-9272-C79C247740C8}"/>
          </ac:spMkLst>
        </pc:spChg>
        <pc:picChg chg="add mod">
          <ac:chgData name="Feodor Kuyanov" userId="d2db315c6ccda1d4" providerId="LiveId" clId="{DF759B14-F2D1-2C45-A20F-1B7BAE98ABCD}" dt="2023-02-11T16:46:18.788" v="4845" actId="1076"/>
          <ac:picMkLst>
            <pc:docMk/>
            <pc:sldMk cId="4256305958" sldId="267"/>
            <ac:picMk id="4" creationId="{453A6CE3-8C00-928A-F180-4ED5EA8DD383}"/>
          </ac:picMkLst>
        </pc:picChg>
        <pc:picChg chg="add mod">
          <ac:chgData name="Feodor Kuyanov" userId="d2db315c6ccda1d4" providerId="LiveId" clId="{DF759B14-F2D1-2C45-A20F-1B7BAE98ABCD}" dt="2023-02-11T16:47:17.438" v="4852" actId="1076"/>
          <ac:picMkLst>
            <pc:docMk/>
            <pc:sldMk cId="4256305958" sldId="267"/>
            <ac:picMk id="5" creationId="{5367FD9D-5A05-B7E7-C71B-ED39047DB135}"/>
          </ac:picMkLst>
        </pc:picChg>
      </pc:sldChg>
    </pc:docChg>
  </pc:docChgLst>
  <pc:docChgLst>
    <pc:chgData name="Feodor Kuyanov" userId="d2db315c6ccda1d4" providerId="LiveId" clId="{C006B04D-1B47-1745-B6D8-53B1FFB50DE8}"/>
    <pc:docChg chg="undo custSel addSld modSld">
      <pc:chgData name="Feodor Kuyanov" userId="d2db315c6ccda1d4" providerId="LiveId" clId="{C006B04D-1B47-1745-B6D8-53B1FFB50DE8}" dt="2022-04-12T13:50:04.584" v="3099" actId="1076"/>
      <pc:docMkLst>
        <pc:docMk/>
      </pc:docMkLst>
      <pc:sldChg chg="addSp modSp mod">
        <pc:chgData name="Feodor Kuyanov" userId="d2db315c6ccda1d4" providerId="LiveId" clId="{C006B04D-1B47-1745-B6D8-53B1FFB50DE8}" dt="2022-04-12T13:50:04.584" v="3099" actId="1076"/>
        <pc:sldMkLst>
          <pc:docMk/>
          <pc:sldMk cId="413726161" sldId="256"/>
        </pc:sldMkLst>
        <pc:spChg chg="add mod">
          <ac:chgData name="Feodor Kuyanov" userId="d2db315c6ccda1d4" providerId="LiveId" clId="{C006B04D-1B47-1745-B6D8-53B1FFB50DE8}" dt="2022-04-12T13:50:04.584" v="3099" actId="1076"/>
          <ac:spMkLst>
            <pc:docMk/>
            <pc:sldMk cId="413726161" sldId="256"/>
            <ac:spMk id="5" creationId="{4CE3479B-99EA-0D4F-9D6D-23CA1882D5E2}"/>
          </ac:spMkLst>
        </pc:spChg>
      </pc:sldChg>
      <pc:sldChg chg="addSp delSp modSp mod">
        <pc:chgData name="Feodor Kuyanov" userId="d2db315c6ccda1d4" providerId="LiveId" clId="{C006B04D-1B47-1745-B6D8-53B1FFB50DE8}" dt="2022-04-11T22:00:45.242" v="2820" actId="1076"/>
        <pc:sldMkLst>
          <pc:docMk/>
          <pc:sldMk cId="1934256748" sldId="257"/>
        </pc:sldMkLst>
        <pc:spChg chg="mod">
          <ac:chgData name="Feodor Kuyanov" userId="d2db315c6ccda1d4" providerId="LiveId" clId="{C006B04D-1B47-1745-B6D8-53B1FFB50DE8}" dt="2022-04-11T20:57:01.911" v="806" actId="20577"/>
          <ac:spMkLst>
            <pc:docMk/>
            <pc:sldMk cId="1934256748" sldId="257"/>
            <ac:spMk id="2" creationId="{D8A8528F-C4E3-E345-BB59-8897B4B6664E}"/>
          </ac:spMkLst>
        </pc:spChg>
        <pc:spChg chg="mod">
          <ac:chgData name="Feodor Kuyanov" userId="d2db315c6ccda1d4" providerId="LiveId" clId="{C006B04D-1B47-1745-B6D8-53B1FFB50DE8}" dt="2022-04-11T20:38:15.984" v="471" actId="14100"/>
          <ac:spMkLst>
            <pc:docMk/>
            <pc:sldMk cId="1934256748" sldId="257"/>
            <ac:spMk id="3" creationId="{C639D61E-A903-E44C-9D73-2445AB93FC52}"/>
          </ac:spMkLst>
        </pc:spChg>
        <pc:spChg chg="mod">
          <ac:chgData name="Feodor Kuyanov" userId="d2db315c6ccda1d4" providerId="LiveId" clId="{C006B04D-1B47-1745-B6D8-53B1FFB50DE8}" dt="2022-04-11T20:19:22.762" v="222" actId="1076"/>
          <ac:spMkLst>
            <pc:docMk/>
            <pc:sldMk cId="1934256748" sldId="257"/>
            <ac:spMk id="4" creationId="{150D6B82-F5F2-0940-BB62-863F8DB6213E}"/>
          </ac:spMkLst>
        </pc:spChg>
        <pc:spChg chg="mod">
          <ac:chgData name="Feodor Kuyanov" userId="d2db315c6ccda1d4" providerId="LiveId" clId="{C006B04D-1B47-1745-B6D8-53B1FFB50DE8}" dt="2022-04-11T20:19:16.193" v="221" actId="1076"/>
          <ac:spMkLst>
            <pc:docMk/>
            <pc:sldMk cId="1934256748" sldId="257"/>
            <ac:spMk id="5" creationId="{47F5106F-7858-4B4F-A882-BEFB6631AC62}"/>
          </ac:spMkLst>
        </pc:spChg>
        <pc:spChg chg="add mod">
          <ac:chgData name="Feodor Kuyanov" userId="d2db315c6ccda1d4" providerId="LiveId" clId="{C006B04D-1B47-1745-B6D8-53B1FFB50DE8}" dt="2022-04-11T22:00:45.242" v="2820" actId="1076"/>
          <ac:spMkLst>
            <pc:docMk/>
            <pc:sldMk cId="1934256748" sldId="257"/>
            <ac:spMk id="8" creationId="{1B82A3B0-765D-554B-89EE-FDC48E099C5B}"/>
          </ac:spMkLst>
        </pc:spChg>
        <pc:spChg chg="add mod">
          <ac:chgData name="Feodor Kuyanov" userId="d2db315c6ccda1d4" providerId="LiveId" clId="{C006B04D-1B47-1745-B6D8-53B1FFB50DE8}" dt="2022-04-11T20:37:47.501" v="467" actId="1076"/>
          <ac:spMkLst>
            <pc:docMk/>
            <pc:sldMk cId="1934256748" sldId="257"/>
            <ac:spMk id="9" creationId="{07FBDED2-DB3B-AD40-9361-B69EE8BBDC64}"/>
          </ac:spMkLst>
        </pc:spChg>
        <pc:spChg chg="add mod">
          <ac:chgData name="Feodor Kuyanov" userId="d2db315c6ccda1d4" providerId="LiveId" clId="{C006B04D-1B47-1745-B6D8-53B1FFB50DE8}" dt="2022-04-11T20:37:56.351" v="468" actId="1076"/>
          <ac:spMkLst>
            <pc:docMk/>
            <pc:sldMk cId="1934256748" sldId="257"/>
            <ac:spMk id="10" creationId="{5E50AFB1-C655-C441-B794-E3E19EF3E9E3}"/>
          </ac:spMkLst>
        </pc:spChg>
        <pc:spChg chg="add del mod">
          <ac:chgData name="Feodor Kuyanov" userId="d2db315c6ccda1d4" providerId="LiveId" clId="{C006B04D-1B47-1745-B6D8-53B1FFB50DE8}" dt="2022-04-11T20:27:30.211" v="374" actId="478"/>
          <ac:spMkLst>
            <pc:docMk/>
            <pc:sldMk cId="1934256748" sldId="257"/>
            <ac:spMk id="11" creationId="{938BCF03-1D39-9042-983E-56E317562DE4}"/>
          </ac:spMkLst>
        </pc:spChg>
        <pc:spChg chg="add mod">
          <ac:chgData name="Feodor Kuyanov" userId="d2db315c6ccda1d4" providerId="LiveId" clId="{C006B04D-1B47-1745-B6D8-53B1FFB50DE8}" dt="2022-04-11T20:45:02.179" v="548" actId="1076"/>
          <ac:spMkLst>
            <pc:docMk/>
            <pc:sldMk cId="1934256748" sldId="257"/>
            <ac:spMk id="12" creationId="{059FB737-6CD9-9B4B-935E-60F68D291233}"/>
          </ac:spMkLst>
        </pc:spChg>
        <pc:picChg chg="add mod">
          <ac:chgData name="Feodor Kuyanov" userId="d2db315c6ccda1d4" providerId="LiveId" clId="{C006B04D-1B47-1745-B6D8-53B1FFB50DE8}" dt="2022-04-11T20:37:22.834" v="465" actId="1076"/>
          <ac:picMkLst>
            <pc:docMk/>
            <pc:sldMk cId="1934256748" sldId="257"/>
            <ac:picMk id="7" creationId="{4510E85D-DDB5-C34D-888E-DF3458679ADB}"/>
          </ac:picMkLst>
        </pc:picChg>
        <pc:picChg chg="mod">
          <ac:chgData name="Feodor Kuyanov" userId="d2db315c6ccda1d4" providerId="LiveId" clId="{C006B04D-1B47-1745-B6D8-53B1FFB50DE8}" dt="2022-04-11T20:19:06.094" v="220" actId="1076"/>
          <ac:picMkLst>
            <pc:docMk/>
            <pc:sldMk cId="1934256748" sldId="257"/>
            <ac:picMk id="1026" creationId="{BE85BB76-AC00-D143-B5B5-F2323D499015}"/>
          </ac:picMkLst>
        </pc:picChg>
      </pc:sldChg>
      <pc:sldChg chg="delSp modSp mod">
        <pc:chgData name="Feodor Kuyanov" userId="d2db315c6ccda1d4" providerId="LiveId" clId="{C006B04D-1B47-1745-B6D8-53B1FFB50DE8}" dt="2022-04-12T13:04:58.410" v="3034" actId="27636"/>
        <pc:sldMkLst>
          <pc:docMk/>
          <pc:sldMk cId="2958360029" sldId="258"/>
        </pc:sldMkLst>
        <pc:spChg chg="mod">
          <ac:chgData name="Feodor Kuyanov" userId="d2db315c6ccda1d4" providerId="LiveId" clId="{C006B04D-1B47-1745-B6D8-53B1FFB50DE8}" dt="2022-04-11T21:12:03.428" v="1190" actId="20577"/>
          <ac:spMkLst>
            <pc:docMk/>
            <pc:sldMk cId="2958360029" sldId="258"/>
            <ac:spMk id="2" creationId="{449E5070-277B-C04D-A855-F1B69D6D2089}"/>
          </ac:spMkLst>
        </pc:spChg>
        <pc:spChg chg="mod">
          <ac:chgData name="Feodor Kuyanov" userId="d2db315c6ccda1d4" providerId="LiveId" clId="{C006B04D-1B47-1745-B6D8-53B1FFB50DE8}" dt="2022-04-12T13:04:58.410" v="3034" actId="27636"/>
          <ac:spMkLst>
            <pc:docMk/>
            <pc:sldMk cId="2958360029" sldId="258"/>
            <ac:spMk id="3" creationId="{F5CCB4A7-743D-7541-BA85-8BF9A0F25741}"/>
          </ac:spMkLst>
        </pc:spChg>
        <pc:spChg chg="mod">
          <ac:chgData name="Feodor Kuyanov" userId="d2db315c6ccda1d4" providerId="LiveId" clId="{C006B04D-1B47-1745-B6D8-53B1FFB50DE8}" dt="2022-04-11T21:10:48.712" v="1169" actId="1076"/>
          <ac:spMkLst>
            <pc:docMk/>
            <pc:sldMk cId="2958360029" sldId="258"/>
            <ac:spMk id="4" creationId="{5A02F40D-095A-314E-87D6-5686D1BCE86D}"/>
          </ac:spMkLst>
        </pc:spChg>
        <pc:spChg chg="del mod">
          <ac:chgData name="Feodor Kuyanov" userId="d2db315c6ccda1d4" providerId="LiveId" clId="{C006B04D-1B47-1745-B6D8-53B1FFB50DE8}" dt="2022-04-11T20:59:02.490" v="826" actId="478"/>
          <ac:spMkLst>
            <pc:docMk/>
            <pc:sldMk cId="2958360029" sldId="258"/>
            <ac:spMk id="6" creationId="{1349A9B6-2392-4947-BAFD-E94594AC38AE}"/>
          </ac:spMkLst>
        </pc:spChg>
        <pc:picChg chg="mod">
          <ac:chgData name="Feodor Kuyanov" userId="d2db315c6ccda1d4" providerId="LiveId" clId="{C006B04D-1B47-1745-B6D8-53B1FFB50DE8}" dt="2022-04-11T21:10:58.261" v="1170" actId="1076"/>
          <ac:picMkLst>
            <pc:docMk/>
            <pc:sldMk cId="2958360029" sldId="258"/>
            <ac:picMk id="2049" creationId="{57F9CF10-C61B-9F46-8710-36D66B936DFF}"/>
          </ac:picMkLst>
        </pc:picChg>
      </pc:sldChg>
      <pc:sldChg chg="modSp mod">
        <pc:chgData name="Feodor Kuyanov" userId="d2db315c6ccda1d4" providerId="LiveId" clId="{C006B04D-1B47-1745-B6D8-53B1FFB50DE8}" dt="2022-04-11T21:18:29.112" v="1297" actId="14100"/>
        <pc:sldMkLst>
          <pc:docMk/>
          <pc:sldMk cId="3537759191" sldId="259"/>
        </pc:sldMkLst>
        <pc:spChg chg="mod">
          <ac:chgData name="Feodor Kuyanov" userId="d2db315c6ccda1d4" providerId="LiveId" clId="{C006B04D-1B47-1745-B6D8-53B1FFB50DE8}" dt="2022-04-11T21:13:29.046" v="1229" actId="20577"/>
          <ac:spMkLst>
            <pc:docMk/>
            <pc:sldMk cId="3537759191" sldId="259"/>
            <ac:spMk id="2" creationId="{3CA0D62B-A343-CE46-B16F-DA03A5817D34}"/>
          </ac:spMkLst>
        </pc:spChg>
        <pc:spChg chg="mod">
          <ac:chgData name="Feodor Kuyanov" userId="d2db315c6ccda1d4" providerId="LiveId" clId="{C006B04D-1B47-1745-B6D8-53B1FFB50DE8}" dt="2022-04-11T21:18:29.112" v="1297" actId="14100"/>
          <ac:spMkLst>
            <pc:docMk/>
            <pc:sldMk cId="3537759191" sldId="259"/>
            <ac:spMk id="3" creationId="{1517022A-3FE4-C047-8009-3BBD2A8B572C}"/>
          </ac:spMkLst>
        </pc:spChg>
        <pc:spChg chg="mod">
          <ac:chgData name="Feodor Kuyanov" userId="d2db315c6ccda1d4" providerId="LiveId" clId="{C006B04D-1B47-1745-B6D8-53B1FFB50DE8}" dt="2022-04-11T21:16:52.462" v="1294" actId="1076"/>
          <ac:spMkLst>
            <pc:docMk/>
            <pc:sldMk cId="3537759191" sldId="259"/>
            <ac:spMk id="5" creationId="{0314C610-4DAE-1F47-ADB9-33742D378BA8}"/>
          </ac:spMkLst>
        </pc:spChg>
        <pc:picChg chg="mod">
          <ac:chgData name="Feodor Kuyanov" userId="d2db315c6ccda1d4" providerId="LiveId" clId="{C006B04D-1B47-1745-B6D8-53B1FFB50DE8}" dt="2022-04-11T21:16:58.743" v="1295" actId="1076"/>
          <ac:picMkLst>
            <pc:docMk/>
            <pc:sldMk cId="3537759191" sldId="259"/>
            <ac:picMk id="4" creationId="{6551AD26-245E-FA41-8DB1-755CA12482E9}"/>
          </ac:picMkLst>
        </pc:picChg>
        <pc:picChg chg="mod">
          <ac:chgData name="Feodor Kuyanov" userId="d2db315c6ccda1d4" providerId="LiveId" clId="{C006B04D-1B47-1745-B6D8-53B1FFB50DE8}" dt="2022-04-11T21:16:38.062" v="1292" actId="1076"/>
          <ac:picMkLst>
            <pc:docMk/>
            <pc:sldMk cId="3537759191" sldId="259"/>
            <ac:picMk id="3083" creationId="{1416CCFD-A1BA-8D4B-8E30-D646A35878EF}"/>
          </ac:picMkLst>
        </pc:picChg>
      </pc:sldChg>
      <pc:sldChg chg="modSp mod">
        <pc:chgData name="Feodor Kuyanov" userId="d2db315c6ccda1d4" providerId="LiveId" clId="{C006B04D-1B47-1745-B6D8-53B1FFB50DE8}" dt="2022-04-11T21:59:51.166" v="2819" actId="20577"/>
        <pc:sldMkLst>
          <pc:docMk/>
          <pc:sldMk cId="3380547598" sldId="260"/>
        </pc:sldMkLst>
        <pc:spChg chg="mod">
          <ac:chgData name="Feodor Kuyanov" userId="d2db315c6ccda1d4" providerId="LiveId" clId="{C006B04D-1B47-1745-B6D8-53B1FFB50DE8}" dt="2022-04-11T21:59:51.166" v="2819" actId="20577"/>
          <ac:spMkLst>
            <pc:docMk/>
            <pc:sldMk cId="3380547598" sldId="260"/>
            <ac:spMk id="2" creationId="{0E8EE5EE-B5E1-574C-9C87-1B3911CCD3BF}"/>
          </ac:spMkLst>
        </pc:spChg>
        <pc:spChg chg="mod">
          <ac:chgData name="Feodor Kuyanov" userId="d2db315c6ccda1d4" providerId="LiveId" clId="{C006B04D-1B47-1745-B6D8-53B1FFB50DE8}" dt="2022-04-11T21:35:30.761" v="2223" actId="20577"/>
          <ac:spMkLst>
            <pc:docMk/>
            <pc:sldMk cId="3380547598" sldId="260"/>
            <ac:spMk id="3" creationId="{96AFB9E8-1941-0849-B0AE-FEE706700546}"/>
          </ac:spMkLst>
        </pc:spChg>
      </pc:sldChg>
      <pc:sldChg chg="addSp modSp mod">
        <pc:chgData name="Feodor Kuyanov" userId="d2db315c6ccda1d4" providerId="LiveId" clId="{C006B04D-1B47-1745-B6D8-53B1FFB50DE8}" dt="2022-04-11T22:18:36.969" v="2992" actId="20577"/>
        <pc:sldMkLst>
          <pc:docMk/>
          <pc:sldMk cId="231605613" sldId="261"/>
        </pc:sldMkLst>
        <pc:spChg chg="mod">
          <ac:chgData name="Feodor Kuyanov" userId="d2db315c6ccda1d4" providerId="LiveId" clId="{C006B04D-1B47-1745-B6D8-53B1FFB50DE8}" dt="2022-04-11T22:18:36.969" v="2992" actId="20577"/>
          <ac:spMkLst>
            <pc:docMk/>
            <pc:sldMk cId="231605613" sldId="261"/>
            <ac:spMk id="3" creationId="{C4826584-8D8F-C344-9B1F-0C25DD752442}"/>
          </ac:spMkLst>
        </pc:spChg>
        <pc:spChg chg="add mod">
          <ac:chgData name="Feodor Kuyanov" userId="d2db315c6ccda1d4" providerId="LiveId" clId="{C006B04D-1B47-1745-B6D8-53B1FFB50DE8}" dt="2022-04-11T22:06:22.546" v="2821" actId="207"/>
          <ac:spMkLst>
            <pc:docMk/>
            <pc:sldMk cId="231605613" sldId="261"/>
            <ac:spMk id="4" creationId="{1989B93A-7D4C-F548-908E-8EE9AE19E536}"/>
          </ac:spMkLst>
        </pc:spChg>
        <pc:spChg chg="add mod">
          <ac:chgData name="Feodor Kuyanov" userId="d2db315c6ccda1d4" providerId="LiveId" clId="{C006B04D-1B47-1745-B6D8-53B1FFB50DE8}" dt="2022-04-11T22:06:29.537" v="2822" actId="207"/>
          <ac:spMkLst>
            <pc:docMk/>
            <pc:sldMk cId="231605613" sldId="261"/>
            <ac:spMk id="5" creationId="{D6DF0970-8C7A-084D-85B1-0647125EF6B2}"/>
          </ac:spMkLst>
        </pc:spChg>
      </pc:sldChg>
      <pc:sldChg chg="modSp mod">
        <pc:chgData name="Feodor Kuyanov" userId="d2db315c6ccda1d4" providerId="LiveId" clId="{C006B04D-1B47-1745-B6D8-53B1FFB50DE8}" dt="2022-04-12T13:22:59.301" v="3037"/>
        <pc:sldMkLst>
          <pc:docMk/>
          <pc:sldMk cId="3880321830" sldId="262"/>
        </pc:sldMkLst>
        <pc:spChg chg="mod">
          <ac:chgData name="Feodor Kuyanov" userId="d2db315c6ccda1d4" providerId="LiveId" clId="{C006B04D-1B47-1745-B6D8-53B1FFB50DE8}" dt="2022-04-12T13:22:59.301" v="3037"/>
          <ac:spMkLst>
            <pc:docMk/>
            <pc:sldMk cId="3880321830" sldId="262"/>
            <ac:spMk id="3" creationId="{4125268C-E714-8543-AD12-C46BE35194D9}"/>
          </ac:spMkLst>
        </pc:spChg>
      </pc:sldChg>
      <pc:sldChg chg="modSp new mod">
        <pc:chgData name="Feodor Kuyanov" userId="d2db315c6ccda1d4" providerId="LiveId" clId="{C006B04D-1B47-1745-B6D8-53B1FFB50DE8}" dt="2022-04-11T21:59:22.729" v="2811" actId="20577"/>
        <pc:sldMkLst>
          <pc:docMk/>
          <pc:sldMk cId="1297042122" sldId="263"/>
        </pc:sldMkLst>
        <pc:spChg chg="mod">
          <ac:chgData name="Feodor Kuyanov" userId="d2db315c6ccda1d4" providerId="LiveId" clId="{C006B04D-1B47-1745-B6D8-53B1FFB50DE8}" dt="2022-04-11T13:26:39.905" v="23" actId="20577"/>
          <ac:spMkLst>
            <pc:docMk/>
            <pc:sldMk cId="1297042122" sldId="263"/>
            <ac:spMk id="2" creationId="{9ECE34BF-8A18-4048-A1D1-C21153673E0C}"/>
          </ac:spMkLst>
        </pc:spChg>
        <pc:spChg chg="mod">
          <ac:chgData name="Feodor Kuyanov" userId="d2db315c6ccda1d4" providerId="LiveId" clId="{C006B04D-1B47-1745-B6D8-53B1FFB50DE8}" dt="2022-04-11T21:59:22.729" v="2811" actId="20577"/>
          <ac:spMkLst>
            <pc:docMk/>
            <pc:sldMk cId="1297042122" sldId="263"/>
            <ac:spMk id="3" creationId="{3DEA0281-EEB7-2749-B7CE-488619D4F37A}"/>
          </ac:spMkLst>
        </pc:spChg>
      </pc:sldChg>
      <pc:sldChg chg="modSp new mod">
        <pc:chgData name="Feodor Kuyanov" userId="d2db315c6ccda1d4" providerId="LiveId" clId="{C006B04D-1B47-1745-B6D8-53B1FFB50DE8}" dt="2022-04-11T20:57:34.039" v="808" actId="20577"/>
        <pc:sldMkLst>
          <pc:docMk/>
          <pc:sldMk cId="3304941846" sldId="264"/>
        </pc:sldMkLst>
        <pc:spChg chg="mod">
          <ac:chgData name="Feodor Kuyanov" userId="d2db315c6ccda1d4" providerId="LiveId" clId="{C006B04D-1B47-1745-B6D8-53B1FFB50DE8}" dt="2022-04-11T20:46:08.771" v="570" actId="20577"/>
          <ac:spMkLst>
            <pc:docMk/>
            <pc:sldMk cId="3304941846" sldId="264"/>
            <ac:spMk id="2" creationId="{321E3001-8D09-D440-95B5-7CCFE449AB73}"/>
          </ac:spMkLst>
        </pc:spChg>
        <pc:spChg chg="mod">
          <ac:chgData name="Feodor Kuyanov" userId="d2db315c6ccda1d4" providerId="LiveId" clId="{C006B04D-1B47-1745-B6D8-53B1FFB50DE8}" dt="2022-04-11T20:57:34.039" v="808" actId="20577"/>
          <ac:spMkLst>
            <pc:docMk/>
            <pc:sldMk cId="3304941846" sldId="264"/>
            <ac:spMk id="3" creationId="{AA54E637-FA9C-7B48-88A7-0CD163852C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00E6-409D-8D48-A1C6-63F6A853F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B544-F059-0F47-A5AB-2199669CE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FFE1-EAE7-D541-BD09-289D96F7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FC42F-8BD9-6545-97D1-8838813A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142C2-33CB-4B4B-9124-6749B6C5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112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CDDD-A0AD-D64C-A1B5-FF0AF642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99C98-7C24-F54D-8DF7-A4DFDEF14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B1093-CC23-C442-9984-371661DB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4EDB-3167-8B46-8DCB-FC13FF68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C89D-E663-5746-A500-F4DCFA63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6131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A9324-31C0-344A-B98D-05EEFE058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31A2C-25F5-BD47-B1F3-D79D5C5C2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172C8-3926-6B4E-A3AF-0A7BB3ED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F862-3154-B546-AE22-E73AB5FD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2411B-B012-BD45-8B8E-CBA9939E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009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3A85-1A57-DE42-8C61-CE9757C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2F58C-AB65-F248-853E-6D66CE71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6902E-EF44-3540-858D-16CA9FAC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9A49-C241-0E48-A18A-D336DE8C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362E-E95E-7E49-8892-3C4FB752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03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29CC-B879-A549-8B3A-6064D709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FEFA1-1F0D-7449-AADB-D4406061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DE71-A6C5-0440-9A6B-F9FD4953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2C99-223B-0F47-BFF9-C89DB729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58A1-7808-B540-825E-BF4422BC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800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5E82-80F5-AD44-95B0-8BF5AC21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1AB9F-FDC3-6E43-B8E2-F37119912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2724C-BFD7-8049-886C-4FC43EFC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AF79-F70D-EA4F-98E3-934CBC9F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6E9F9-E465-6D48-8376-0F7D2F44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86FA-FDBC-C445-A23F-71669F31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035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0ABF-C42B-DE49-82C9-50F31102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C6AD-1CA5-8B41-A616-54CAE781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6CBFF-99DB-3F48-BF05-33D13EEA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9B363-E7DE-BC40-A191-9A1CD736A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A4DE4-C60A-B34E-9D0B-0F37CC192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3198E-96A8-714B-99C9-B756355F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6A41D-D497-6A42-9CA2-74DE4E47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6D0D2-CD88-4446-882E-0972306A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129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A02A-75FE-524F-B428-B0069FFE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E9002-F4A2-8C4E-BCE8-106CEA84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BC900-5E3D-124A-A439-5E50FE2D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DE1BD-70A6-DC4E-8AE2-B2FA28CF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912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8C079-F34B-9B40-9697-6F378E6C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A8AB1-9047-CD43-9C93-F2B127E2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5A1-423C-AE44-B0D7-1E03D200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9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7988-2BED-5F40-9D94-C24216F1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DAA7-5C67-9948-9E26-383F7B9B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F1F38-DC84-824B-A944-047002B1C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9FE59-7AE3-3D4F-971E-C87745AB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EE123-7514-8141-95FC-FF8E0E49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C4594-02DC-C44A-A3ED-385E8D9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28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FD02-D1AA-C64A-B4E5-63CCEFCD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585FE-20A0-AA43-A409-7D8064BEC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26127-9921-F041-AA42-BB45F60D0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76AF4-A35A-7E4A-9463-15C8B7E5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A3C06-2E34-9C45-962F-FB06F7FE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A0E5D-5C38-664A-BCDB-B1093C8A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8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99238-A82A-124A-8C3F-95A60F3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E058-F0F8-1849-BA71-79DBF5B1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6FB2-AE78-7C48-A9B0-2F7C06CF0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08EB5-EEFC-6B49-B3F3-B8462254F0A1}" type="datetimeFigureOut">
              <a:rPr lang="en-RU" smtClean="0"/>
              <a:t>11.02.2023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0FEC-4CFA-0D45-AED0-299A73419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31080-664D-4D41-AAAD-2D3776EE8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C7D7-F074-474E-A17C-33031C8F4B77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803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639C-3502-4D49-8F5C-A9EB3B208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3908"/>
          </a:xfrm>
        </p:spPr>
        <p:txBody>
          <a:bodyPr>
            <a:normAutofit/>
          </a:bodyPr>
          <a:lstStyle/>
          <a:p>
            <a:r>
              <a:rPr lang="en-US" dirty="0"/>
              <a:t>Feynman checkers: number-theoretic properties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E895A-1BCA-2542-A111-E47C296E6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4281"/>
            <a:ext cx="9144000" cy="44375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Satellite mini-workshop, Israel, 10-12 Feb 2023</a:t>
            </a:r>
            <a:endParaRPr lang="en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DCB87-3A18-664B-9057-130803459A7F}"/>
              </a:ext>
            </a:extLst>
          </p:cNvPr>
          <p:cNvSpPr txBox="1"/>
          <p:nvPr/>
        </p:nvSpPr>
        <p:spPr>
          <a:xfrm>
            <a:off x="1524000" y="37517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Fedor Kuyanov</a:t>
            </a:r>
            <a:endParaRPr lang="en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22A1C-93AE-8753-86AA-BC270A40F04B}"/>
              </a:ext>
            </a:extLst>
          </p:cNvPr>
          <p:cNvSpPr txBox="1"/>
          <p:nvPr/>
        </p:nvSpPr>
        <p:spPr>
          <a:xfrm>
            <a:off x="1524000" y="43939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HSE University</a:t>
            </a:r>
            <a:endParaRPr lang="en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6AB7-1F11-09ED-54F2-6D9C92E3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Dips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BD2D2-3177-6F77-9272-C79C24774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05107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RU" b="1" dirty="0"/>
                  <a:t>Definition.</a:t>
                </a:r>
                <a:r>
                  <a:rPr lang="en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is called a </a:t>
                </a:r>
                <a:r>
                  <a:rPr lang="en-US" i="1" dirty="0"/>
                  <a:t>dip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for each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have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Theorem (F. K., 2022)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Dips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RU" dirty="0"/>
                  <a:t> are described by the formula</a:t>
                </a:r>
              </a:p>
              <a:p>
                <a:pPr marL="0" indent="0">
                  <a:buNone/>
                </a:pPr>
                <a:endParaRPr lang="en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RU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RU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BD2D2-3177-6F77-9272-C79C24774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05107" cy="4351338"/>
              </a:xfrm>
              <a:blipFill>
                <a:blip r:embed="rId2"/>
                <a:stretch>
                  <a:fillRect l="-1705" t="-581" r="-2462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3A6CE3-8C00-928A-F180-4ED5EA8D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07" y="3852069"/>
            <a:ext cx="4398512" cy="2640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7FD9D-5A05-B7E7-C71B-ED39047DB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026" y="1360488"/>
            <a:ext cx="3521074" cy="26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207D-BDAA-C2DA-D4F8-4A2BC5A1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RU" dirty="0"/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BFE52-6794-1CFB-6435-065225FC33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5271052" cy="3003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Investigate the signs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RU" dirty="0"/>
                  <a:t> in the central area.</a:t>
                </a:r>
              </a:p>
              <a:p>
                <a:pPr marL="0" indent="0">
                  <a:buNone/>
                </a:pPr>
                <a:r>
                  <a:rPr lang="en-US" dirty="0"/>
                  <a:t>Z</a:t>
                </a:r>
                <a:r>
                  <a:rPr lang="en-US" b="0" dirty="0"/>
                  <a:t>eros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RU" dirty="0"/>
                  <a:t> are conjectured to be on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RU" dirty="0"/>
                  <a:t>, and zeros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RU" dirty="0"/>
                  <a:t> are conjectured to be only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R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RU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RU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RU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d>
                  </m:oMath>
                </a14:m>
                <a:r>
                  <a:rPr lang="en-RU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BFE52-6794-1CFB-6435-065225FC33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5271052" cy="3003552"/>
              </a:xfrm>
              <a:blipFill>
                <a:blip r:embed="rId2"/>
                <a:stretch>
                  <a:fillRect l="-2410" t="-3361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A59A37-0B3E-C808-1F8A-2DFB27AF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64" y="1525588"/>
            <a:ext cx="5271052" cy="2836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69149-027F-6E68-5751-9DECD4652D69}"/>
              </a:ext>
            </a:extLst>
          </p:cNvPr>
          <p:cNvSpPr txBox="1"/>
          <p:nvPr/>
        </p:nvSpPr>
        <p:spPr>
          <a:xfrm>
            <a:off x="838200" y="5295937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RU" sz="4000" dirty="0"/>
              <a:t>Thank you for your attention!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C9DDF-C801-7B4C-98A4-6182EAB54CFF}"/>
                  </a:ext>
                </a:extLst>
              </p:cNvPr>
              <p:cNvSpPr txBox="1"/>
              <p:nvPr/>
            </p:nvSpPr>
            <p:spPr>
              <a:xfrm>
                <a:off x="8194206" y="4459845"/>
                <a:ext cx="1608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4C9DDF-C801-7B4C-98A4-6182EAB5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206" y="4459845"/>
                <a:ext cx="1608967" cy="369332"/>
              </a:xfrm>
              <a:prstGeom prst="rect">
                <a:avLst/>
              </a:prstGeom>
              <a:blipFill>
                <a:blip r:embed="rId4"/>
                <a:stretch>
                  <a:fillRect l="-3150" t="-10000" r="-787" b="-2333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40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34BF-8A18-4048-A1D1-C2115367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0281-EEB7-2749-B7CE-488619D4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GB" dirty="0"/>
              <a:t>R.P. Feynman, A.R. Hibbs, Quantum mechanics and path integrals, New York, McGraw- Hill, 1965. Russian transl.: Mir, Moscow, 1968.</a:t>
            </a:r>
          </a:p>
          <a:p>
            <a:pPr marL="0" indent="0">
              <a:buNone/>
            </a:pPr>
            <a:r>
              <a:rPr lang="en-GB" dirty="0"/>
              <a:t>[2] F. Kuyanov, A. </a:t>
            </a:r>
            <a:r>
              <a:rPr lang="en-GB" dirty="0" err="1"/>
              <a:t>Slizkov</a:t>
            </a:r>
            <a:r>
              <a:rPr lang="en-GB" dirty="0"/>
              <a:t>, Feynman checkers: number-theoretic properties, arxiv:</a:t>
            </a:r>
            <a:r>
              <a:rPr lang="en-GB" dirty="0">
                <a:effectLst/>
              </a:rPr>
              <a:t>2210.07306.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[3] M. Skopenkov, A. Ustinov, Feynman checkers: towards algorithmic quantum theory, preprint (2020), arxiv:2007.12879v1. </a:t>
            </a:r>
          </a:p>
          <a:p>
            <a:pPr marL="0" indent="0">
              <a:buNone/>
            </a:pPr>
            <a:r>
              <a:rPr lang="en-GB" dirty="0"/>
              <a:t>[4] T. Sunada, T. Tate, Asymptotic </a:t>
            </a:r>
            <a:r>
              <a:rPr lang="en-GB" dirty="0" err="1"/>
              <a:t>behavior</a:t>
            </a:r>
            <a:r>
              <a:rPr lang="en-GB" dirty="0"/>
              <a:t> of quantum walks on the line, J. </a:t>
            </a:r>
            <a:r>
              <a:rPr lang="en-GB" dirty="0" err="1"/>
              <a:t>Funct</a:t>
            </a:r>
            <a:r>
              <a:rPr lang="en-GB" dirty="0"/>
              <a:t>. Anal. 262 (2012) 2608–2645.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0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528F-C4E3-E345-BB59-8897B4B6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Young diagrams</a:t>
            </a:r>
            <a:endParaRPr lang="en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9D61E-A903-E44C-9D73-2445AB93F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690688"/>
                <a:ext cx="8310373" cy="31185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Young diagram (YD) is a finite set of cells aligned by the left side</a:t>
                </a:r>
                <a:r>
                  <a:rPr lang="ru-RU" dirty="0"/>
                  <a:t> </a:t>
                </a:r>
                <a:r>
                  <a:rPr lang="en-US" dirty="0"/>
                  <a:t>such that row lengths are monotonous</a:t>
                </a:r>
              </a:p>
              <a:p>
                <a:r>
                  <a:rPr lang="en-US" dirty="0"/>
                  <a:t>Height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= number of rows</a:t>
                </a:r>
                <a:r>
                  <a:rPr lang="ru-RU" dirty="0"/>
                  <a:t>, </a:t>
                </a:r>
                <a:r>
                  <a:rPr lang="en-US" dirty="0"/>
                  <a:t>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=</a:t>
                </a:r>
                <a:r>
                  <a:rPr lang="ru-RU" dirty="0"/>
                  <a:t> </a:t>
                </a:r>
                <a:r>
                  <a:rPr lang="en-US" dirty="0"/>
                  <a:t>max row length</a:t>
                </a:r>
              </a:p>
              <a:p>
                <a:r>
                  <a:rPr lang="en-US" dirty="0"/>
                  <a:t>Number of steps = number of distinct row lengths</a:t>
                </a:r>
              </a:p>
              <a:p>
                <a:r>
                  <a:rPr lang="en-US" dirty="0"/>
                  <a:t>A YD is even (odd) if the number of steps is even (odd)</a:t>
                </a: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9D61E-A903-E44C-9D73-2445AB93F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690688"/>
                <a:ext cx="8310373" cy="3118573"/>
              </a:xfrm>
              <a:blipFill>
                <a:blip r:embed="rId2"/>
                <a:stretch>
                  <a:fillRect l="-1220" t="-3239" r="-610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BA4009F4-D605-F0F6-2E30-39E2C9EF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58923" y="1893262"/>
            <a:ext cx="3118572" cy="18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4A812-CEB8-2F41-DAD1-CB9AFD48A9BB}"/>
                  </a:ext>
                </a:extLst>
              </p:cNvPr>
              <p:cNvSpPr txBox="1"/>
              <p:nvPr/>
            </p:nvSpPr>
            <p:spPr>
              <a:xfrm>
                <a:off x="1384300" y="4899004"/>
                <a:ext cx="9296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Which diagrams of size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b="1" dirty="0"/>
                  <a:t> occur more often – with odd or even number of steps?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94A812-CEB8-2F41-DAD1-CB9AFD48A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4899004"/>
                <a:ext cx="9296400" cy="1077218"/>
              </a:xfrm>
              <a:prstGeom prst="rect">
                <a:avLst/>
              </a:prstGeom>
              <a:blipFill>
                <a:blip r:embed="rId4"/>
                <a:stretch>
                  <a:fillRect t="-6977" b="-16279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1BA840-B36E-CD9D-0620-DB7C57CBFB23}"/>
              </a:ext>
            </a:extLst>
          </p:cNvPr>
          <p:cNvSpPr txBox="1"/>
          <p:nvPr/>
        </p:nvSpPr>
        <p:spPr>
          <a:xfrm>
            <a:off x="9246164" y="2602348"/>
            <a:ext cx="33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240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67C5A-675E-9260-D72D-B6E46A517727}"/>
              </a:ext>
            </a:extLst>
          </p:cNvPr>
          <p:cNvSpPr txBox="1"/>
          <p:nvPr/>
        </p:nvSpPr>
        <p:spPr>
          <a:xfrm>
            <a:off x="10480720" y="4478363"/>
            <a:ext cx="39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2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3425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3001-8D09-D440-95B5-7CCFE449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  <a:endParaRPr lang="en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4E637-FA9C-7B48-88A7-0CD163852C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95124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ru-RU" b="1" dirty="0"/>
                  <a:t>. </a:t>
                </a:r>
                <a:r>
                  <a:rPr lang="en-US" dirty="0"/>
                  <a:t>If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RU" dirty="0"/>
                  <a:t>, then the number of even Y</a:t>
                </a:r>
                <a:r>
                  <a:rPr lang="en-GB" dirty="0"/>
                  <a:t>Ds is greater than the number of odd YDs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is even</a:t>
                </a:r>
                <a:r>
                  <a:rPr lang="ru-RU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Remark.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the sharp estimate.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This result is related to </a:t>
                </a:r>
                <a:r>
                  <a:rPr lang="en-US" i="1" dirty="0"/>
                  <a:t>Feynman checkers</a:t>
                </a:r>
                <a:r>
                  <a:rPr lang="en-US" dirty="0"/>
                  <a:t>, a mathematical model of electron motion, aka a </a:t>
                </a:r>
                <a:r>
                  <a:rPr lang="en-US" i="1" dirty="0"/>
                  <a:t>quantum walk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4E637-FA9C-7B48-88A7-0CD163852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95124" cy="4351338"/>
              </a:xfrm>
              <a:blipFill>
                <a:blip r:embed="rId2"/>
                <a:stretch>
                  <a:fillRect l="-2239" r="-995" b="-116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93838C-5524-5442-AEDA-427596833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24" y="1498599"/>
            <a:ext cx="5878692" cy="3163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5D971-7EAF-E43B-CE26-CC2E6579BBC7}"/>
              </a:ext>
            </a:extLst>
          </p:cNvPr>
          <p:cNvSpPr txBox="1"/>
          <p:nvPr/>
        </p:nvSpPr>
        <p:spPr>
          <a:xfrm>
            <a:off x="6130330" y="4881096"/>
            <a:ext cx="548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Sign of the difference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between the numbers of odd and even YDs for various sizes. Red</a:t>
            </a:r>
            <a:r>
              <a:rPr lang="ru-RU" dirty="0">
                <a:solidFill>
                  <a:schemeClr val="tx2"/>
                </a:solidFill>
              </a:rPr>
              <a:t> = +1, </a:t>
            </a:r>
            <a:r>
              <a:rPr lang="en-US" dirty="0">
                <a:solidFill>
                  <a:schemeClr val="tx2"/>
                </a:solidFill>
              </a:rPr>
              <a:t>green</a:t>
            </a:r>
            <a:r>
              <a:rPr lang="ru-RU" dirty="0">
                <a:solidFill>
                  <a:schemeClr val="tx2"/>
                </a:solidFill>
              </a:rPr>
              <a:t> = -1, </a:t>
            </a:r>
            <a:r>
              <a:rPr lang="en-US" dirty="0">
                <a:solidFill>
                  <a:schemeClr val="tx2"/>
                </a:solidFill>
              </a:rPr>
              <a:t>blue</a:t>
            </a:r>
            <a:r>
              <a:rPr lang="ru-RU" dirty="0">
                <a:solidFill>
                  <a:schemeClr val="tx2"/>
                </a:solidFill>
              </a:rPr>
              <a:t> = 0.</a:t>
            </a:r>
            <a:endParaRPr lang="en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5070-277B-C04D-A855-F1B69D6D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checkers: informal definition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CB4A7-743D-7541-BA85-8BF9A0F25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7804759" cy="48021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Initially, a checker is located at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(0, 0)</m:t>
                    </m:r>
                  </m:oMath>
                </a14:m>
                <a:r>
                  <a:rPr lang="en-RU" dirty="0"/>
                  <a:t> and </a:t>
                </a:r>
                <a:r>
                  <a:rPr lang="en-US" dirty="0"/>
                  <a:t>wants to get to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RU" dirty="0"/>
                  <a:t>.</a:t>
                </a:r>
                <a:endParaRPr lang="ru-RU" dirty="0"/>
              </a:p>
              <a:p>
                <a:r>
                  <a:rPr lang="en-US" dirty="0"/>
                  <a:t>Consider all paths consisting of upwards-right and upwards-left moves</a:t>
                </a:r>
                <a:r>
                  <a:rPr lang="ru-RU" dirty="0"/>
                  <a:t>, </a:t>
                </a:r>
                <a:r>
                  <a:rPr lang="en-US" dirty="0"/>
                  <a:t>with the first one</a:t>
                </a:r>
                <a:r>
                  <a:rPr lang="ru-RU" dirty="0"/>
                  <a:t> </a:t>
                </a:r>
                <a:r>
                  <a:rPr lang="en-US" dirty="0"/>
                  <a:t>upwards-right</a:t>
                </a:r>
                <a:r>
                  <a:rPr lang="ru-RU" dirty="0"/>
                  <a:t>.</a:t>
                </a:r>
              </a:p>
              <a:p>
                <a:r>
                  <a:rPr lang="en-US" dirty="0"/>
                  <a:t>To each path assign an arrow: initially, it points upwards;</a:t>
                </a:r>
                <a:r>
                  <a:rPr lang="ru-RU" dirty="0"/>
                  <a:t> </a:t>
                </a:r>
                <a:r>
                  <a:rPr lang="en-US" dirty="0"/>
                  <a:t>and after each turn,</a:t>
                </a:r>
                <a:r>
                  <a:rPr lang="ru-RU" dirty="0"/>
                  <a:t> </a:t>
                </a:r>
                <a:r>
                  <a:rPr lang="en-US" dirty="0"/>
                  <a:t>it rotates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clockwise</a:t>
                </a:r>
                <a:r>
                  <a:rPr lang="ru-RU" dirty="0"/>
                  <a:t>. </a:t>
                </a:r>
                <a:endParaRPr lang="ru-RU" b="0" i="1" dirty="0">
                  <a:latin typeface="Cambria Math" panose="02040503050406030204" pitchFamily="18" charset="0"/>
                </a:endParaRPr>
              </a:p>
              <a:p>
                <a:r>
                  <a:rPr lang="en-US" i="1" dirty="0"/>
                  <a:t>Wave function</a:t>
                </a:r>
                <a:r>
                  <a:rPr lang="en-US" b="0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sum of the arrows multiplied by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probability to find an electron emitted</a:t>
                </a:r>
                <a:r>
                  <a:rPr lang="ru-RU" dirty="0"/>
                  <a:t> </a:t>
                </a:r>
                <a:r>
                  <a:rPr lang="en-US" dirty="0"/>
                  <a:t>from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en-US" dirty="0"/>
                  <a:t>,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CB4A7-743D-7541-BA85-8BF9A0F25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7804759" cy="4802187"/>
              </a:xfrm>
              <a:blipFill>
                <a:blip r:embed="rId2"/>
                <a:stretch>
                  <a:fillRect l="-1463" t="-2895" r="-488" b="-1579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 descr="page7image7959344">
            <a:extLst>
              <a:ext uri="{FF2B5EF4-FFF2-40B4-BE49-F238E27FC236}">
                <a16:creationId xmlns:a16="http://schemas.microsoft.com/office/drawing/2014/main" id="{57F9CF10-C61B-9F46-8710-36D66B93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90" y="2194998"/>
            <a:ext cx="2835274" cy="28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2F40D-095A-314E-87D6-5686D1BCE86D}"/>
              </a:ext>
            </a:extLst>
          </p:cNvPr>
          <p:cNvSpPr txBox="1"/>
          <p:nvPr/>
        </p:nvSpPr>
        <p:spPr>
          <a:xfrm>
            <a:off x="8841439" y="5065280"/>
            <a:ext cx="26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path</a:t>
            </a:r>
            <a:r>
              <a:rPr lang="ru-RU" dirty="0"/>
              <a:t> </a:t>
            </a:r>
            <a:r>
              <a:rPr lang="en-US" dirty="0"/>
              <a:t>from</a:t>
            </a:r>
            <a:r>
              <a:rPr lang="ru-RU" dirty="0"/>
              <a:t> (0, 0) </a:t>
            </a:r>
            <a:r>
              <a:rPr lang="en-US" dirty="0"/>
              <a:t>to</a:t>
            </a:r>
            <a:r>
              <a:rPr lang="ru-RU" dirty="0"/>
              <a:t> (1, 7)</a:t>
            </a:r>
            <a:r>
              <a:rPr lang="en-US" dirty="0"/>
              <a:t> with </a:t>
            </a:r>
            <a:r>
              <a:rPr lang="ru-RU" dirty="0"/>
              <a:t>5 </a:t>
            </a:r>
            <a:r>
              <a:rPr lang="en-US" dirty="0"/>
              <a:t>turns</a:t>
            </a:r>
            <a:r>
              <a:rPr lang="ru-RU" dirty="0"/>
              <a:t> =</a:t>
            </a:r>
            <a:r>
              <a:rPr lang="en-US" dirty="0"/>
              <a:t>&gt; the arrow points to the right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95836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D62B-A343-CE46-B16F-DA03A581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7022A-3FE4-C047-8009-3BBD2A8B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188900" cy="18319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=(0.5,−0.5)</m:t>
                    </m:r>
                  </m:oMath>
                </a14:m>
                <a:endParaRPr lang="en-RU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dirty="0"/>
                  <a:t> number of odd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YDs</a:t>
                </a:r>
                <a:r>
                  <a:rPr lang="ru-RU" dirty="0"/>
                  <a:t> </a:t>
                </a:r>
                <a:r>
                  <a:rPr lang="en-US" dirty="0"/>
                  <a:t>minus</a:t>
                </a:r>
                <a:r>
                  <a:rPr lang="ru-RU" dirty="0"/>
                  <a:t> </a:t>
                </a:r>
                <a:r>
                  <a:rPr lang="en-US" dirty="0"/>
                  <a:t>number of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YDs</a:t>
                </a:r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7022A-3FE4-C047-8009-3BBD2A8B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188900" cy="1831975"/>
              </a:xfrm>
              <a:blipFill>
                <a:blip r:embed="rId2"/>
                <a:stretch>
                  <a:fillRect l="-1844" t="-4138" b="-5517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Picture 1" descr="page7image7953936">
            <a:extLst>
              <a:ext uri="{FF2B5EF4-FFF2-40B4-BE49-F238E27FC236}">
                <a16:creationId xmlns:a16="http://schemas.microsoft.com/office/drawing/2014/main" id="{979A0B0C-D9B5-7745-AF6C-A6CFCE86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112" y="1702275"/>
            <a:ext cx="800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7image7954976">
            <a:extLst>
              <a:ext uri="{FF2B5EF4-FFF2-40B4-BE49-F238E27FC236}">
                <a16:creationId xmlns:a16="http://schemas.microsoft.com/office/drawing/2014/main" id="{AD5B5BAE-4F3E-4D48-8E90-6CB9B221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478" y="1702275"/>
            <a:ext cx="8001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7image7956016">
            <a:extLst>
              <a:ext uri="{FF2B5EF4-FFF2-40B4-BE49-F238E27FC236}">
                <a16:creationId xmlns:a16="http://schemas.microsoft.com/office/drawing/2014/main" id="{78C81733-B27C-CB45-B620-7A605D95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8001" y="1702275"/>
            <a:ext cx="8001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7image7953312">
            <a:extLst>
              <a:ext uri="{FF2B5EF4-FFF2-40B4-BE49-F238E27FC236}">
                <a16:creationId xmlns:a16="http://schemas.microsoft.com/office/drawing/2014/main" id="{6C71485D-C64F-E04C-ABB0-0D4BEC45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1896" y="1740375"/>
            <a:ext cx="7429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7image7955600">
            <a:extLst>
              <a:ext uri="{FF2B5EF4-FFF2-40B4-BE49-F238E27FC236}">
                <a16:creationId xmlns:a16="http://schemas.microsoft.com/office/drawing/2014/main" id="{F7551158-B8B6-844A-A3F1-863D1673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321" y="3296444"/>
            <a:ext cx="800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age7image7947696">
            <a:extLst>
              <a:ext uri="{FF2B5EF4-FFF2-40B4-BE49-F238E27FC236}">
                <a16:creationId xmlns:a16="http://schemas.microsoft.com/office/drawing/2014/main" id="{AF56E30F-08ED-AD45-B7F4-112767DA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112" y="3277394"/>
            <a:ext cx="800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ge7image7957888">
            <a:extLst>
              <a:ext uri="{FF2B5EF4-FFF2-40B4-BE49-F238E27FC236}">
                <a16:creationId xmlns:a16="http://schemas.microsoft.com/office/drawing/2014/main" id="{2670429B-86FA-0C4D-8D27-5A8F0483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8903" y="3277394"/>
            <a:ext cx="800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7image7954352">
            <a:extLst>
              <a:ext uri="{FF2B5EF4-FFF2-40B4-BE49-F238E27FC236}">
                <a16:creationId xmlns:a16="http://schemas.microsoft.com/office/drawing/2014/main" id="{265EA5DA-20B4-6E49-9CC2-320AFED3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6694" y="3277394"/>
            <a:ext cx="800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ge7image7960592">
            <a:extLst>
              <a:ext uri="{FF2B5EF4-FFF2-40B4-BE49-F238E27FC236}">
                <a16:creationId xmlns:a16="http://schemas.microsoft.com/office/drawing/2014/main" id="{B108965E-E582-5D4B-BD16-BF6B1AE7F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01" y="4925448"/>
            <a:ext cx="2272553" cy="12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ge10image7852304">
            <a:extLst>
              <a:ext uri="{FF2B5EF4-FFF2-40B4-BE49-F238E27FC236}">
                <a16:creationId xmlns:a16="http://schemas.microsoft.com/office/drawing/2014/main" id="{1416CCFD-A1BA-8D4B-8E30-D646A358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6" y="3953548"/>
            <a:ext cx="1943800" cy="19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1AD26-245E-FA41-8DB1-755CA1248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4370" y="4188848"/>
            <a:ext cx="1130300" cy="147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4C610-4DAE-1F47-ADB9-33742D378BA8}"/>
              </a:ext>
            </a:extLst>
          </p:cNvPr>
          <p:cNvSpPr txBox="1"/>
          <p:nvPr/>
        </p:nvSpPr>
        <p:spPr>
          <a:xfrm>
            <a:off x="3743429" y="4740782"/>
            <a:ext cx="3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>
                <a:sym typeface="Wingdings" pitchFamily="2" charset="2"/>
              </a:rPr>
              <a:t>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3775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E5EE-B5E1-574C-9C87-1B3911CC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&amp; more general definition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B9E8-1941-0849-B0AE-FEE706700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Fix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RU" dirty="0"/>
                  <a:t> </a:t>
                </a:r>
                <a:r>
                  <a:rPr lang="en-US" dirty="0"/>
                  <a:t>and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RU" dirty="0"/>
                  <a:t> – </a:t>
                </a:r>
                <a:r>
                  <a:rPr lang="en-US" i="1" dirty="0"/>
                  <a:t>particle mass </a:t>
                </a:r>
                <a:r>
                  <a:rPr lang="en-US" dirty="0"/>
                  <a:t>and</a:t>
                </a:r>
                <a:r>
                  <a:rPr lang="ru-RU" dirty="0"/>
                  <a:t> </a:t>
                </a:r>
                <a:r>
                  <a:rPr lang="en-US" i="1" dirty="0"/>
                  <a:t>lattice step</a:t>
                </a:r>
                <a:r>
                  <a:rPr lang="ru-RU" i="1" dirty="0"/>
                  <a:t>.</a:t>
                </a:r>
              </a:p>
              <a:p>
                <a:r>
                  <a:rPr lang="en-US" dirty="0"/>
                  <a:t>Consider lattice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i="1" dirty="0"/>
                  <a:t>.</a:t>
                </a:r>
              </a:p>
              <a:p>
                <a:r>
                  <a:rPr lang="en-US" dirty="0"/>
                  <a:t>A </a:t>
                </a:r>
                <a:r>
                  <a:rPr lang="en-US" i="1" dirty="0"/>
                  <a:t>checker path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</a:t>
                </a:r>
                <a:r>
                  <a:rPr lang="ru-RU" dirty="0"/>
                  <a:t> </a:t>
                </a:r>
                <a:r>
                  <a:rPr lang="en-US" dirty="0"/>
                  <a:t>finite sequence of points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/>
                  <a:t>, </a:t>
                </a:r>
                <a:r>
                  <a:rPr lang="en-US" dirty="0"/>
                  <a:t>such that</a:t>
                </a:r>
                <a:r>
                  <a:rPr lang="ru-RU" dirty="0"/>
                  <a:t> </a:t>
                </a:r>
                <a:r>
                  <a:rPr lang="en-US" dirty="0"/>
                  <a:t>every vector connecting two consecutive points is either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the number of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such that the vectors from it to the previous and to the next one are orthogonal</a:t>
                </a:r>
                <a:r>
                  <a:rPr lang="ru-RU" dirty="0"/>
                  <a:t>.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dirty="0"/>
                  <a:t>,</a:t>
                </a:r>
                <a:r>
                  <a:rPr lang="en-US" dirty="0"/>
                  <a:t>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𝑡𝑢𝑟𝑛𝑠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en-US" dirty="0"/>
                  <a:t>where the sum is over all paths from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(0, 0)</m:t>
                    </m:r>
                  </m:oMath>
                </a14:m>
                <a:r>
                  <a:rPr lang="ru-RU" dirty="0"/>
                  <a:t> </a:t>
                </a:r>
                <a:r>
                  <a:rPr lang="en-US" dirty="0"/>
                  <a:t>to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passing through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we get the previous definition.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B9E8-1941-0849-B0AE-FEE706700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198" r="-1448" b="-1773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54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4B8A-B76B-FD45-8956-D6268AF5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 behavior</a:t>
            </a:r>
            <a:endParaRPr lang="en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26584-8D8F-C344-9B1F-0C25DD752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Now we restate the main result in terms of Feynman checkers.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b="1" dirty="0"/>
                  <a:t>Theorem</a:t>
                </a:r>
                <a:r>
                  <a:rPr lang="ru-RU" b="1" dirty="0"/>
                  <a:t> (</a:t>
                </a:r>
                <a:r>
                  <a:rPr lang="en-US" b="1" dirty="0"/>
                  <a:t>F. K., A. </a:t>
                </a:r>
                <a:r>
                  <a:rPr lang="en-US" b="1" dirty="0" err="1"/>
                  <a:t>Slizkov</a:t>
                </a:r>
                <a:r>
                  <a:rPr lang="en-US" b="1" dirty="0"/>
                  <a:t>, 2022</a:t>
                </a:r>
                <a:r>
                  <a:rPr lang="ru-RU" b="1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RU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  <a:r>
                  <a:rPr lang="ru-RU" dirty="0"/>
                  <a:t> </a:t>
                </a: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RU" dirty="0"/>
                  <a:t> </a:t>
                </a:r>
                <a:r>
                  <a:rPr lang="en-US" dirty="0"/>
                  <a:t>we have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r>
                  <a:rPr lang="en-US" b="1" dirty="0"/>
                  <a:t>Remark.</a:t>
                </a:r>
                <a:r>
                  <a:rPr lang="en-US" dirty="0"/>
                  <a:t>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is the sharp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26584-8D8F-C344-9B1F-0C25DD752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0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7F930-7CEC-D573-BF6E-44E9F54074E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Visualization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=10000)</m:t>
                    </m:r>
                  </m:oMath>
                </a14:m>
                <a:endParaRPr lang="en-R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D7F930-7CEC-D573-BF6E-44E9F5407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EE00FD9-97A4-3BD7-9D3A-EB73891B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965325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913C4-E0BE-CC44-00D6-B659E5B28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935163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13E9-4336-FC47-9433-0DB6B35F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 of the proof</a:t>
            </a:r>
            <a:endParaRPr lang="en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5268C-E714-8543-AD12-C46BE3519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monotonous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RU" dirty="0"/>
                  <a:t> </a:t>
                </a:r>
                <a:r>
                  <a:rPr lang="en-US" dirty="0"/>
                  <a:t>using the recurrence relation found in 2022</a:t>
                </a:r>
                <a:r>
                  <a:rPr lang="ru-RU" dirty="0"/>
                  <a:t> </a:t>
                </a:r>
                <a:r>
                  <a:rPr lang="en-US" dirty="0"/>
                  <a:t>[3]: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RU" dirty="0"/>
              </a:p>
              <a:p>
                <a:pPr marL="0" indent="0">
                  <a:buNone/>
                </a:pPr>
                <a:endParaRPr lang="en-RU" dirty="0"/>
              </a:p>
              <a:p>
                <a:r>
                  <a:rPr lang="en-RU" dirty="0"/>
                  <a:t>To prove the sharpness of the lower bound, we investigate the positions of “dips”</a:t>
                </a:r>
                <a:r>
                  <a:rPr lang="ru-RU" dirty="0"/>
                  <a:t> </a:t>
                </a:r>
                <a:r>
                  <a:rPr lang="en-US" dirty="0"/>
                  <a:t>– the problem posed by S. </a:t>
                </a:r>
                <a:r>
                  <a:rPr lang="en-US" dirty="0" err="1"/>
                  <a:t>Nechaev</a:t>
                </a:r>
                <a:r>
                  <a:rPr lang="en-US" dirty="0"/>
                  <a:t>.</a:t>
                </a:r>
                <a:endParaRPr lang="en-R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5268C-E714-8543-AD12-C46BE3519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453" r="-1568"/>
                </a:stretch>
              </a:blipFill>
            </p:spPr>
            <p:txBody>
              <a:bodyPr/>
              <a:lstStyle/>
              <a:p>
                <a:r>
                  <a:rPr lang="en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32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929</Words>
  <Application>Microsoft Macintosh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Feynman checkers: number-theoretic properties</vt:lpstr>
      <vt:lpstr>Young diagrams</vt:lpstr>
      <vt:lpstr>Main result</vt:lpstr>
      <vt:lpstr>Feynman checkers: informal definition</vt:lpstr>
      <vt:lpstr>Example</vt:lpstr>
      <vt:lpstr>Precise &amp; more general definition</vt:lpstr>
      <vt:lpstr>Wave function behavior</vt:lpstr>
      <vt:lpstr>Visualization of a ̃_1 (x, t=10000)</vt:lpstr>
      <vt:lpstr>Main idea of the proof</vt:lpstr>
      <vt:lpstr>Dips</vt:lpstr>
      <vt:lpstr>Open problems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Feodor Kuyanov</dc:creator>
  <cp:lastModifiedBy>Feodor Kuyanov</cp:lastModifiedBy>
  <cp:revision>1</cp:revision>
  <dcterms:created xsi:type="dcterms:W3CDTF">2022-04-10T18:20:58Z</dcterms:created>
  <dcterms:modified xsi:type="dcterms:W3CDTF">2023-02-11T22:25:07Z</dcterms:modified>
</cp:coreProperties>
</file>