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9" r:id="rId1"/>
  </p:sldMasterIdLst>
  <p:notesMasterIdLst>
    <p:notesMasterId r:id="rId9"/>
  </p:notesMasterIdLst>
  <p:handoutMasterIdLst>
    <p:handoutMasterId r:id="rId10"/>
  </p:handoutMasterIdLst>
  <p:sldIdLst>
    <p:sldId id="941" r:id="rId2"/>
    <p:sldId id="259" r:id="rId3"/>
    <p:sldId id="261" r:id="rId4"/>
    <p:sldId id="942" r:id="rId5"/>
    <p:sldId id="943" r:id="rId6"/>
    <p:sldId id="263" r:id="rId7"/>
    <p:sldId id="260" r:id="rId8"/>
  </p:sldIdLst>
  <p:sldSz cx="24382413" cy="13716000"/>
  <p:notesSz cx="6858000" cy="9144000"/>
  <p:defaultTextStyle>
    <a:defPPr>
      <a:defRPr lang="ru-RU"/>
    </a:defPPr>
    <a:lvl1pPr marL="0" algn="l" defTabSz="1828595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98" algn="l" defTabSz="1828595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595" algn="l" defTabSz="1828595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893" algn="l" defTabSz="1828595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189" algn="l" defTabSz="1828595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485" algn="l" defTabSz="1828595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784" algn="l" defTabSz="1828595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080" algn="l" defTabSz="1828595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4378" algn="l" defTabSz="1828595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Презентация" id="{97071F00-80CE-4426-806C-9E03D65E08BC}">
          <p14:sldIdLst>
            <p14:sldId id="941"/>
            <p14:sldId id="259"/>
            <p14:sldId id="261"/>
            <p14:sldId id="942"/>
            <p14:sldId id="943"/>
            <p14:sldId id="263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talia Zhuravlova" initials="" lastIdx="10" clrIdx="0"/>
  <p:cmAuthor id="1" name="tat.gratcheva@live.com" initials="t" lastIdx="8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3232"/>
    <a:srgbClr val="008C33"/>
    <a:srgbClr val="00B341"/>
    <a:srgbClr val="1BA560"/>
    <a:srgbClr val="23B324"/>
    <a:srgbClr val="4A78BC"/>
    <a:srgbClr val="003264"/>
    <a:srgbClr val="FE8C00"/>
    <a:srgbClr val="5BCD9D"/>
    <a:srgbClr val="3567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Светлый стиль 2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24" autoAdjust="0"/>
    <p:restoredTop sz="84766" autoAdjust="0"/>
  </p:normalViewPr>
  <p:slideViewPr>
    <p:cSldViewPr snapToGrid="0">
      <p:cViewPr varScale="1">
        <p:scale>
          <a:sx n="49" d="100"/>
          <a:sy n="49" d="100"/>
        </p:scale>
        <p:origin x="115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111" d="100"/>
          <a:sy n="111" d="100"/>
        </p:scale>
        <p:origin x="4352" y="200"/>
      </p:cViewPr>
      <p:guideLst/>
    </p:cSldViewPr>
  </p:notesViewPr>
  <p:gridSpacing cx="381600" cy="3816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C5C60-F37A-814E-99F6-3C775637DBC0}" type="datetimeFigureOut">
              <a:rPr lang="ru-RU" smtClean="0">
                <a:latin typeface="Arial" panose="020B0604020202020204" pitchFamily="34" charset="0"/>
              </a:rPr>
              <a:t>09.03.2023</a:t>
            </a:fld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ABC657-1F7B-DB4E-9001-D45F13547058}" type="slidenum">
              <a:rPr lang="ru-RU" smtClean="0">
                <a:latin typeface="Arial" panose="020B0604020202020204" pitchFamily="34" charset="0"/>
              </a:rPr>
              <a:t>‹#›</a:t>
            </a:fld>
            <a:endParaRPr lang="ru-R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387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A48BA324-014D-41B7-8E83-ECE8F197A959}" type="datetimeFigureOut">
              <a:rPr lang="ru-RU" smtClean="0"/>
              <a:pPr/>
              <a:t>09.03.2023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281397F6-5F69-4798-869B-9B0266F8F8F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5844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4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177" algn="l" defTabSz="914354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354" algn="l" defTabSz="914354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531" algn="l" defTabSz="914354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709" algn="l" defTabSz="914354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3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7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effectLst/>
                <a:latin typeface="Helvetica Neue" panose="02000503000000020004" pitchFamily="2" charset="0"/>
              </a:rPr>
              <a:t>Интервью проверит базовые технические навыки, необходимые для работы в </a:t>
            </a:r>
            <a:r>
              <a:rPr lang="ru-RU" dirty="0" err="1">
                <a:effectLst/>
                <a:latin typeface="Helvetica Neue" panose="02000503000000020004" pitchFamily="2" charset="0"/>
              </a:rPr>
              <a:t>ресёрче</a:t>
            </a:r>
            <a:r>
              <a:rPr lang="ru-RU" dirty="0">
                <a:effectLst/>
                <a:latin typeface="Helvetica Neue" panose="02000503000000020004" pitchFamily="2" charset="0"/>
              </a:rPr>
              <a:t>. Сюда входит: векторизованные вычисления, автоматическое дифференцирование, умение построить и обучить простую </a:t>
            </a:r>
            <a:r>
              <a:rPr lang="en-US" dirty="0">
                <a:effectLst/>
                <a:latin typeface="Helvetica Neue" panose="02000503000000020004" pitchFamily="2" charset="0"/>
              </a:rPr>
              <a:t>DL-</a:t>
            </a:r>
            <a:r>
              <a:rPr lang="ru-RU" dirty="0">
                <a:effectLst/>
                <a:latin typeface="Helvetica Neue" panose="02000503000000020004" pitchFamily="2" charset="0"/>
              </a:rPr>
              <a:t>модель в популярных фреймворках, базовые умения работать с кодом. По умолчанию собеседование происходит в </a:t>
            </a:r>
            <a:r>
              <a:rPr lang="en-US" dirty="0" err="1">
                <a:effectLst/>
                <a:latin typeface="Helvetica Neue" panose="02000503000000020004" pitchFamily="2" charset="0"/>
              </a:rPr>
              <a:t>pytorch</a:t>
            </a:r>
            <a:r>
              <a:rPr lang="en-US" dirty="0">
                <a:effectLst/>
                <a:latin typeface="Helvetica Neue" panose="02000503000000020004" pitchFamily="2" charset="0"/>
              </a:rPr>
              <a:t> + </a:t>
            </a:r>
            <a:r>
              <a:rPr lang="en-US" dirty="0" err="1">
                <a:effectLst/>
                <a:latin typeface="Helvetica Neue" panose="02000503000000020004" pitchFamily="2" charset="0"/>
              </a:rPr>
              <a:t>numpy</a:t>
            </a:r>
            <a:r>
              <a:rPr lang="en-US" dirty="0">
                <a:effectLst/>
                <a:latin typeface="Helvetica Neue" panose="02000503000000020004" pitchFamily="2" charset="0"/>
              </a:rPr>
              <a:t>, </a:t>
            </a:r>
            <a:r>
              <a:rPr lang="ru-RU" dirty="0">
                <a:effectLst/>
                <a:latin typeface="Helvetica Neue" panose="02000503000000020004" pitchFamily="2" charset="0"/>
              </a:rPr>
              <a:t>по запросу кандидата это можно изменить на другие (популярные) фреймворки, </a:t>
            </a:r>
            <a:r>
              <a:rPr lang="en-US" dirty="0">
                <a:effectLst/>
                <a:latin typeface="Helvetica Neue" panose="02000503000000020004" pitchFamily="2" charset="0"/>
              </a:rPr>
              <a:t>e.g. </a:t>
            </a:r>
            <a:r>
              <a:rPr lang="en-US" dirty="0" err="1">
                <a:effectLst/>
                <a:latin typeface="Helvetica Neue" panose="02000503000000020004" pitchFamily="2" charset="0"/>
              </a:rPr>
              <a:t>tf</a:t>
            </a:r>
            <a:r>
              <a:rPr lang="en-US" dirty="0">
                <a:effectLst/>
                <a:latin typeface="Helvetica Neue" panose="02000503000000020004" pitchFamily="2" charset="0"/>
              </a:rPr>
              <a:t> </a:t>
            </a:r>
            <a:r>
              <a:rPr lang="ru-RU" dirty="0">
                <a:effectLst/>
                <a:latin typeface="Helvetica Neue" panose="02000503000000020004" pitchFamily="2" charset="0"/>
              </a:rPr>
              <a:t>или </a:t>
            </a:r>
            <a:r>
              <a:rPr lang="en-US" dirty="0" err="1">
                <a:effectLst/>
                <a:latin typeface="Helvetica Neue" panose="02000503000000020004" pitchFamily="2" charset="0"/>
              </a:rPr>
              <a:t>jax</a:t>
            </a:r>
            <a:r>
              <a:rPr lang="en-US" dirty="0">
                <a:effectLst/>
                <a:latin typeface="Helvetica Neue" panose="02000503000000020004" pitchFamily="2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1397F6-5F69-4798-869B-9B0266F8F8FE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7615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1397F6-5F69-4798-869B-9B0266F8F8FE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267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Нулевой_слайд_r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4">
            <a:extLst>
              <a:ext uri="{FF2B5EF4-FFF2-40B4-BE49-F238E27FC236}">
                <a16:creationId xmlns:a16="http://schemas.microsoft.com/office/drawing/2014/main" id="{72A7B367-2015-3B4C-B07E-0D336654FBC5}"/>
              </a:ext>
            </a:extLst>
          </p:cNvPr>
          <p:cNvSpPr/>
          <p:nvPr userDrawn="1"/>
        </p:nvSpPr>
        <p:spPr>
          <a:xfrm>
            <a:off x="10301827" y="5985285"/>
            <a:ext cx="5049570" cy="1409066"/>
          </a:xfrm>
          <a:custGeom>
            <a:avLst/>
            <a:gdLst>
              <a:gd name="connsiteX0" fmla="*/ 3090748 w 5049570"/>
              <a:gd name="connsiteY0" fmla="*/ 1074749 h 1409066"/>
              <a:gd name="connsiteX1" fmla="*/ 3090748 w 5049570"/>
              <a:gd name="connsiteY1" fmla="*/ 857109 h 1409066"/>
              <a:gd name="connsiteX2" fmla="*/ 2736025 w 5049570"/>
              <a:gd name="connsiteY2" fmla="*/ 962562 h 1409066"/>
              <a:gd name="connsiteX3" fmla="*/ 2453615 w 5049570"/>
              <a:gd name="connsiteY3" fmla="*/ 682096 h 1409066"/>
              <a:gd name="connsiteX4" fmla="*/ 3102038 w 5049570"/>
              <a:gd name="connsiteY4" fmla="*/ 682096 h 1409066"/>
              <a:gd name="connsiteX5" fmla="*/ 3102038 w 5049570"/>
              <a:gd name="connsiteY5" fmla="*/ 540741 h 1409066"/>
              <a:gd name="connsiteX6" fmla="*/ 2659215 w 5049570"/>
              <a:gd name="connsiteY6" fmla="*/ 0 h 1409066"/>
              <a:gd name="connsiteX7" fmla="*/ 2175726 w 5049570"/>
              <a:gd name="connsiteY7" fmla="*/ 590102 h 1409066"/>
              <a:gd name="connsiteX8" fmla="*/ 2713444 w 5049570"/>
              <a:gd name="connsiteY8" fmla="*/ 1173479 h 1409066"/>
              <a:gd name="connsiteX9" fmla="*/ 3090748 w 5049570"/>
              <a:gd name="connsiteY9" fmla="*/ 1074749 h 1409066"/>
              <a:gd name="connsiteX10" fmla="*/ 4771682 w 5049570"/>
              <a:gd name="connsiteY10" fmla="*/ 1173479 h 1409066"/>
              <a:gd name="connsiteX11" fmla="*/ 5049571 w 5049570"/>
              <a:gd name="connsiteY11" fmla="*/ 1103922 h 1409066"/>
              <a:gd name="connsiteX12" fmla="*/ 5049571 w 5049570"/>
              <a:gd name="connsiteY12" fmla="*/ 886282 h 1409066"/>
              <a:gd name="connsiteX13" fmla="*/ 4787494 w 5049570"/>
              <a:gd name="connsiteY13" fmla="*/ 962562 h 1409066"/>
              <a:gd name="connsiteX14" fmla="*/ 4516374 w 5049570"/>
              <a:gd name="connsiteY14" fmla="*/ 581127 h 1409066"/>
              <a:gd name="connsiteX15" fmla="*/ 4789754 w 5049570"/>
              <a:gd name="connsiteY15" fmla="*/ 210911 h 1409066"/>
              <a:gd name="connsiteX16" fmla="*/ 5049571 w 5049570"/>
              <a:gd name="connsiteY16" fmla="*/ 280467 h 1409066"/>
              <a:gd name="connsiteX17" fmla="*/ 5049571 w 5049570"/>
              <a:gd name="connsiteY17" fmla="*/ 53850 h 1409066"/>
              <a:gd name="connsiteX18" fmla="*/ 4760379 w 5049570"/>
              <a:gd name="connsiteY18" fmla="*/ 0 h 1409066"/>
              <a:gd name="connsiteX19" fmla="*/ 4238473 w 5049570"/>
              <a:gd name="connsiteY19" fmla="*/ 587858 h 1409066"/>
              <a:gd name="connsiteX20" fmla="*/ 4771682 w 5049570"/>
              <a:gd name="connsiteY20" fmla="*/ 1173479 h 1409066"/>
              <a:gd name="connsiteX21" fmla="*/ 628091 w 5049570"/>
              <a:gd name="connsiteY21" fmla="*/ 22437 h 1409066"/>
              <a:gd name="connsiteX22" fmla="*/ 628091 w 5049570"/>
              <a:gd name="connsiteY22" fmla="*/ 468941 h 1409066"/>
              <a:gd name="connsiteX23" fmla="*/ 268859 w 5049570"/>
              <a:gd name="connsiteY23" fmla="*/ 468941 h 1409066"/>
              <a:gd name="connsiteX24" fmla="*/ 268859 w 5049570"/>
              <a:gd name="connsiteY24" fmla="*/ 22437 h 1409066"/>
              <a:gd name="connsiteX25" fmla="*/ 0 w 5049570"/>
              <a:gd name="connsiteY25" fmla="*/ 22437 h 1409066"/>
              <a:gd name="connsiteX26" fmla="*/ 0 w 5049570"/>
              <a:gd name="connsiteY26" fmla="*/ 1151042 h 1409066"/>
              <a:gd name="connsiteX27" fmla="*/ 268859 w 5049570"/>
              <a:gd name="connsiteY27" fmla="*/ 1151042 h 1409066"/>
              <a:gd name="connsiteX28" fmla="*/ 268859 w 5049570"/>
              <a:gd name="connsiteY28" fmla="*/ 679852 h 1409066"/>
              <a:gd name="connsiteX29" fmla="*/ 628091 w 5049570"/>
              <a:gd name="connsiteY29" fmla="*/ 679852 h 1409066"/>
              <a:gd name="connsiteX30" fmla="*/ 628091 w 5049570"/>
              <a:gd name="connsiteY30" fmla="*/ 1151042 h 1409066"/>
              <a:gd name="connsiteX31" fmla="*/ 896950 w 5049570"/>
              <a:gd name="connsiteY31" fmla="*/ 1151042 h 1409066"/>
              <a:gd name="connsiteX32" fmla="*/ 896950 w 5049570"/>
              <a:gd name="connsiteY32" fmla="*/ 22437 h 1409066"/>
              <a:gd name="connsiteX33" fmla="*/ 628091 w 5049570"/>
              <a:gd name="connsiteY33" fmla="*/ 22437 h 1409066"/>
              <a:gd name="connsiteX34" fmla="*/ 2110194 w 5049570"/>
              <a:gd name="connsiteY34" fmla="*/ 940124 h 1409066"/>
              <a:gd name="connsiteX35" fmla="*/ 1990459 w 5049570"/>
              <a:gd name="connsiteY35" fmla="*/ 940124 h 1409066"/>
              <a:gd name="connsiteX36" fmla="*/ 1990459 w 5049570"/>
              <a:gd name="connsiteY36" fmla="*/ 22437 h 1409066"/>
              <a:gd name="connsiteX37" fmla="*/ 1206475 w 5049570"/>
              <a:gd name="connsiteY37" fmla="*/ 22437 h 1409066"/>
              <a:gd name="connsiteX38" fmla="*/ 1206475 w 5049570"/>
              <a:gd name="connsiteY38" fmla="*/ 118917 h 1409066"/>
              <a:gd name="connsiteX39" fmla="*/ 1093508 w 5049570"/>
              <a:gd name="connsiteY39" fmla="*/ 940124 h 1409066"/>
              <a:gd name="connsiteX40" fmla="*/ 1009917 w 5049570"/>
              <a:gd name="connsiteY40" fmla="*/ 940124 h 1409066"/>
              <a:gd name="connsiteX41" fmla="*/ 1009917 w 5049570"/>
              <a:gd name="connsiteY41" fmla="*/ 1409066 h 1409066"/>
              <a:gd name="connsiteX42" fmla="*/ 1258443 w 5049570"/>
              <a:gd name="connsiteY42" fmla="*/ 1409066 h 1409066"/>
              <a:gd name="connsiteX43" fmla="*/ 1258443 w 5049570"/>
              <a:gd name="connsiteY43" fmla="*/ 1151042 h 1409066"/>
              <a:gd name="connsiteX44" fmla="*/ 1861680 w 5049570"/>
              <a:gd name="connsiteY44" fmla="*/ 1151042 h 1409066"/>
              <a:gd name="connsiteX45" fmla="*/ 1861680 w 5049570"/>
              <a:gd name="connsiteY45" fmla="*/ 1409066 h 1409066"/>
              <a:gd name="connsiteX46" fmla="*/ 2110194 w 5049570"/>
              <a:gd name="connsiteY46" fmla="*/ 1409066 h 1409066"/>
              <a:gd name="connsiteX47" fmla="*/ 2110194 w 5049570"/>
              <a:gd name="connsiteY47" fmla="*/ 940124 h 1409066"/>
              <a:gd name="connsiteX48" fmla="*/ 3949281 w 5049570"/>
              <a:gd name="connsiteY48" fmla="*/ 1151042 h 1409066"/>
              <a:gd name="connsiteX49" fmla="*/ 4254297 w 5049570"/>
              <a:gd name="connsiteY49" fmla="*/ 1151042 h 1409066"/>
              <a:gd name="connsiteX50" fmla="*/ 3822763 w 5049570"/>
              <a:gd name="connsiteY50" fmla="*/ 542985 h 1409066"/>
              <a:gd name="connsiteX51" fmla="*/ 4202329 w 5049570"/>
              <a:gd name="connsiteY51" fmla="*/ 22437 h 1409066"/>
              <a:gd name="connsiteX52" fmla="*/ 3931209 w 5049570"/>
              <a:gd name="connsiteY52" fmla="*/ 22437 h 1409066"/>
              <a:gd name="connsiteX53" fmla="*/ 3551644 w 5049570"/>
              <a:gd name="connsiteY53" fmla="*/ 542985 h 1409066"/>
              <a:gd name="connsiteX54" fmla="*/ 3551644 w 5049570"/>
              <a:gd name="connsiteY54" fmla="*/ 22437 h 1409066"/>
              <a:gd name="connsiteX55" fmla="*/ 3282785 w 5049570"/>
              <a:gd name="connsiteY55" fmla="*/ 22437 h 1409066"/>
              <a:gd name="connsiteX56" fmla="*/ 3282785 w 5049570"/>
              <a:gd name="connsiteY56" fmla="*/ 1151042 h 1409066"/>
              <a:gd name="connsiteX57" fmla="*/ 3551644 w 5049570"/>
              <a:gd name="connsiteY57" fmla="*/ 1151042 h 1409066"/>
              <a:gd name="connsiteX58" fmla="*/ 3551644 w 5049570"/>
              <a:gd name="connsiteY58" fmla="*/ 596833 h 1409066"/>
              <a:gd name="connsiteX59" fmla="*/ 3949281 w 5049570"/>
              <a:gd name="connsiteY59" fmla="*/ 1151042 h 1409066"/>
              <a:gd name="connsiteX60" fmla="*/ 2654694 w 5049570"/>
              <a:gd name="connsiteY60" fmla="*/ 210911 h 1409066"/>
              <a:gd name="connsiteX61" fmla="*/ 2828659 w 5049570"/>
              <a:gd name="connsiteY61" fmla="*/ 462210 h 1409066"/>
              <a:gd name="connsiteX62" fmla="*/ 2828659 w 5049570"/>
              <a:gd name="connsiteY62" fmla="*/ 484647 h 1409066"/>
              <a:gd name="connsiteX63" fmla="*/ 2453615 w 5049570"/>
              <a:gd name="connsiteY63" fmla="*/ 484647 h 1409066"/>
              <a:gd name="connsiteX64" fmla="*/ 2654694 w 5049570"/>
              <a:gd name="connsiteY64" fmla="*/ 210911 h 1409066"/>
              <a:gd name="connsiteX65" fmla="*/ 1721599 w 5049570"/>
              <a:gd name="connsiteY65" fmla="*/ 940124 h 1409066"/>
              <a:gd name="connsiteX66" fmla="*/ 1342034 w 5049570"/>
              <a:gd name="connsiteY66" fmla="*/ 940124 h 1409066"/>
              <a:gd name="connsiteX67" fmla="*/ 1436929 w 5049570"/>
              <a:gd name="connsiteY67" fmla="*/ 267005 h 1409066"/>
              <a:gd name="connsiteX68" fmla="*/ 1436929 w 5049570"/>
              <a:gd name="connsiteY68" fmla="*/ 233349 h 1409066"/>
              <a:gd name="connsiteX69" fmla="*/ 1721599 w 5049570"/>
              <a:gd name="connsiteY69" fmla="*/ 233349 h 1409066"/>
              <a:gd name="connsiteX70" fmla="*/ 1721599 w 5049570"/>
              <a:gd name="connsiteY70" fmla="*/ 940124 h 140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5049570" h="1409066">
                <a:moveTo>
                  <a:pt x="3090748" y="1074749"/>
                </a:moveTo>
                <a:lnTo>
                  <a:pt x="3090748" y="857109"/>
                </a:lnTo>
                <a:cubicBezTo>
                  <a:pt x="3007144" y="913197"/>
                  <a:pt x="2867076" y="962562"/>
                  <a:pt x="2736025" y="962562"/>
                </a:cubicBezTo>
                <a:cubicBezTo>
                  <a:pt x="2539467" y="962562"/>
                  <a:pt x="2464918" y="870567"/>
                  <a:pt x="2453615" y="682096"/>
                </a:cubicBezTo>
                <a:lnTo>
                  <a:pt x="3102038" y="682096"/>
                </a:lnTo>
                <a:lnTo>
                  <a:pt x="3102038" y="540741"/>
                </a:lnTo>
                <a:cubicBezTo>
                  <a:pt x="3102038" y="148086"/>
                  <a:pt x="2928074" y="0"/>
                  <a:pt x="2659215" y="0"/>
                </a:cubicBezTo>
                <a:cubicBezTo>
                  <a:pt x="2331618" y="0"/>
                  <a:pt x="2175726" y="249055"/>
                  <a:pt x="2175726" y="590102"/>
                </a:cubicBezTo>
                <a:cubicBezTo>
                  <a:pt x="2175726" y="982754"/>
                  <a:pt x="2370023" y="1173479"/>
                  <a:pt x="2713444" y="1173479"/>
                </a:cubicBezTo>
                <a:cubicBezTo>
                  <a:pt x="2885148" y="1173479"/>
                  <a:pt x="3011665" y="1128604"/>
                  <a:pt x="3090748" y="1074749"/>
                </a:cubicBezTo>
                <a:close/>
                <a:moveTo>
                  <a:pt x="4771682" y="1173479"/>
                </a:moveTo>
                <a:cubicBezTo>
                  <a:pt x="4895939" y="1173479"/>
                  <a:pt x="4984052" y="1151042"/>
                  <a:pt x="5049571" y="1103922"/>
                </a:cubicBezTo>
                <a:lnTo>
                  <a:pt x="5049571" y="886282"/>
                </a:lnTo>
                <a:cubicBezTo>
                  <a:pt x="4981791" y="933389"/>
                  <a:pt x="4900460" y="962562"/>
                  <a:pt x="4787494" y="962562"/>
                </a:cubicBezTo>
                <a:cubicBezTo>
                  <a:pt x="4595444" y="962562"/>
                  <a:pt x="4516374" y="814476"/>
                  <a:pt x="4516374" y="581127"/>
                </a:cubicBezTo>
                <a:cubicBezTo>
                  <a:pt x="4516374" y="336560"/>
                  <a:pt x="4613529" y="210911"/>
                  <a:pt x="4789754" y="210911"/>
                </a:cubicBezTo>
                <a:cubicBezTo>
                  <a:pt x="4893678" y="210911"/>
                  <a:pt x="4995355" y="246811"/>
                  <a:pt x="5049571" y="280467"/>
                </a:cubicBezTo>
                <a:lnTo>
                  <a:pt x="5049571" y="53850"/>
                </a:lnTo>
                <a:cubicBezTo>
                  <a:pt x="4993094" y="22437"/>
                  <a:pt x="4893678" y="0"/>
                  <a:pt x="4760379" y="0"/>
                </a:cubicBezTo>
                <a:cubicBezTo>
                  <a:pt x="4416959" y="0"/>
                  <a:pt x="4238473" y="244567"/>
                  <a:pt x="4238473" y="587858"/>
                </a:cubicBezTo>
                <a:cubicBezTo>
                  <a:pt x="4238473" y="964807"/>
                  <a:pt x="4412450" y="1173479"/>
                  <a:pt x="4771682" y="1173479"/>
                </a:cubicBezTo>
                <a:close/>
                <a:moveTo>
                  <a:pt x="628091" y="22437"/>
                </a:moveTo>
                <a:lnTo>
                  <a:pt x="628091" y="468941"/>
                </a:lnTo>
                <a:lnTo>
                  <a:pt x="268859" y="468941"/>
                </a:lnTo>
                <a:lnTo>
                  <a:pt x="268859" y="22437"/>
                </a:lnTo>
                <a:lnTo>
                  <a:pt x="0" y="22437"/>
                </a:lnTo>
                <a:lnTo>
                  <a:pt x="0" y="1151042"/>
                </a:lnTo>
                <a:lnTo>
                  <a:pt x="268859" y="1151042"/>
                </a:lnTo>
                <a:lnTo>
                  <a:pt x="268859" y="679852"/>
                </a:lnTo>
                <a:lnTo>
                  <a:pt x="628091" y="679852"/>
                </a:lnTo>
                <a:lnTo>
                  <a:pt x="628091" y="1151042"/>
                </a:lnTo>
                <a:lnTo>
                  <a:pt x="896950" y="1151042"/>
                </a:lnTo>
                <a:lnTo>
                  <a:pt x="896950" y="22437"/>
                </a:lnTo>
                <a:lnTo>
                  <a:pt x="628091" y="22437"/>
                </a:lnTo>
                <a:close/>
                <a:moveTo>
                  <a:pt x="2110194" y="940124"/>
                </a:moveTo>
                <a:lnTo>
                  <a:pt x="1990459" y="940124"/>
                </a:lnTo>
                <a:lnTo>
                  <a:pt x="1990459" y="22437"/>
                </a:lnTo>
                <a:lnTo>
                  <a:pt x="1206475" y="22437"/>
                </a:lnTo>
                <a:lnTo>
                  <a:pt x="1206475" y="118917"/>
                </a:lnTo>
                <a:cubicBezTo>
                  <a:pt x="1206475" y="394897"/>
                  <a:pt x="1188402" y="751652"/>
                  <a:pt x="1093508" y="940124"/>
                </a:cubicBezTo>
                <a:lnTo>
                  <a:pt x="1009917" y="940124"/>
                </a:lnTo>
                <a:lnTo>
                  <a:pt x="1009917" y="1409066"/>
                </a:lnTo>
                <a:lnTo>
                  <a:pt x="1258443" y="1409066"/>
                </a:lnTo>
                <a:lnTo>
                  <a:pt x="1258443" y="1151042"/>
                </a:lnTo>
                <a:lnTo>
                  <a:pt x="1861680" y="1151042"/>
                </a:lnTo>
                <a:lnTo>
                  <a:pt x="1861680" y="1409066"/>
                </a:lnTo>
                <a:lnTo>
                  <a:pt x="2110194" y="1409066"/>
                </a:lnTo>
                <a:lnTo>
                  <a:pt x="2110194" y="940124"/>
                </a:lnTo>
                <a:close/>
                <a:moveTo>
                  <a:pt x="3949281" y="1151042"/>
                </a:moveTo>
                <a:lnTo>
                  <a:pt x="4254297" y="1151042"/>
                </a:lnTo>
                <a:lnTo>
                  <a:pt x="3822763" y="542985"/>
                </a:lnTo>
                <a:lnTo>
                  <a:pt x="4202329" y="22437"/>
                </a:lnTo>
                <a:lnTo>
                  <a:pt x="3931209" y="22437"/>
                </a:lnTo>
                <a:lnTo>
                  <a:pt x="3551644" y="542985"/>
                </a:lnTo>
                <a:lnTo>
                  <a:pt x="3551644" y="22437"/>
                </a:lnTo>
                <a:lnTo>
                  <a:pt x="3282785" y="22437"/>
                </a:lnTo>
                <a:lnTo>
                  <a:pt x="3282785" y="1151042"/>
                </a:lnTo>
                <a:lnTo>
                  <a:pt x="3551644" y="1151042"/>
                </a:lnTo>
                <a:lnTo>
                  <a:pt x="3551644" y="596833"/>
                </a:lnTo>
                <a:lnTo>
                  <a:pt x="3949281" y="1151042"/>
                </a:lnTo>
                <a:close/>
                <a:moveTo>
                  <a:pt x="2654694" y="210911"/>
                </a:moveTo>
                <a:cubicBezTo>
                  <a:pt x="2787993" y="210911"/>
                  <a:pt x="2828659" y="320855"/>
                  <a:pt x="2828659" y="462210"/>
                </a:cubicBezTo>
                <a:lnTo>
                  <a:pt x="2828659" y="484647"/>
                </a:lnTo>
                <a:lnTo>
                  <a:pt x="2453615" y="484647"/>
                </a:lnTo>
                <a:cubicBezTo>
                  <a:pt x="2460397" y="305149"/>
                  <a:pt x="2525916" y="210911"/>
                  <a:pt x="2654694" y="210911"/>
                </a:cubicBezTo>
                <a:close/>
                <a:moveTo>
                  <a:pt x="1721599" y="940124"/>
                </a:moveTo>
                <a:lnTo>
                  <a:pt x="1342034" y="940124"/>
                </a:lnTo>
                <a:cubicBezTo>
                  <a:pt x="1416583" y="769602"/>
                  <a:pt x="1436929" y="462210"/>
                  <a:pt x="1436929" y="267005"/>
                </a:cubicBezTo>
                <a:lnTo>
                  <a:pt x="1436929" y="233349"/>
                </a:lnTo>
                <a:lnTo>
                  <a:pt x="1721599" y="233349"/>
                </a:lnTo>
                <a:lnTo>
                  <a:pt x="1721599" y="940124"/>
                </a:lnTo>
                <a:close/>
              </a:path>
            </a:pathLst>
          </a:custGeom>
          <a:solidFill>
            <a:srgbClr val="000000"/>
          </a:solidFill>
          <a:ln w="12694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4" name="Рисунок 4">
            <a:extLst>
              <a:ext uri="{FF2B5EF4-FFF2-40B4-BE49-F238E27FC236}">
                <a16:creationId xmlns:a16="http://schemas.microsoft.com/office/drawing/2014/main" id="{13760024-1035-F241-B67E-5B138AE7E6E9}"/>
              </a:ext>
            </a:extLst>
          </p:cNvPr>
          <p:cNvSpPr/>
          <p:nvPr userDrawn="1"/>
        </p:nvSpPr>
        <p:spPr>
          <a:xfrm>
            <a:off x="9032081" y="5576928"/>
            <a:ext cx="1043805" cy="1559399"/>
          </a:xfrm>
          <a:custGeom>
            <a:avLst/>
            <a:gdLst>
              <a:gd name="connsiteX0" fmla="*/ 770428 w 1043805"/>
              <a:gd name="connsiteY0" fmla="*/ 1559399 h 1559399"/>
              <a:gd name="connsiteX1" fmla="*/ 1043805 w 1043805"/>
              <a:gd name="connsiteY1" fmla="*/ 1559399 h 1559399"/>
              <a:gd name="connsiteX2" fmla="*/ 1043805 w 1043805"/>
              <a:gd name="connsiteY2" fmla="*/ 0 h 1559399"/>
              <a:gd name="connsiteX3" fmla="*/ 646165 w 1043805"/>
              <a:gd name="connsiteY3" fmla="*/ 0 h 1559399"/>
              <a:gd name="connsiteX4" fmla="*/ 36149 w 1043805"/>
              <a:gd name="connsiteY4" fmla="*/ 504841 h 1559399"/>
              <a:gd name="connsiteX5" fmla="*/ 356972 w 1043805"/>
              <a:gd name="connsiteY5" fmla="*/ 1032119 h 1559399"/>
              <a:gd name="connsiteX6" fmla="*/ 0 w 1043805"/>
              <a:gd name="connsiteY6" fmla="*/ 1559399 h 1559399"/>
              <a:gd name="connsiteX7" fmla="*/ 295971 w 1043805"/>
              <a:gd name="connsiteY7" fmla="*/ 1559399 h 1559399"/>
              <a:gd name="connsiteX8" fmla="*/ 693611 w 1043805"/>
              <a:gd name="connsiteY8" fmla="*/ 969295 h 1559399"/>
              <a:gd name="connsiteX9" fmla="*/ 555793 w 1043805"/>
              <a:gd name="connsiteY9" fmla="*/ 877301 h 1559399"/>
              <a:gd name="connsiteX10" fmla="*/ 307268 w 1043805"/>
              <a:gd name="connsiteY10" fmla="*/ 489135 h 1559399"/>
              <a:gd name="connsiteX11" fmla="*/ 648424 w 1043805"/>
              <a:gd name="connsiteY11" fmla="*/ 210911 h 1559399"/>
              <a:gd name="connsiteX12" fmla="*/ 770428 w 1043805"/>
              <a:gd name="connsiteY12" fmla="*/ 210911 h 1559399"/>
              <a:gd name="connsiteX13" fmla="*/ 770428 w 1043805"/>
              <a:gd name="connsiteY13" fmla="*/ 1559399 h 1559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43805" h="1559399">
                <a:moveTo>
                  <a:pt x="770428" y="1559399"/>
                </a:moveTo>
                <a:lnTo>
                  <a:pt x="1043805" y="1559399"/>
                </a:lnTo>
                <a:lnTo>
                  <a:pt x="1043805" y="0"/>
                </a:lnTo>
                <a:lnTo>
                  <a:pt x="646165" y="0"/>
                </a:lnTo>
                <a:cubicBezTo>
                  <a:pt x="246266" y="0"/>
                  <a:pt x="36149" y="204180"/>
                  <a:pt x="36149" y="504841"/>
                </a:cubicBezTo>
                <a:cubicBezTo>
                  <a:pt x="36149" y="744921"/>
                  <a:pt x="151374" y="886276"/>
                  <a:pt x="356972" y="1032119"/>
                </a:cubicBezTo>
                <a:lnTo>
                  <a:pt x="0" y="1559399"/>
                </a:lnTo>
                <a:lnTo>
                  <a:pt x="295971" y="1559399"/>
                </a:lnTo>
                <a:lnTo>
                  <a:pt x="693611" y="969295"/>
                </a:lnTo>
                <a:lnTo>
                  <a:pt x="555793" y="877301"/>
                </a:lnTo>
                <a:cubicBezTo>
                  <a:pt x="388602" y="765115"/>
                  <a:pt x="307268" y="677608"/>
                  <a:pt x="307268" y="489135"/>
                </a:cubicBezTo>
                <a:cubicBezTo>
                  <a:pt x="307268" y="323099"/>
                  <a:pt x="424752" y="210911"/>
                  <a:pt x="648424" y="210911"/>
                </a:cubicBezTo>
                <a:lnTo>
                  <a:pt x="770428" y="210911"/>
                </a:lnTo>
                <a:lnTo>
                  <a:pt x="770428" y="1559399"/>
                </a:lnTo>
                <a:close/>
              </a:path>
            </a:pathLst>
          </a:custGeom>
          <a:solidFill>
            <a:srgbClr val="FC3F1D"/>
          </a:solidFill>
          <a:ln w="12694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961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-разделитель_иконк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2">
            <a:extLst>
              <a:ext uri="{FF2B5EF4-FFF2-40B4-BE49-F238E27FC236}">
                <a16:creationId xmlns:a16="http://schemas.microsoft.com/office/drawing/2014/main" id="{121498A8-B247-8E41-B989-21A7A9E9BA4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589074" y="5561156"/>
            <a:ext cx="2911489" cy="2438960"/>
          </a:xfrm>
          <a:prstGeom prst="rect">
            <a:avLst/>
          </a:prstGeom>
        </p:spPr>
        <p:txBody>
          <a:bodyPr anchor="ctr" anchorCtr="1"/>
          <a:lstStyle>
            <a:lvl1pPr marL="0" marR="0" indent="0" algn="ctr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</a:lstStyle>
          <a:p>
            <a:r>
              <a:rPr lang="ru-RU" dirty="0"/>
              <a:t>Окно для вставки пиктограммы </a:t>
            </a:r>
            <a:r>
              <a:rPr lang="en-US" dirty="0"/>
              <a:t>PNG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EC3A226A-A6E5-FC45-8E25-292A9270E55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45631" y="915889"/>
            <a:ext cx="16104658" cy="1085949"/>
          </a:xfrm>
          <a:prstGeom prst="rect">
            <a:avLst/>
          </a:prstGeom>
        </p:spPr>
        <p:txBody>
          <a:bodyPr tIns="125999" anchor="t">
            <a:noAutofit/>
          </a:bodyPr>
          <a:lstStyle>
            <a:lvl1pPr marL="0" indent="0">
              <a:buNone/>
              <a:defRPr sz="4800">
                <a:solidFill>
                  <a:schemeClr val="tx1"/>
                </a:solidFill>
                <a:latin typeface="+mn-lt"/>
              </a:defRPr>
            </a:lvl1pPr>
            <a:lvl2pPr marL="914308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61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292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235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54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5852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16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46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0F78064-496F-884F-B574-B9E9DA8CA6C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46348" y="3831168"/>
            <a:ext cx="16103940" cy="5493808"/>
          </a:xfrm>
        </p:spPr>
        <p:txBody>
          <a:bodyPr vert="horz" tIns="216000" rIns="0" anchor="ctr" anchorCtr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600">
                <a:latin typeface="+mj-lt"/>
              </a:defRPr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1581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-разделитель_изображение_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>
            <a:extLst>
              <a:ext uri="{FF2B5EF4-FFF2-40B4-BE49-F238E27FC236}">
                <a16:creationId xmlns:a16="http://schemas.microsoft.com/office/drawing/2014/main" id="{E68F06DF-25BF-DA43-A249-1D8E105D81F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7638" y="0"/>
            <a:ext cx="24382413" cy="13716000"/>
          </a:xfrm>
          <a:prstGeom prst="rect">
            <a:avLst/>
          </a:prstGeom>
          <a:blipFill>
            <a:blip r:embed="rId2">
              <a:alphaModFix amt="50000"/>
            </a:blip>
            <a:stretch>
              <a:fillRect/>
            </a:stretch>
          </a:blipFill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r>
              <a:rPr lang="ru-RU" dirty="0"/>
              <a:t>На фон нужно вставить изображение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EA2A1BFC-2E62-AF46-B06C-706D800F0BC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2000" y="915889"/>
            <a:ext cx="18308288" cy="1085949"/>
          </a:xfrm>
          <a:prstGeom prst="rect">
            <a:avLst/>
          </a:prstGeom>
        </p:spPr>
        <p:txBody>
          <a:bodyPr tIns="125999" anchor="t">
            <a:noAutofit/>
          </a:bodyPr>
          <a:lstStyle>
            <a:lvl1pPr marL="0" indent="0">
              <a:buNone/>
              <a:defRPr sz="4800">
                <a:solidFill>
                  <a:schemeClr val="bg1"/>
                </a:solidFill>
                <a:latin typeface="+mn-lt"/>
              </a:defRPr>
            </a:lvl1pPr>
            <a:lvl2pPr marL="914308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61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292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235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54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5852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16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46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B0F8C3D-6D3E-D240-A05F-03CA334B26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42718" y="3831168"/>
            <a:ext cx="8784157" cy="5493808"/>
          </a:xfrm>
        </p:spPr>
        <p:txBody>
          <a:bodyPr vert="horz" tIns="216000" rIns="0" anchor="ctr" anchorCtr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3470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одержание_печа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quarter" idx="11" hasCustomPrompt="1"/>
          </p:nvPr>
        </p:nvSpPr>
        <p:spPr>
          <a:xfrm>
            <a:off x="5241600" y="3824935"/>
            <a:ext cx="6577044" cy="739128"/>
          </a:xfrm>
        </p:spPr>
        <p:txBody>
          <a:bodyPr lIns="0" tIns="0" rIns="0" b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Первый раздел</a:t>
            </a:r>
          </a:p>
        </p:txBody>
      </p:sp>
      <p:sp>
        <p:nvSpPr>
          <p:cNvPr id="31" name="Title 1"/>
          <p:cNvSpPr>
            <a:spLocks noGrp="1"/>
          </p:cNvSpPr>
          <p:nvPr>
            <p:ph type="title" hasCustomPrompt="1"/>
          </p:nvPr>
        </p:nvSpPr>
        <p:spPr>
          <a:xfrm>
            <a:off x="3042000" y="1630363"/>
            <a:ext cx="18308288" cy="1473200"/>
          </a:xfrm>
        </p:spPr>
        <p:txBody>
          <a:bodyPr tIns="216000" rIns="0" anchor="t"/>
          <a:lstStyle>
            <a:lvl1pPr>
              <a:defRPr baseline="0">
                <a:latin typeface="+mj-lt"/>
              </a:defRPr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32" name="Текст 3">
            <a:extLst>
              <a:ext uri="{FF2B5EF4-FFF2-40B4-BE49-F238E27FC236}">
                <a16:creationId xmlns:a16="http://schemas.microsoft.com/office/drawing/2014/main" id="{59F20745-D3B4-E445-AF16-337808FC884F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041999" y="3828862"/>
            <a:ext cx="1458563" cy="73342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1"/>
          <a:lstStyle>
            <a:lvl1pPr>
              <a:defRPr sz="4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27" name="Текст 6">
            <a:extLst>
              <a:ext uri="{FF2B5EF4-FFF2-40B4-BE49-F238E27FC236}">
                <a16:creationId xmlns:a16="http://schemas.microsoft.com/office/drawing/2014/main" id="{68C071BF-C16D-9E4B-AEEF-072A72D2CB63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5243044" y="5304692"/>
            <a:ext cx="6577044" cy="721458"/>
          </a:xfrm>
        </p:spPr>
        <p:txBody>
          <a:bodyPr lIns="0" tIns="0" rIns="0" b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Второй раздел</a:t>
            </a:r>
          </a:p>
        </p:txBody>
      </p:sp>
      <p:sp>
        <p:nvSpPr>
          <p:cNvPr id="28" name="Текст 3">
            <a:extLst>
              <a:ext uri="{FF2B5EF4-FFF2-40B4-BE49-F238E27FC236}">
                <a16:creationId xmlns:a16="http://schemas.microsoft.com/office/drawing/2014/main" id="{D1B7A5B9-7DAF-A941-AE5F-8010D004A7F4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3041999" y="5307795"/>
            <a:ext cx="1458563" cy="72399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1"/>
          <a:lstStyle>
            <a:lvl1pPr>
              <a:defRPr sz="4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29" name="Текст 6">
            <a:extLst>
              <a:ext uri="{FF2B5EF4-FFF2-40B4-BE49-F238E27FC236}">
                <a16:creationId xmlns:a16="http://schemas.microsoft.com/office/drawing/2014/main" id="{519C18FB-A744-6849-8662-B416DEBDF172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5243044" y="6767696"/>
            <a:ext cx="6577044" cy="721458"/>
          </a:xfrm>
        </p:spPr>
        <p:txBody>
          <a:bodyPr lIns="0" tIns="0" rIns="0" b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Третий раздел</a:t>
            </a:r>
          </a:p>
        </p:txBody>
      </p:sp>
      <p:sp>
        <p:nvSpPr>
          <p:cNvPr id="30" name="Текст 3">
            <a:extLst>
              <a:ext uri="{FF2B5EF4-FFF2-40B4-BE49-F238E27FC236}">
                <a16:creationId xmlns:a16="http://schemas.microsoft.com/office/drawing/2014/main" id="{F4406C1D-B142-5F47-9DBA-4D0B7047D1E8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3041999" y="6770799"/>
            <a:ext cx="1458563" cy="72399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1"/>
          <a:lstStyle>
            <a:lvl1pPr>
              <a:defRPr sz="4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33" name="Текст 6">
            <a:extLst>
              <a:ext uri="{FF2B5EF4-FFF2-40B4-BE49-F238E27FC236}">
                <a16:creationId xmlns:a16="http://schemas.microsoft.com/office/drawing/2014/main" id="{2BEC180E-3B2E-8640-8FD3-C1E1AC2375D0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5243044" y="8226447"/>
            <a:ext cx="6577044" cy="721458"/>
          </a:xfrm>
        </p:spPr>
        <p:txBody>
          <a:bodyPr lIns="0" tIns="0" rIns="0" b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Четвёртый раздел</a:t>
            </a:r>
          </a:p>
        </p:txBody>
      </p:sp>
      <p:sp>
        <p:nvSpPr>
          <p:cNvPr id="34" name="Текст 3">
            <a:extLst>
              <a:ext uri="{FF2B5EF4-FFF2-40B4-BE49-F238E27FC236}">
                <a16:creationId xmlns:a16="http://schemas.microsoft.com/office/drawing/2014/main" id="{A0B4DC4D-EBAE-5742-8F8D-6B3F47BCCE39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3041999" y="8229550"/>
            <a:ext cx="1458563" cy="716013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1"/>
          <a:lstStyle>
            <a:lvl1pPr>
              <a:defRPr sz="4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35" name="Текст 6">
            <a:extLst>
              <a:ext uri="{FF2B5EF4-FFF2-40B4-BE49-F238E27FC236}">
                <a16:creationId xmlns:a16="http://schemas.microsoft.com/office/drawing/2014/main" id="{2D16315E-6FEC-174B-B128-E5925E3BF57B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5243044" y="9689734"/>
            <a:ext cx="6577044" cy="730616"/>
          </a:xfrm>
        </p:spPr>
        <p:txBody>
          <a:bodyPr lIns="0" tIns="0" rIns="0" b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Пятый раздел</a:t>
            </a:r>
          </a:p>
        </p:txBody>
      </p:sp>
      <p:sp>
        <p:nvSpPr>
          <p:cNvPr id="36" name="Текст 3">
            <a:extLst>
              <a:ext uri="{FF2B5EF4-FFF2-40B4-BE49-F238E27FC236}">
                <a16:creationId xmlns:a16="http://schemas.microsoft.com/office/drawing/2014/main" id="{65142D94-0E1F-2049-A2D9-0B8528805211}"/>
              </a:ext>
            </a:extLst>
          </p:cNvPr>
          <p:cNvSpPr>
            <a:spLocks noGrp="1"/>
          </p:cNvSpPr>
          <p:nvPr>
            <p:ph type="body" sz="quarter" idx="75" hasCustomPrompt="1"/>
          </p:nvPr>
        </p:nvSpPr>
        <p:spPr>
          <a:xfrm>
            <a:off x="3041999" y="9687521"/>
            <a:ext cx="1458563" cy="73282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1"/>
          <a:lstStyle>
            <a:lvl1pPr>
              <a:defRPr sz="4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37" name="Текст 6">
            <a:extLst>
              <a:ext uri="{FF2B5EF4-FFF2-40B4-BE49-F238E27FC236}">
                <a16:creationId xmlns:a16="http://schemas.microsoft.com/office/drawing/2014/main" id="{0A800AF3-5748-4E43-804C-FC43E1776626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5243044" y="11155988"/>
            <a:ext cx="6577044" cy="730616"/>
          </a:xfrm>
        </p:spPr>
        <p:txBody>
          <a:bodyPr lIns="0" tIns="0" rIns="0" b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Шестой раздел</a:t>
            </a:r>
          </a:p>
        </p:txBody>
      </p:sp>
      <p:sp>
        <p:nvSpPr>
          <p:cNvPr id="38" name="Текст 3">
            <a:extLst>
              <a:ext uri="{FF2B5EF4-FFF2-40B4-BE49-F238E27FC236}">
                <a16:creationId xmlns:a16="http://schemas.microsoft.com/office/drawing/2014/main" id="{EDE561E0-4221-244D-9277-8CEBC45B769C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3041999" y="11153775"/>
            <a:ext cx="1458563" cy="73282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1"/>
          <a:lstStyle>
            <a:lvl1pPr>
              <a:defRPr sz="4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39" name="Текст 6">
            <a:extLst>
              <a:ext uri="{FF2B5EF4-FFF2-40B4-BE49-F238E27FC236}">
                <a16:creationId xmlns:a16="http://schemas.microsoft.com/office/drawing/2014/main" id="{9B3E06BA-02B6-454D-8FF6-9F34EB7F2662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14772407" y="3824935"/>
            <a:ext cx="6577044" cy="739128"/>
          </a:xfrm>
        </p:spPr>
        <p:txBody>
          <a:bodyPr lIns="0" tIns="0" rIns="0" b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Седьмой раздел</a:t>
            </a:r>
          </a:p>
        </p:txBody>
      </p:sp>
      <p:sp>
        <p:nvSpPr>
          <p:cNvPr id="40" name="Текст 3">
            <a:extLst>
              <a:ext uri="{FF2B5EF4-FFF2-40B4-BE49-F238E27FC236}">
                <a16:creationId xmlns:a16="http://schemas.microsoft.com/office/drawing/2014/main" id="{6B97D422-B3E5-1D45-ADF1-E96D651934AD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12572806" y="3828862"/>
            <a:ext cx="1458563" cy="73342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1"/>
          <a:lstStyle>
            <a:lvl1pPr>
              <a:defRPr sz="4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41" name="Текст 6">
            <a:extLst>
              <a:ext uri="{FF2B5EF4-FFF2-40B4-BE49-F238E27FC236}">
                <a16:creationId xmlns:a16="http://schemas.microsoft.com/office/drawing/2014/main" id="{A027CAEB-994C-F846-BC00-4FACCD445DA6}"/>
              </a:ext>
            </a:extLst>
          </p:cNvPr>
          <p:cNvSpPr>
            <a:spLocks noGrp="1"/>
          </p:cNvSpPr>
          <p:nvPr>
            <p:ph type="body" sz="quarter" idx="80" hasCustomPrompt="1"/>
          </p:nvPr>
        </p:nvSpPr>
        <p:spPr>
          <a:xfrm>
            <a:off x="14773851" y="5304692"/>
            <a:ext cx="6577044" cy="721458"/>
          </a:xfrm>
        </p:spPr>
        <p:txBody>
          <a:bodyPr lIns="0" tIns="0" rIns="0" b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Восьмой раздел</a:t>
            </a:r>
          </a:p>
        </p:txBody>
      </p:sp>
      <p:sp>
        <p:nvSpPr>
          <p:cNvPr id="42" name="Текст 3">
            <a:extLst>
              <a:ext uri="{FF2B5EF4-FFF2-40B4-BE49-F238E27FC236}">
                <a16:creationId xmlns:a16="http://schemas.microsoft.com/office/drawing/2014/main" id="{DCC82649-AFC6-C546-B02B-707A8BFB64EA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12572806" y="5307795"/>
            <a:ext cx="1458563" cy="72399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1"/>
          <a:lstStyle>
            <a:lvl1pPr>
              <a:defRPr sz="4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43" name="Текст 6">
            <a:extLst>
              <a:ext uri="{FF2B5EF4-FFF2-40B4-BE49-F238E27FC236}">
                <a16:creationId xmlns:a16="http://schemas.microsoft.com/office/drawing/2014/main" id="{785F48D9-DFBF-F543-A309-A41926032259}"/>
              </a:ext>
            </a:extLst>
          </p:cNvPr>
          <p:cNvSpPr>
            <a:spLocks noGrp="1"/>
          </p:cNvSpPr>
          <p:nvPr>
            <p:ph type="body" sz="quarter" idx="82" hasCustomPrompt="1"/>
          </p:nvPr>
        </p:nvSpPr>
        <p:spPr>
          <a:xfrm>
            <a:off x="14773851" y="6767696"/>
            <a:ext cx="6577044" cy="721458"/>
          </a:xfrm>
        </p:spPr>
        <p:txBody>
          <a:bodyPr lIns="0" tIns="0" rIns="0" b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Девятый раздел</a:t>
            </a:r>
          </a:p>
        </p:txBody>
      </p:sp>
      <p:sp>
        <p:nvSpPr>
          <p:cNvPr id="66" name="Текст 3">
            <a:extLst>
              <a:ext uri="{FF2B5EF4-FFF2-40B4-BE49-F238E27FC236}">
                <a16:creationId xmlns:a16="http://schemas.microsoft.com/office/drawing/2014/main" id="{D070534D-117D-5D45-A37B-B8EA2D6523C2}"/>
              </a:ext>
            </a:extLst>
          </p:cNvPr>
          <p:cNvSpPr>
            <a:spLocks noGrp="1"/>
          </p:cNvSpPr>
          <p:nvPr>
            <p:ph type="body" sz="quarter" idx="83" hasCustomPrompt="1"/>
          </p:nvPr>
        </p:nvSpPr>
        <p:spPr>
          <a:xfrm>
            <a:off x="12572806" y="6770799"/>
            <a:ext cx="1458563" cy="72399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1"/>
          <a:lstStyle>
            <a:lvl1pPr>
              <a:defRPr sz="4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67" name="Текст 6">
            <a:extLst>
              <a:ext uri="{FF2B5EF4-FFF2-40B4-BE49-F238E27FC236}">
                <a16:creationId xmlns:a16="http://schemas.microsoft.com/office/drawing/2014/main" id="{CACCE557-BB3B-0A4E-AA6C-0DF5ABD7E686}"/>
              </a:ext>
            </a:extLst>
          </p:cNvPr>
          <p:cNvSpPr>
            <a:spLocks noGrp="1"/>
          </p:cNvSpPr>
          <p:nvPr>
            <p:ph type="body" sz="quarter" idx="84" hasCustomPrompt="1"/>
          </p:nvPr>
        </p:nvSpPr>
        <p:spPr>
          <a:xfrm>
            <a:off x="14773851" y="8226447"/>
            <a:ext cx="6577044" cy="721458"/>
          </a:xfrm>
        </p:spPr>
        <p:txBody>
          <a:bodyPr lIns="0" tIns="0" rIns="0" b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Десятый раздел</a:t>
            </a:r>
          </a:p>
        </p:txBody>
      </p:sp>
      <p:sp>
        <p:nvSpPr>
          <p:cNvPr id="68" name="Текст 3">
            <a:extLst>
              <a:ext uri="{FF2B5EF4-FFF2-40B4-BE49-F238E27FC236}">
                <a16:creationId xmlns:a16="http://schemas.microsoft.com/office/drawing/2014/main" id="{D3DEBB94-69EE-5842-9000-3509D15EACD7}"/>
              </a:ext>
            </a:extLst>
          </p:cNvPr>
          <p:cNvSpPr>
            <a:spLocks noGrp="1"/>
          </p:cNvSpPr>
          <p:nvPr>
            <p:ph type="body" sz="quarter" idx="85" hasCustomPrompt="1"/>
          </p:nvPr>
        </p:nvSpPr>
        <p:spPr>
          <a:xfrm>
            <a:off x="12572806" y="8229550"/>
            <a:ext cx="1458563" cy="716013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1"/>
          <a:lstStyle>
            <a:lvl1pPr>
              <a:defRPr sz="4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69" name="Текст 6">
            <a:extLst>
              <a:ext uri="{FF2B5EF4-FFF2-40B4-BE49-F238E27FC236}">
                <a16:creationId xmlns:a16="http://schemas.microsoft.com/office/drawing/2014/main" id="{88C3D922-D9E3-D743-94EE-C0562E3A27D0}"/>
              </a:ext>
            </a:extLst>
          </p:cNvPr>
          <p:cNvSpPr>
            <a:spLocks noGrp="1"/>
          </p:cNvSpPr>
          <p:nvPr>
            <p:ph type="body" sz="quarter" idx="86" hasCustomPrompt="1"/>
          </p:nvPr>
        </p:nvSpPr>
        <p:spPr>
          <a:xfrm>
            <a:off x="14773851" y="9689734"/>
            <a:ext cx="6577044" cy="730616"/>
          </a:xfrm>
        </p:spPr>
        <p:txBody>
          <a:bodyPr lIns="0" tIns="0" rIns="0" b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Одиннадцатый раздел</a:t>
            </a:r>
          </a:p>
        </p:txBody>
      </p:sp>
      <p:sp>
        <p:nvSpPr>
          <p:cNvPr id="70" name="Текст 3">
            <a:extLst>
              <a:ext uri="{FF2B5EF4-FFF2-40B4-BE49-F238E27FC236}">
                <a16:creationId xmlns:a16="http://schemas.microsoft.com/office/drawing/2014/main" id="{9592070E-32D6-204B-98DD-C681B353234F}"/>
              </a:ext>
            </a:extLst>
          </p:cNvPr>
          <p:cNvSpPr>
            <a:spLocks noGrp="1"/>
          </p:cNvSpPr>
          <p:nvPr>
            <p:ph type="body" sz="quarter" idx="87" hasCustomPrompt="1"/>
          </p:nvPr>
        </p:nvSpPr>
        <p:spPr>
          <a:xfrm>
            <a:off x="12572806" y="9687521"/>
            <a:ext cx="1458563" cy="73282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1"/>
          <a:lstStyle>
            <a:lvl1pPr>
              <a:defRPr sz="4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71" name="Текст 6">
            <a:extLst>
              <a:ext uri="{FF2B5EF4-FFF2-40B4-BE49-F238E27FC236}">
                <a16:creationId xmlns:a16="http://schemas.microsoft.com/office/drawing/2014/main" id="{A5A0FFF5-8CA8-4949-AA02-7FE56AA031B2}"/>
              </a:ext>
            </a:extLst>
          </p:cNvPr>
          <p:cNvSpPr>
            <a:spLocks noGrp="1"/>
          </p:cNvSpPr>
          <p:nvPr>
            <p:ph type="body" sz="quarter" idx="88" hasCustomPrompt="1"/>
          </p:nvPr>
        </p:nvSpPr>
        <p:spPr>
          <a:xfrm>
            <a:off x="14773851" y="11155988"/>
            <a:ext cx="6577044" cy="730616"/>
          </a:xfrm>
        </p:spPr>
        <p:txBody>
          <a:bodyPr lIns="0" tIns="0" rIns="0" b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Двенадцатый раздел</a:t>
            </a:r>
          </a:p>
        </p:txBody>
      </p:sp>
      <p:sp>
        <p:nvSpPr>
          <p:cNvPr id="72" name="Текст 3">
            <a:extLst>
              <a:ext uri="{FF2B5EF4-FFF2-40B4-BE49-F238E27FC236}">
                <a16:creationId xmlns:a16="http://schemas.microsoft.com/office/drawing/2014/main" id="{1BE75190-6D2A-6E4A-9D09-464B35FDC320}"/>
              </a:ext>
            </a:extLst>
          </p:cNvPr>
          <p:cNvSpPr>
            <a:spLocks noGrp="1"/>
          </p:cNvSpPr>
          <p:nvPr>
            <p:ph type="body" sz="quarter" idx="89" hasCustomPrompt="1"/>
          </p:nvPr>
        </p:nvSpPr>
        <p:spPr>
          <a:xfrm>
            <a:off x="12572806" y="11153775"/>
            <a:ext cx="1458563" cy="73282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1"/>
          <a:lstStyle>
            <a:lvl1pPr>
              <a:defRPr sz="4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1075963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одержание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quarter" idx="11" hasCustomPrompt="1"/>
          </p:nvPr>
        </p:nvSpPr>
        <p:spPr>
          <a:xfrm>
            <a:off x="5241600" y="3824935"/>
            <a:ext cx="6577044" cy="739128"/>
          </a:xfrm>
        </p:spPr>
        <p:txBody>
          <a:bodyPr lIns="0" tIns="0" rIns="0" b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Первый раздел</a:t>
            </a:r>
          </a:p>
        </p:txBody>
      </p:sp>
      <p:sp>
        <p:nvSpPr>
          <p:cNvPr id="31" name="Title 1"/>
          <p:cNvSpPr>
            <a:spLocks noGrp="1"/>
          </p:cNvSpPr>
          <p:nvPr>
            <p:ph type="title" hasCustomPrompt="1"/>
          </p:nvPr>
        </p:nvSpPr>
        <p:spPr>
          <a:xfrm>
            <a:off x="3042000" y="1630363"/>
            <a:ext cx="18308288" cy="1473200"/>
          </a:xfrm>
        </p:spPr>
        <p:txBody>
          <a:bodyPr tIns="216000" rIns="0" anchor="t"/>
          <a:lstStyle>
            <a:lvl1pPr>
              <a:defRPr baseline="0">
                <a:latin typeface="+mj-lt"/>
              </a:defRPr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32" name="Текст 3">
            <a:extLst>
              <a:ext uri="{FF2B5EF4-FFF2-40B4-BE49-F238E27FC236}">
                <a16:creationId xmlns:a16="http://schemas.microsoft.com/office/drawing/2014/main" id="{59F20745-D3B4-E445-AF16-337808FC884F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041999" y="3828862"/>
            <a:ext cx="1458563" cy="73342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1"/>
          <a:lstStyle>
            <a:lvl1pPr>
              <a:defRPr sz="4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27" name="Текст 6">
            <a:extLst>
              <a:ext uri="{FF2B5EF4-FFF2-40B4-BE49-F238E27FC236}">
                <a16:creationId xmlns:a16="http://schemas.microsoft.com/office/drawing/2014/main" id="{68C071BF-C16D-9E4B-AEEF-072A72D2CB63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5243044" y="5304692"/>
            <a:ext cx="6577044" cy="721458"/>
          </a:xfrm>
        </p:spPr>
        <p:txBody>
          <a:bodyPr lIns="0" tIns="0" rIns="0" b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Второй раздел</a:t>
            </a:r>
          </a:p>
        </p:txBody>
      </p:sp>
      <p:sp>
        <p:nvSpPr>
          <p:cNvPr id="28" name="Текст 3">
            <a:extLst>
              <a:ext uri="{FF2B5EF4-FFF2-40B4-BE49-F238E27FC236}">
                <a16:creationId xmlns:a16="http://schemas.microsoft.com/office/drawing/2014/main" id="{D1B7A5B9-7DAF-A941-AE5F-8010D004A7F4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3041999" y="5307795"/>
            <a:ext cx="1458563" cy="72399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1"/>
          <a:lstStyle>
            <a:lvl1pPr>
              <a:defRPr sz="4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29" name="Текст 6">
            <a:extLst>
              <a:ext uri="{FF2B5EF4-FFF2-40B4-BE49-F238E27FC236}">
                <a16:creationId xmlns:a16="http://schemas.microsoft.com/office/drawing/2014/main" id="{519C18FB-A744-6849-8662-B416DEBDF172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5243044" y="6767696"/>
            <a:ext cx="6577044" cy="721458"/>
          </a:xfrm>
        </p:spPr>
        <p:txBody>
          <a:bodyPr lIns="0" tIns="0" rIns="0" b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Третий раздел</a:t>
            </a:r>
          </a:p>
        </p:txBody>
      </p:sp>
      <p:sp>
        <p:nvSpPr>
          <p:cNvPr id="30" name="Текст 3">
            <a:extLst>
              <a:ext uri="{FF2B5EF4-FFF2-40B4-BE49-F238E27FC236}">
                <a16:creationId xmlns:a16="http://schemas.microsoft.com/office/drawing/2014/main" id="{F4406C1D-B142-5F47-9DBA-4D0B7047D1E8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3041999" y="6770799"/>
            <a:ext cx="1458563" cy="72399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1"/>
          <a:lstStyle>
            <a:lvl1pPr>
              <a:defRPr sz="4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33" name="Текст 6">
            <a:extLst>
              <a:ext uri="{FF2B5EF4-FFF2-40B4-BE49-F238E27FC236}">
                <a16:creationId xmlns:a16="http://schemas.microsoft.com/office/drawing/2014/main" id="{2BEC180E-3B2E-8640-8FD3-C1E1AC2375D0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5243044" y="8226447"/>
            <a:ext cx="6577044" cy="721458"/>
          </a:xfrm>
        </p:spPr>
        <p:txBody>
          <a:bodyPr lIns="0" tIns="0" rIns="0" b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Четвёртый раздел</a:t>
            </a:r>
          </a:p>
        </p:txBody>
      </p:sp>
      <p:sp>
        <p:nvSpPr>
          <p:cNvPr id="34" name="Текст 3">
            <a:extLst>
              <a:ext uri="{FF2B5EF4-FFF2-40B4-BE49-F238E27FC236}">
                <a16:creationId xmlns:a16="http://schemas.microsoft.com/office/drawing/2014/main" id="{A0B4DC4D-EBAE-5742-8F8D-6B3F47BCCE39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3041999" y="8229550"/>
            <a:ext cx="1458563" cy="716013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1"/>
          <a:lstStyle>
            <a:lvl1pPr>
              <a:defRPr sz="4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35" name="Текст 6">
            <a:extLst>
              <a:ext uri="{FF2B5EF4-FFF2-40B4-BE49-F238E27FC236}">
                <a16:creationId xmlns:a16="http://schemas.microsoft.com/office/drawing/2014/main" id="{2D16315E-6FEC-174B-B128-E5925E3BF57B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5243044" y="9689734"/>
            <a:ext cx="6577044" cy="730616"/>
          </a:xfrm>
        </p:spPr>
        <p:txBody>
          <a:bodyPr lIns="0" tIns="0" rIns="0" b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Пятый раздел</a:t>
            </a:r>
          </a:p>
        </p:txBody>
      </p:sp>
      <p:sp>
        <p:nvSpPr>
          <p:cNvPr id="36" name="Текст 3">
            <a:extLst>
              <a:ext uri="{FF2B5EF4-FFF2-40B4-BE49-F238E27FC236}">
                <a16:creationId xmlns:a16="http://schemas.microsoft.com/office/drawing/2014/main" id="{65142D94-0E1F-2049-A2D9-0B8528805211}"/>
              </a:ext>
            </a:extLst>
          </p:cNvPr>
          <p:cNvSpPr>
            <a:spLocks noGrp="1"/>
          </p:cNvSpPr>
          <p:nvPr>
            <p:ph type="body" sz="quarter" idx="75" hasCustomPrompt="1"/>
          </p:nvPr>
        </p:nvSpPr>
        <p:spPr>
          <a:xfrm>
            <a:off x="3041999" y="9687521"/>
            <a:ext cx="1458563" cy="73282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1"/>
          <a:lstStyle>
            <a:lvl1pPr>
              <a:defRPr sz="4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37" name="Текст 6">
            <a:extLst>
              <a:ext uri="{FF2B5EF4-FFF2-40B4-BE49-F238E27FC236}">
                <a16:creationId xmlns:a16="http://schemas.microsoft.com/office/drawing/2014/main" id="{0A800AF3-5748-4E43-804C-FC43E1776626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5243044" y="11155988"/>
            <a:ext cx="6577044" cy="730616"/>
          </a:xfrm>
        </p:spPr>
        <p:txBody>
          <a:bodyPr lIns="0" tIns="0" rIns="0" b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Шестой раздел</a:t>
            </a:r>
          </a:p>
        </p:txBody>
      </p:sp>
      <p:sp>
        <p:nvSpPr>
          <p:cNvPr id="38" name="Текст 3">
            <a:extLst>
              <a:ext uri="{FF2B5EF4-FFF2-40B4-BE49-F238E27FC236}">
                <a16:creationId xmlns:a16="http://schemas.microsoft.com/office/drawing/2014/main" id="{EDE561E0-4221-244D-9277-8CEBC45B769C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3041999" y="11153775"/>
            <a:ext cx="1458563" cy="73282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1"/>
          <a:lstStyle>
            <a:lvl1pPr>
              <a:defRPr sz="4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39" name="Текст 6">
            <a:extLst>
              <a:ext uri="{FF2B5EF4-FFF2-40B4-BE49-F238E27FC236}">
                <a16:creationId xmlns:a16="http://schemas.microsoft.com/office/drawing/2014/main" id="{9B3E06BA-02B6-454D-8FF6-9F34EB7F2662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14772407" y="3824935"/>
            <a:ext cx="6577044" cy="739128"/>
          </a:xfrm>
        </p:spPr>
        <p:txBody>
          <a:bodyPr lIns="0" tIns="0" rIns="0" b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Седьмой раздел</a:t>
            </a:r>
          </a:p>
        </p:txBody>
      </p:sp>
      <p:sp>
        <p:nvSpPr>
          <p:cNvPr id="40" name="Текст 3">
            <a:extLst>
              <a:ext uri="{FF2B5EF4-FFF2-40B4-BE49-F238E27FC236}">
                <a16:creationId xmlns:a16="http://schemas.microsoft.com/office/drawing/2014/main" id="{6B97D422-B3E5-1D45-ADF1-E96D651934AD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12572806" y="3828862"/>
            <a:ext cx="1458563" cy="73342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1"/>
          <a:lstStyle>
            <a:lvl1pPr>
              <a:defRPr sz="4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41" name="Текст 6">
            <a:extLst>
              <a:ext uri="{FF2B5EF4-FFF2-40B4-BE49-F238E27FC236}">
                <a16:creationId xmlns:a16="http://schemas.microsoft.com/office/drawing/2014/main" id="{A027CAEB-994C-F846-BC00-4FACCD445DA6}"/>
              </a:ext>
            </a:extLst>
          </p:cNvPr>
          <p:cNvSpPr>
            <a:spLocks noGrp="1"/>
          </p:cNvSpPr>
          <p:nvPr>
            <p:ph type="body" sz="quarter" idx="80" hasCustomPrompt="1"/>
          </p:nvPr>
        </p:nvSpPr>
        <p:spPr>
          <a:xfrm>
            <a:off x="14773851" y="5304692"/>
            <a:ext cx="6577044" cy="721458"/>
          </a:xfrm>
        </p:spPr>
        <p:txBody>
          <a:bodyPr lIns="0" tIns="0" rIns="0" b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Восьмой раздел</a:t>
            </a:r>
          </a:p>
        </p:txBody>
      </p:sp>
      <p:sp>
        <p:nvSpPr>
          <p:cNvPr id="42" name="Текст 3">
            <a:extLst>
              <a:ext uri="{FF2B5EF4-FFF2-40B4-BE49-F238E27FC236}">
                <a16:creationId xmlns:a16="http://schemas.microsoft.com/office/drawing/2014/main" id="{DCC82649-AFC6-C546-B02B-707A8BFB64EA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12572806" y="5307795"/>
            <a:ext cx="1458563" cy="72399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1"/>
          <a:lstStyle>
            <a:lvl1pPr>
              <a:defRPr sz="4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43" name="Текст 6">
            <a:extLst>
              <a:ext uri="{FF2B5EF4-FFF2-40B4-BE49-F238E27FC236}">
                <a16:creationId xmlns:a16="http://schemas.microsoft.com/office/drawing/2014/main" id="{785F48D9-DFBF-F543-A309-A41926032259}"/>
              </a:ext>
            </a:extLst>
          </p:cNvPr>
          <p:cNvSpPr>
            <a:spLocks noGrp="1"/>
          </p:cNvSpPr>
          <p:nvPr>
            <p:ph type="body" sz="quarter" idx="82" hasCustomPrompt="1"/>
          </p:nvPr>
        </p:nvSpPr>
        <p:spPr>
          <a:xfrm>
            <a:off x="14773851" y="6767696"/>
            <a:ext cx="6577044" cy="721458"/>
          </a:xfrm>
        </p:spPr>
        <p:txBody>
          <a:bodyPr lIns="0" tIns="0" rIns="0" b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Девятый раздел</a:t>
            </a:r>
          </a:p>
        </p:txBody>
      </p:sp>
      <p:sp>
        <p:nvSpPr>
          <p:cNvPr id="66" name="Текст 3">
            <a:extLst>
              <a:ext uri="{FF2B5EF4-FFF2-40B4-BE49-F238E27FC236}">
                <a16:creationId xmlns:a16="http://schemas.microsoft.com/office/drawing/2014/main" id="{D070534D-117D-5D45-A37B-B8EA2D6523C2}"/>
              </a:ext>
            </a:extLst>
          </p:cNvPr>
          <p:cNvSpPr>
            <a:spLocks noGrp="1"/>
          </p:cNvSpPr>
          <p:nvPr>
            <p:ph type="body" sz="quarter" idx="83" hasCustomPrompt="1"/>
          </p:nvPr>
        </p:nvSpPr>
        <p:spPr>
          <a:xfrm>
            <a:off x="12572806" y="6770799"/>
            <a:ext cx="1458563" cy="72399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1"/>
          <a:lstStyle>
            <a:lvl1pPr>
              <a:defRPr sz="4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67" name="Текст 6">
            <a:extLst>
              <a:ext uri="{FF2B5EF4-FFF2-40B4-BE49-F238E27FC236}">
                <a16:creationId xmlns:a16="http://schemas.microsoft.com/office/drawing/2014/main" id="{CACCE557-BB3B-0A4E-AA6C-0DF5ABD7E686}"/>
              </a:ext>
            </a:extLst>
          </p:cNvPr>
          <p:cNvSpPr>
            <a:spLocks noGrp="1"/>
          </p:cNvSpPr>
          <p:nvPr>
            <p:ph type="body" sz="quarter" idx="84" hasCustomPrompt="1"/>
          </p:nvPr>
        </p:nvSpPr>
        <p:spPr>
          <a:xfrm>
            <a:off x="14773851" y="8226447"/>
            <a:ext cx="6577044" cy="721458"/>
          </a:xfrm>
        </p:spPr>
        <p:txBody>
          <a:bodyPr lIns="0" tIns="0" rIns="0" b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Десятый раздел</a:t>
            </a:r>
          </a:p>
        </p:txBody>
      </p:sp>
      <p:sp>
        <p:nvSpPr>
          <p:cNvPr id="68" name="Текст 3">
            <a:extLst>
              <a:ext uri="{FF2B5EF4-FFF2-40B4-BE49-F238E27FC236}">
                <a16:creationId xmlns:a16="http://schemas.microsoft.com/office/drawing/2014/main" id="{D3DEBB94-69EE-5842-9000-3509D15EACD7}"/>
              </a:ext>
            </a:extLst>
          </p:cNvPr>
          <p:cNvSpPr>
            <a:spLocks noGrp="1"/>
          </p:cNvSpPr>
          <p:nvPr>
            <p:ph type="body" sz="quarter" idx="85" hasCustomPrompt="1"/>
          </p:nvPr>
        </p:nvSpPr>
        <p:spPr>
          <a:xfrm>
            <a:off x="12572806" y="8229550"/>
            <a:ext cx="1458563" cy="716013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1"/>
          <a:lstStyle>
            <a:lvl1pPr>
              <a:defRPr sz="4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69" name="Текст 6">
            <a:extLst>
              <a:ext uri="{FF2B5EF4-FFF2-40B4-BE49-F238E27FC236}">
                <a16:creationId xmlns:a16="http://schemas.microsoft.com/office/drawing/2014/main" id="{88C3D922-D9E3-D743-94EE-C0562E3A27D0}"/>
              </a:ext>
            </a:extLst>
          </p:cNvPr>
          <p:cNvSpPr>
            <a:spLocks noGrp="1"/>
          </p:cNvSpPr>
          <p:nvPr>
            <p:ph type="body" sz="quarter" idx="86" hasCustomPrompt="1"/>
          </p:nvPr>
        </p:nvSpPr>
        <p:spPr>
          <a:xfrm>
            <a:off x="14773851" y="9689734"/>
            <a:ext cx="6577044" cy="730616"/>
          </a:xfrm>
        </p:spPr>
        <p:txBody>
          <a:bodyPr lIns="0" tIns="0" rIns="0" b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Одиннадцатый раздел</a:t>
            </a:r>
          </a:p>
        </p:txBody>
      </p:sp>
      <p:sp>
        <p:nvSpPr>
          <p:cNvPr id="70" name="Текст 3">
            <a:extLst>
              <a:ext uri="{FF2B5EF4-FFF2-40B4-BE49-F238E27FC236}">
                <a16:creationId xmlns:a16="http://schemas.microsoft.com/office/drawing/2014/main" id="{9592070E-32D6-204B-98DD-C681B353234F}"/>
              </a:ext>
            </a:extLst>
          </p:cNvPr>
          <p:cNvSpPr>
            <a:spLocks noGrp="1"/>
          </p:cNvSpPr>
          <p:nvPr>
            <p:ph type="body" sz="quarter" idx="87" hasCustomPrompt="1"/>
          </p:nvPr>
        </p:nvSpPr>
        <p:spPr>
          <a:xfrm>
            <a:off x="12572806" y="9687521"/>
            <a:ext cx="1458563" cy="73282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1"/>
          <a:lstStyle>
            <a:lvl1pPr>
              <a:defRPr sz="4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71" name="Текст 6">
            <a:extLst>
              <a:ext uri="{FF2B5EF4-FFF2-40B4-BE49-F238E27FC236}">
                <a16:creationId xmlns:a16="http://schemas.microsoft.com/office/drawing/2014/main" id="{A5A0FFF5-8CA8-4949-AA02-7FE56AA031B2}"/>
              </a:ext>
            </a:extLst>
          </p:cNvPr>
          <p:cNvSpPr>
            <a:spLocks noGrp="1"/>
          </p:cNvSpPr>
          <p:nvPr>
            <p:ph type="body" sz="quarter" idx="88" hasCustomPrompt="1"/>
          </p:nvPr>
        </p:nvSpPr>
        <p:spPr>
          <a:xfrm>
            <a:off x="14773851" y="11155988"/>
            <a:ext cx="6577044" cy="730616"/>
          </a:xfrm>
        </p:spPr>
        <p:txBody>
          <a:bodyPr lIns="0" tIns="0" rIns="0" bIns="0" anchor="ctr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Двенадцатый раздел</a:t>
            </a:r>
          </a:p>
        </p:txBody>
      </p:sp>
      <p:sp>
        <p:nvSpPr>
          <p:cNvPr id="72" name="Текст 3">
            <a:extLst>
              <a:ext uri="{FF2B5EF4-FFF2-40B4-BE49-F238E27FC236}">
                <a16:creationId xmlns:a16="http://schemas.microsoft.com/office/drawing/2014/main" id="{1BE75190-6D2A-6E4A-9D09-464B35FDC320}"/>
              </a:ext>
            </a:extLst>
          </p:cNvPr>
          <p:cNvSpPr>
            <a:spLocks noGrp="1"/>
          </p:cNvSpPr>
          <p:nvPr>
            <p:ph type="body" sz="quarter" idx="89" hasCustomPrompt="1"/>
          </p:nvPr>
        </p:nvSpPr>
        <p:spPr>
          <a:xfrm>
            <a:off x="12572806" y="11153775"/>
            <a:ext cx="1458563" cy="73282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1"/>
          <a:lstStyle>
            <a:lvl1pPr>
              <a:defRPr sz="4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20676647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одержание_разделитель_печа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2000" y="1639790"/>
            <a:ext cx="3298475" cy="1463773"/>
          </a:xfrm>
        </p:spPr>
        <p:txBody>
          <a:bodyPr lIns="0" tIns="0" rIns="0" bIns="18000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600" b="0" i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914354" indent="0" algn="ctr">
              <a:buNone/>
              <a:defRPr sz="4000"/>
            </a:lvl2pPr>
            <a:lvl3pPr marL="1828710" indent="0" algn="ctr">
              <a:buNone/>
              <a:defRPr sz="3600"/>
            </a:lvl3pPr>
            <a:lvl4pPr marL="2743064" indent="0" algn="ctr">
              <a:buNone/>
              <a:defRPr sz="3200"/>
            </a:lvl4pPr>
            <a:lvl5pPr marL="3657419" indent="0" algn="ctr">
              <a:buNone/>
              <a:defRPr sz="3200"/>
            </a:lvl5pPr>
            <a:lvl6pPr marL="4571773" indent="0" algn="ctr">
              <a:buNone/>
              <a:defRPr sz="3200"/>
            </a:lvl6pPr>
            <a:lvl7pPr marL="5486127" indent="0" algn="ctr">
              <a:buNone/>
              <a:defRPr sz="3200"/>
            </a:lvl7pPr>
            <a:lvl8pPr marL="6400483" indent="0" algn="ctr">
              <a:buNone/>
              <a:defRPr sz="3200"/>
            </a:lvl8pPr>
            <a:lvl9pPr marL="7314837" indent="0" algn="ctr">
              <a:buNone/>
              <a:defRPr sz="3200"/>
            </a:lvl9pPr>
          </a:lstStyle>
          <a:p>
            <a:r>
              <a:rPr lang="ru-RU" dirty="0"/>
              <a:t>00</a:t>
            </a:r>
            <a:endParaRPr lang="en-US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 hasCustomPrompt="1"/>
          </p:nvPr>
        </p:nvSpPr>
        <p:spPr>
          <a:xfrm>
            <a:off x="3042000" y="4202016"/>
            <a:ext cx="18308288" cy="2932209"/>
          </a:xfrm>
        </p:spPr>
        <p:txBody>
          <a:bodyPr lIns="0" tIns="0" rIns="0" bIns="162000" anchor="b" anchorCtr="0">
            <a:noAutofit/>
          </a:bodyPr>
          <a:lstStyle>
            <a:lvl1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7200" b="1" baseline="0">
                <a:latin typeface="+mj-lt"/>
              </a:defRPr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B301DCE-0A8B-3C45-B41F-A56E96E730D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028910" y="2090254"/>
            <a:ext cx="295793" cy="553418"/>
          </a:xfrm>
          <a:prstGeom prst="rect">
            <a:avLst/>
          </a:prstGeom>
        </p:spPr>
      </p:pic>
      <p:sp>
        <p:nvSpPr>
          <p:cNvPr id="9" name="Текст 7">
            <a:extLst>
              <a:ext uri="{FF2B5EF4-FFF2-40B4-BE49-F238E27FC236}">
                <a16:creationId xmlns:a16="http://schemas.microsoft.com/office/drawing/2014/main" id="{DC112D3D-C933-5B4D-80A2-E20728BDFF9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2000" y="7822545"/>
            <a:ext cx="18308288" cy="4426605"/>
          </a:xfrm>
        </p:spPr>
        <p:txBody>
          <a:bodyPr tIns="0" numCol="2" spcCol="360000">
            <a:noAutofit/>
          </a:bodyPr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ru-RU" dirty="0"/>
              <a:t>Содержание раздела</a:t>
            </a:r>
          </a:p>
        </p:txBody>
      </p:sp>
    </p:spTree>
    <p:extLst>
      <p:ext uri="{BB962C8B-B14F-4D97-AF65-F5344CB8AC3E}">
        <p14:creationId xmlns:p14="http://schemas.microsoft.com/office/powerpoint/2010/main" val="8015930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одержание_разделител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2000" y="1639790"/>
            <a:ext cx="3298475" cy="1463773"/>
          </a:xfrm>
        </p:spPr>
        <p:txBody>
          <a:bodyPr lIns="0" tIns="0" rIns="0" bIns="18000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600" b="0" i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914354" indent="0" algn="ctr">
              <a:buNone/>
              <a:defRPr sz="4000"/>
            </a:lvl2pPr>
            <a:lvl3pPr marL="1828710" indent="0" algn="ctr">
              <a:buNone/>
              <a:defRPr sz="3600"/>
            </a:lvl3pPr>
            <a:lvl4pPr marL="2743064" indent="0" algn="ctr">
              <a:buNone/>
              <a:defRPr sz="3200"/>
            </a:lvl4pPr>
            <a:lvl5pPr marL="3657419" indent="0" algn="ctr">
              <a:buNone/>
              <a:defRPr sz="3200"/>
            </a:lvl5pPr>
            <a:lvl6pPr marL="4571773" indent="0" algn="ctr">
              <a:buNone/>
              <a:defRPr sz="3200"/>
            </a:lvl6pPr>
            <a:lvl7pPr marL="5486127" indent="0" algn="ctr">
              <a:buNone/>
              <a:defRPr sz="3200"/>
            </a:lvl7pPr>
            <a:lvl8pPr marL="6400483" indent="0" algn="ctr">
              <a:buNone/>
              <a:defRPr sz="3200"/>
            </a:lvl8pPr>
            <a:lvl9pPr marL="7314837" indent="0" algn="ctr">
              <a:buNone/>
              <a:defRPr sz="3200"/>
            </a:lvl9pPr>
          </a:lstStyle>
          <a:p>
            <a:r>
              <a:rPr lang="ru-RU" dirty="0"/>
              <a:t>00</a:t>
            </a:r>
            <a:endParaRPr lang="en-US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 hasCustomPrompt="1"/>
          </p:nvPr>
        </p:nvSpPr>
        <p:spPr>
          <a:xfrm>
            <a:off x="3042000" y="4202016"/>
            <a:ext cx="18308288" cy="2932209"/>
          </a:xfrm>
        </p:spPr>
        <p:txBody>
          <a:bodyPr lIns="0" tIns="0" rIns="0" bIns="162000" anchor="b" anchorCtr="0">
            <a:noAutofit/>
          </a:bodyPr>
          <a:lstStyle>
            <a:lvl1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7200" b="1" baseline="0">
                <a:latin typeface="+mj-lt"/>
              </a:defRPr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B301DCE-0A8B-3C45-B41F-A56E96E730D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028910" y="2090254"/>
            <a:ext cx="295793" cy="553418"/>
          </a:xfrm>
          <a:prstGeom prst="rect">
            <a:avLst/>
          </a:prstGeom>
        </p:spPr>
      </p:pic>
      <p:sp>
        <p:nvSpPr>
          <p:cNvPr id="9" name="Текст 7">
            <a:extLst>
              <a:ext uri="{FF2B5EF4-FFF2-40B4-BE49-F238E27FC236}">
                <a16:creationId xmlns:a16="http://schemas.microsoft.com/office/drawing/2014/main" id="{DC112D3D-C933-5B4D-80A2-E20728BDFF9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2000" y="7822545"/>
            <a:ext cx="18308288" cy="4426605"/>
          </a:xfrm>
        </p:spPr>
        <p:txBody>
          <a:bodyPr tIns="0" numCol="2" spcCol="360000">
            <a:noAutofit/>
          </a:bodyPr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ru-RU" dirty="0"/>
              <a:t>Содержание раздела</a:t>
            </a:r>
          </a:p>
        </p:txBody>
      </p:sp>
    </p:spTree>
    <p:extLst>
      <p:ext uri="{BB962C8B-B14F-4D97-AF65-F5344CB8AC3E}">
        <p14:creationId xmlns:p14="http://schemas.microsoft.com/office/powerpoint/2010/main" val="2045253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>
            <a:extLst>
              <a:ext uri="{FF2B5EF4-FFF2-40B4-BE49-F238E27FC236}">
                <a16:creationId xmlns:a16="http://schemas.microsoft.com/office/drawing/2014/main" id="{F1F4520F-52AD-1A48-9C8D-4DE8B66AEA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7600" y="547141"/>
            <a:ext cx="21232812" cy="1454697"/>
          </a:xfrm>
          <a:prstGeom prst="rect">
            <a:avLst/>
          </a:prstGeom>
        </p:spPr>
        <p:txBody>
          <a:bodyPr vert="horz" lIns="0" tIns="198000" rIns="0" bIns="0" rtlCol="0" anchor="t">
            <a:noAutofit/>
          </a:bodyPr>
          <a:lstStyle/>
          <a:p>
            <a:r>
              <a:rPr lang="ru-RU" dirty="0"/>
              <a:t>Заголовок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DE2E1D8-A8FD-4F4D-9760-DE2B5FE20F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600" y="12624682"/>
            <a:ext cx="17565588" cy="4252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00000"/>
              </a:lnSpc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2E98DA7-8DF9-9948-95F5-7937E92298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  <a:prstGeom prst="rect">
            <a:avLst/>
          </a:prstGeom>
        </p:spPr>
        <p:txBody>
          <a:bodyPr vert="horz" lIns="0" tIns="72000" rIns="0" bIns="0" rtlCol="0" anchor="ctr"/>
          <a:lstStyle>
            <a:lvl1pPr algn="r"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fld id="{741C03D3-FA44-40EC-9A21-1FC4FEA3E22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86255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ил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>
            <a:extLst>
              <a:ext uri="{FF2B5EF4-FFF2-40B4-BE49-F238E27FC236}">
                <a16:creationId xmlns:a16="http://schemas.microsoft.com/office/drawing/2014/main" id="{607F4B8C-DB90-6540-9795-57F9A5AAAF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7600" y="547141"/>
            <a:ext cx="21232812" cy="1454697"/>
          </a:xfrm>
          <a:prstGeom prst="rect">
            <a:avLst/>
          </a:prstGeom>
        </p:spPr>
        <p:txBody>
          <a:bodyPr vert="horz" lIns="0" tIns="198000" rIns="0" bIns="0" rtlCol="0" anchor="t">
            <a:noAutofit/>
          </a:bodyPr>
          <a:lstStyle/>
          <a:p>
            <a:r>
              <a:rPr lang="ru-RU" dirty="0"/>
              <a:t>Заголовок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BCB4834C-13A3-1E45-A0FE-EAE4CD8208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600" y="12624682"/>
            <a:ext cx="17565588" cy="4252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00000"/>
              </a:lnSpc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FB4987C1-9D19-CF40-BD05-035DFB1E0C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  <a:prstGeom prst="rect">
            <a:avLst/>
          </a:prstGeom>
        </p:spPr>
        <p:txBody>
          <a:bodyPr vert="horz" lIns="0" tIns="72000" rIns="0" bIns="0" rtlCol="0" anchor="ctr"/>
          <a:lstStyle>
            <a:lvl1pPr algn="r"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fld id="{741C03D3-FA44-40EC-9A21-1FC4FEA3E2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8" name="Текст 2">
            <a:extLst>
              <a:ext uri="{FF2B5EF4-FFF2-40B4-BE49-F238E27FC236}">
                <a16:creationId xmlns:a16="http://schemas.microsoft.com/office/drawing/2014/main" id="{6F273CA4-8668-8D40-89E1-2DF41C779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600" y="3429849"/>
            <a:ext cx="21224775" cy="88193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C3F1D"/>
              </a:buClr>
              <a:buSzTx/>
              <a:buFontTx/>
              <a:buNone/>
              <a:tabLst/>
              <a:defRPr sz="3200">
                <a:latin typeface="+mn-lt"/>
              </a:defRPr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S Text Light" pitchFamily="2" charset="-52"/>
              <a:buChar char="›"/>
              <a:tabLst/>
              <a:defRPr sz="3200"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C3F1D"/>
              </a:buClr>
              <a:buSzTx/>
              <a:buFontTx/>
              <a:buNone/>
              <a:tabLst/>
              <a:defRPr sz="32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0"/>
            <a:endParaRPr lang="ru-RU" dirty="0"/>
          </a:p>
          <a:p>
            <a:pPr lvl="1"/>
            <a:r>
              <a:rPr lang="ru-RU" dirty="0"/>
              <a:t>Ключевая мысль</a:t>
            </a:r>
          </a:p>
          <a:p>
            <a:pPr lvl="1"/>
            <a:endParaRPr lang="ru-RU" dirty="0"/>
          </a:p>
          <a:p>
            <a:pPr lvl="2"/>
            <a:r>
              <a:rPr lang="ru-RU" dirty="0"/>
              <a:t>Маркированный список</a:t>
            </a:r>
          </a:p>
          <a:p>
            <a:pPr lvl="2"/>
            <a:endParaRPr lang="ru-RU" dirty="0"/>
          </a:p>
          <a:p>
            <a:pPr lvl="3"/>
            <a:r>
              <a:rPr lang="ru-RU" dirty="0"/>
              <a:t>Нумерованный список</a:t>
            </a:r>
          </a:p>
          <a:p>
            <a:pPr lvl="3"/>
            <a:endParaRPr lang="ru-RU" dirty="0"/>
          </a:p>
          <a:p>
            <a:pPr lvl="4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1577705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и текст/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D2FEAE7-7057-4449-B93D-8877B3B3B6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600" y="12624682"/>
            <a:ext cx="17565588" cy="4252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00000"/>
              </a:lnSpc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12129F-1D47-254A-89F8-DC26161B87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  <a:prstGeom prst="rect">
            <a:avLst/>
          </a:prstGeom>
        </p:spPr>
        <p:txBody>
          <a:bodyPr vert="horz" lIns="0" tIns="72000" rIns="0" bIns="0" rtlCol="0" anchor="ctr"/>
          <a:lstStyle>
            <a:lvl1pPr algn="r"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fld id="{741C03D3-FA44-40EC-9A21-1FC4FEA3E2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Заголовок 3">
            <a:extLst>
              <a:ext uri="{FF2B5EF4-FFF2-40B4-BE49-F238E27FC236}">
                <a16:creationId xmlns:a16="http://schemas.microsoft.com/office/drawing/2014/main" id="{FFF6938D-3112-4D42-A9E5-13EC2B15E1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7600" y="547141"/>
            <a:ext cx="21232812" cy="1454697"/>
          </a:xfrm>
          <a:prstGeom prst="rect">
            <a:avLst/>
          </a:prstGeom>
        </p:spPr>
        <p:txBody>
          <a:bodyPr vert="horz" lIns="0" tIns="198000" rIns="0" bIns="0" rtlCol="0" anchor="t">
            <a:noAutofit/>
          </a:bodyPr>
          <a:lstStyle/>
          <a:p>
            <a:r>
              <a:rPr lang="ru-RU" dirty="0"/>
              <a:t>Заголовок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DC8D795-4C1C-AF42-9709-B723353857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87601" y="3431440"/>
            <a:ext cx="6584850" cy="8817710"/>
          </a:xfrm>
        </p:spPr>
        <p:txBody>
          <a:bodyPr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C3F1D"/>
              </a:buClr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S Text Light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C3F1D"/>
              </a:buClr>
              <a:buSzTx/>
              <a:buFontTx/>
              <a:buNone/>
              <a:tabLst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0"/>
            <a:endParaRPr lang="ru-RU" dirty="0"/>
          </a:p>
          <a:p>
            <a:pPr lvl="1"/>
            <a:r>
              <a:rPr lang="ru-RU" dirty="0"/>
              <a:t>Ключевая мысль</a:t>
            </a:r>
          </a:p>
          <a:p>
            <a:pPr lvl="1"/>
            <a:endParaRPr lang="ru-RU" dirty="0"/>
          </a:p>
          <a:p>
            <a:pPr lvl="2"/>
            <a:r>
              <a:rPr lang="ru-RU" dirty="0"/>
              <a:t>Маркированный список</a:t>
            </a:r>
          </a:p>
          <a:p>
            <a:pPr lvl="2"/>
            <a:endParaRPr lang="ru-RU" dirty="0"/>
          </a:p>
          <a:p>
            <a:pPr lvl="3"/>
            <a:r>
              <a:rPr lang="ru-RU" dirty="0"/>
              <a:t>Нумерованный список</a:t>
            </a:r>
          </a:p>
          <a:p>
            <a:pPr lvl="3"/>
            <a:endParaRPr lang="ru-RU" dirty="0"/>
          </a:p>
          <a:p>
            <a:pPr lvl="4"/>
            <a:r>
              <a:rPr lang="ru-RU" dirty="0"/>
              <a:t>Образец текста</a:t>
            </a:r>
          </a:p>
        </p:txBody>
      </p:sp>
      <p:sp>
        <p:nvSpPr>
          <p:cNvPr id="7" name="Текст 2">
            <a:extLst>
              <a:ext uri="{FF2B5EF4-FFF2-40B4-BE49-F238E27FC236}">
                <a16:creationId xmlns:a16="http://schemas.microsoft.com/office/drawing/2014/main" id="{E4C2E3AF-06DA-2C4F-BDE4-E2EAFC12BA5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913600" y="3429849"/>
            <a:ext cx="13898775" cy="88193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Окно для вставки текста, таблицы, диаграммы, схемы, фотографии, иллюстрации или видео</a:t>
            </a:r>
          </a:p>
        </p:txBody>
      </p:sp>
    </p:spTree>
    <p:extLst>
      <p:ext uri="{BB962C8B-B14F-4D97-AF65-F5344CB8AC3E}">
        <p14:creationId xmlns:p14="http://schemas.microsoft.com/office/powerpoint/2010/main" val="19063129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текста/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F451AF27-5FB1-0D40-AA05-42DF652483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600" y="12624682"/>
            <a:ext cx="17565588" cy="4252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00000"/>
              </a:lnSpc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125D4967-2BE7-CC40-970C-E59E736E98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  <a:prstGeom prst="rect">
            <a:avLst/>
          </a:prstGeom>
        </p:spPr>
        <p:txBody>
          <a:bodyPr vert="horz" lIns="0" tIns="72000" rIns="0" bIns="0" rtlCol="0" anchor="ctr"/>
          <a:lstStyle>
            <a:lvl1pPr algn="r"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fld id="{741C03D3-FA44-40EC-9A21-1FC4FEA3E2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Заголовок 3">
            <a:extLst>
              <a:ext uri="{FF2B5EF4-FFF2-40B4-BE49-F238E27FC236}">
                <a16:creationId xmlns:a16="http://schemas.microsoft.com/office/drawing/2014/main" id="{00CE3A18-3BEE-1E48-8DB5-EFDF81BE48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7600" y="547141"/>
            <a:ext cx="21232812" cy="1454697"/>
          </a:xfrm>
          <a:prstGeom prst="rect">
            <a:avLst/>
          </a:prstGeom>
        </p:spPr>
        <p:txBody>
          <a:bodyPr vert="horz" lIns="0" tIns="198000" rIns="0" bIns="0" rtlCol="0" anchor="t">
            <a:noAutofit/>
          </a:bodyPr>
          <a:lstStyle/>
          <a:p>
            <a:r>
              <a:rPr lang="ru-RU" dirty="0"/>
              <a:t>Заголовок</a:t>
            </a:r>
          </a:p>
        </p:txBody>
      </p:sp>
      <p:sp>
        <p:nvSpPr>
          <p:cNvPr id="9" name="Текст 2">
            <a:extLst>
              <a:ext uri="{FF2B5EF4-FFF2-40B4-BE49-F238E27FC236}">
                <a16:creationId xmlns:a16="http://schemas.microsoft.com/office/drawing/2014/main" id="{2B4190AE-DE9D-7B45-8685-C75786D2E28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587600" y="3429849"/>
            <a:ext cx="10239275" cy="88193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Окно для вставки текста, таблицы, диаграммы, схемы, фотографии, иллюстрации</a:t>
            </a:r>
          </a:p>
        </p:txBody>
      </p:sp>
      <p:sp>
        <p:nvSpPr>
          <p:cNvPr id="10" name="Текст 2">
            <a:extLst>
              <a:ext uri="{FF2B5EF4-FFF2-40B4-BE49-F238E27FC236}">
                <a16:creationId xmlns:a16="http://schemas.microsoft.com/office/drawing/2014/main" id="{091E2E21-1D6C-DD48-81BA-272FC2FB570B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12572806" y="3429849"/>
            <a:ext cx="10239569" cy="88193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Окно для вставки текста, таблицы, диаграммы, схемы, фотографии, иллюстрации</a:t>
            </a:r>
          </a:p>
        </p:txBody>
      </p:sp>
    </p:spTree>
    <p:extLst>
      <p:ext uri="{BB962C8B-B14F-4D97-AF65-F5344CB8AC3E}">
        <p14:creationId xmlns:p14="http://schemas.microsoft.com/office/powerpoint/2010/main" val="86259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Нулевой_слайд_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4">
            <a:extLst>
              <a:ext uri="{FF2B5EF4-FFF2-40B4-BE49-F238E27FC236}">
                <a16:creationId xmlns:a16="http://schemas.microsoft.com/office/drawing/2014/main" id="{763F4EA5-0FD3-A649-A743-5603FCC9F02E}"/>
              </a:ext>
            </a:extLst>
          </p:cNvPr>
          <p:cNvSpPr/>
          <p:nvPr userDrawn="1"/>
        </p:nvSpPr>
        <p:spPr>
          <a:xfrm>
            <a:off x="10075361" y="5577353"/>
            <a:ext cx="5417844" cy="1581836"/>
          </a:xfrm>
          <a:custGeom>
            <a:avLst/>
            <a:gdLst>
              <a:gd name="connsiteX0" fmla="*/ 2636621 w 5417844"/>
              <a:gd name="connsiteY0" fmla="*/ 1581837 h 1581836"/>
              <a:gd name="connsiteX1" fmla="*/ 2939376 w 5417844"/>
              <a:gd name="connsiteY1" fmla="*/ 1413549 h 1581836"/>
              <a:gd name="connsiteX2" fmla="*/ 2952926 w 5417844"/>
              <a:gd name="connsiteY2" fmla="*/ 1559399 h 1581836"/>
              <a:gd name="connsiteX3" fmla="*/ 3201453 w 5417844"/>
              <a:gd name="connsiteY3" fmla="*/ 1559399 h 1581836"/>
              <a:gd name="connsiteX4" fmla="*/ 3201453 w 5417844"/>
              <a:gd name="connsiteY4" fmla="*/ 0 h 1581836"/>
              <a:gd name="connsiteX5" fmla="*/ 2932594 w 5417844"/>
              <a:gd name="connsiteY5" fmla="*/ 0 h 1581836"/>
              <a:gd name="connsiteX6" fmla="*/ 2932594 w 5417844"/>
              <a:gd name="connsiteY6" fmla="*/ 563177 h 1581836"/>
              <a:gd name="connsiteX7" fmla="*/ 2647923 w 5417844"/>
              <a:gd name="connsiteY7" fmla="*/ 408360 h 1581836"/>
              <a:gd name="connsiteX8" fmla="*/ 2207348 w 5417844"/>
              <a:gd name="connsiteY8" fmla="*/ 1002951 h 1581836"/>
              <a:gd name="connsiteX9" fmla="*/ 2636621 w 5417844"/>
              <a:gd name="connsiteY9" fmla="*/ 1581837 h 1581836"/>
              <a:gd name="connsiteX10" fmla="*/ 4288179 w 5417844"/>
              <a:gd name="connsiteY10" fmla="*/ 1483107 h 1581836"/>
              <a:gd name="connsiteX11" fmla="*/ 4288179 w 5417844"/>
              <a:gd name="connsiteY11" fmla="*/ 1265467 h 1581836"/>
              <a:gd name="connsiteX12" fmla="*/ 3933468 w 5417844"/>
              <a:gd name="connsiteY12" fmla="*/ 1370919 h 1581836"/>
              <a:gd name="connsiteX13" fmla="*/ 3651058 w 5417844"/>
              <a:gd name="connsiteY13" fmla="*/ 1090456 h 1581836"/>
              <a:gd name="connsiteX14" fmla="*/ 4299482 w 5417844"/>
              <a:gd name="connsiteY14" fmla="*/ 1090456 h 1581836"/>
              <a:gd name="connsiteX15" fmla="*/ 4299482 w 5417844"/>
              <a:gd name="connsiteY15" fmla="*/ 949101 h 1581836"/>
              <a:gd name="connsiteX16" fmla="*/ 3856659 w 5417844"/>
              <a:gd name="connsiteY16" fmla="*/ 408360 h 1581836"/>
              <a:gd name="connsiteX17" fmla="*/ 3373157 w 5417844"/>
              <a:gd name="connsiteY17" fmla="*/ 998463 h 1581836"/>
              <a:gd name="connsiteX18" fmla="*/ 3910875 w 5417844"/>
              <a:gd name="connsiteY18" fmla="*/ 1581837 h 1581836"/>
              <a:gd name="connsiteX19" fmla="*/ 4288179 w 5417844"/>
              <a:gd name="connsiteY19" fmla="*/ 1483107 h 1581836"/>
              <a:gd name="connsiteX20" fmla="*/ 905991 w 5417844"/>
              <a:gd name="connsiteY20" fmla="*/ 789796 h 1581836"/>
              <a:gd name="connsiteX21" fmla="*/ 481240 w 5417844"/>
              <a:gd name="connsiteY21" fmla="*/ 412847 h 1581836"/>
              <a:gd name="connsiteX22" fmla="*/ 81335 w 5417844"/>
              <a:gd name="connsiteY22" fmla="*/ 545229 h 1581836"/>
              <a:gd name="connsiteX23" fmla="*/ 81335 w 5417844"/>
              <a:gd name="connsiteY23" fmla="*/ 776333 h 1581836"/>
              <a:gd name="connsiteX24" fmla="*/ 449604 w 5417844"/>
              <a:gd name="connsiteY24" fmla="*/ 626002 h 1581836"/>
              <a:gd name="connsiteX25" fmla="*/ 637132 w 5417844"/>
              <a:gd name="connsiteY25" fmla="*/ 792040 h 1581836"/>
              <a:gd name="connsiteX26" fmla="*/ 637132 w 5417844"/>
              <a:gd name="connsiteY26" fmla="*/ 863838 h 1581836"/>
              <a:gd name="connsiteX27" fmla="*/ 594194 w 5417844"/>
              <a:gd name="connsiteY27" fmla="*/ 863838 h 1581836"/>
              <a:gd name="connsiteX28" fmla="*/ 0 w 5417844"/>
              <a:gd name="connsiteY28" fmla="*/ 1231812 h 1581836"/>
              <a:gd name="connsiteX29" fmla="*/ 347941 w 5417844"/>
              <a:gd name="connsiteY29" fmla="*/ 1575102 h 1581836"/>
              <a:gd name="connsiteX30" fmla="*/ 625829 w 5417844"/>
              <a:gd name="connsiteY30" fmla="*/ 1469649 h 1581836"/>
              <a:gd name="connsiteX31" fmla="*/ 637132 w 5417844"/>
              <a:gd name="connsiteY31" fmla="*/ 1469649 h 1581836"/>
              <a:gd name="connsiteX32" fmla="*/ 657465 w 5417844"/>
              <a:gd name="connsiteY32" fmla="*/ 1559399 h 1581836"/>
              <a:gd name="connsiteX33" fmla="*/ 919542 w 5417844"/>
              <a:gd name="connsiteY33" fmla="*/ 1559399 h 1581836"/>
              <a:gd name="connsiteX34" fmla="*/ 905991 w 5417844"/>
              <a:gd name="connsiteY34" fmla="*/ 1283414 h 1581836"/>
              <a:gd name="connsiteX35" fmla="*/ 905991 w 5417844"/>
              <a:gd name="connsiteY35" fmla="*/ 789796 h 1581836"/>
              <a:gd name="connsiteX36" fmla="*/ 1394002 w 5417844"/>
              <a:gd name="connsiteY36" fmla="*/ 749408 h 1581836"/>
              <a:gd name="connsiteX37" fmla="*/ 1619935 w 5417844"/>
              <a:gd name="connsiteY37" fmla="*/ 637221 h 1581836"/>
              <a:gd name="connsiteX38" fmla="*/ 1757742 w 5417844"/>
              <a:gd name="connsiteY38" fmla="*/ 762871 h 1581836"/>
              <a:gd name="connsiteX39" fmla="*/ 1757742 w 5417844"/>
              <a:gd name="connsiteY39" fmla="*/ 1559399 h 1581836"/>
              <a:gd name="connsiteX40" fmla="*/ 2026614 w 5417844"/>
              <a:gd name="connsiteY40" fmla="*/ 1559399 h 1581836"/>
              <a:gd name="connsiteX41" fmla="*/ 2026614 w 5417844"/>
              <a:gd name="connsiteY41" fmla="*/ 735946 h 1581836"/>
              <a:gd name="connsiteX42" fmla="*/ 1717077 w 5417844"/>
              <a:gd name="connsiteY42" fmla="*/ 412847 h 1581836"/>
              <a:gd name="connsiteX43" fmla="*/ 1407553 w 5417844"/>
              <a:gd name="connsiteY43" fmla="*/ 525035 h 1581836"/>
              <a:gd name="connsiteX44" fmla="*/ 1394002 w 5417844"/>
              <a:gd name="connsiteY44" fmla="*/ 525035 h 1581836"/>
              <a:gd name="connsiteX45" fmla="*/ 1387220 w 5417844"/>
              <a:gd name="connsiteY45" fmla="*/ 430797 h 1581836"/>
              <a:gd name="connsiteX46" fmla="*/ 1125143 w 5417844"/>
              <a:gd name="connsiteY46" fmla="*/ 430797 h 1581836"/>
              <a:gd name="connsiteX47" fmla="*/ 1125143 w 5417844"/>
              <a:gd name="connsiteY47" fmla="*/ 1559399 h 1581836"/>
              <a:gd name="connsiteX48" fmla="*/ 1394002 w 5417844"/>
              <a:gd name="connsiteY48" fmla="*/ 1559399 h 1581836"/>
              <a:gd name="connsiteX49" fmla="*/ 1394002 w 5417844"/>
              <a:gd name="connsiteY49" fmla="*/ 749408 h 1581836"/>
              <a:gd name="connsiteX50" fmla="*/ 5115089 w 5417844"/>
              <a:gd name="connsiteY50" fmla="*/ 1559399 h 1581836"/>
              <a:gd name="connsiteX51" fmla="*/ 5417844 w 5417844"/>
              <a:gd name="connsiteY51" fmla="*/ 1559399 h 1581836"/>
              <a:gd name="connsiteX52" fmla="*/ 5047322 w 5417844"/>
              <a:gd name="connsiteY52" fmla="*/ 978270 h 1581836"/>
              <a:gd name="connsiteX53" fmla="*/ 5368137 w 5417844"/>
              <a:gd name="connsiteY53" fmla="*/ 430797 h 1581836"/>
              <a:gd name="connsiteX54" fmla="*/ 5099277 w 5417844"/>
              <a:gd name="connsiteY54" fmla="*/ 430797 h 1581836"/>
              <a:gd name="connsiteX55" fmla="*/ 4904980 w 5417844"/>
              <a:gd name="connsiteY55" fmla="*/ 771846 h 1581836"/>
              <a:gd name="connsiteX56" fmla="*/ 4688090 w 5417844"/>
              <a:gd name="connsiteY56" fmla="*/ 430797 h 1581836"/>
              <a:gd name="connsiteX57" fmla="*/ 4385335 w 5417844"/>
              <a:gd name="connsiteY57" fmla="*/ 430797 h 1581836"/>
              <a:gd name="connsiteX58" fmla="*/ 4728755 w 5417844"/>
              <a:gd name="connsiteY58" fmla="*/ 971538 h 1581836"/>
              <a:gd name="connsiteX59" fmla="*/ 4371783 w 5417844"/>
              <a:gd name="connsiteY59" fmla="*/ 1559399 h 1581836"/>
              <a:gd name="connsiteX60" fmla="*/ 4645164 w 5417844"/>
              <a:gd name="connsiteY60" fmla="*/ 1559399 h 1581836"/>
              <a:gd name="connsiteX61" fmla="*/ 4873345 w 5417844"/>
              <a:gd name="connsiteY61" fmla="*/ 1177962 h 1581836"/>
              <a:gd name="connsiteX62" fmla="*/ 5115089 w 5417844"/>
              <a:gd name="connsiteY62" fmla="*/ 1559399 h 1581836"/>
              <a:gd name="connsiteX63" fmla="*/ 2715703 w 5417844"/>
              <a:gd name="connsiteY63" fmla="*/ 619271 h 1581836"/>
              <a:gd name="connsiteX64" fmla="*/ 2932594 w 5417844"/>
              <a:gd name="connsiteY64" fmla="*/ 993976 h 1581836"/>
              <a:gd name="connsiteX65" fmla="*/ 2704400 w 5417844"/>
              <a:gd name="connsiteY65" fmla="*/ 1370919 h 1581836"/>
              <a:gd name="connsiteX66" fmla="*/ 2485249 w 5417844"/>
              <a:gd name="connsiteY66" fmla="*/ 1002951 h 1581836"/>
              <a:gd name="connsiteX67" fmla="*/ 2715703 w 5417844"/>
              <a:gd name="connsiteY67" fmla="*/ 619271 h 1581836"/>
              <a:gd name="connsiteX68" fmla="*/ 3852137 w 5417844"/>
              <a:gd name="connsiteY68" fmla="*/ 619271 h 1581836"/>
              <a:gd name="connsiteX69" fmla="*/ 4026102 w 5417844"/>
              <a:gd name="connsiteY69" fmla="*/ 870570 h 1581836"/>
              <a:gd name="connsiteX70" fmla="*/ 4026102 w 5417844"/>
              <a:gd name="connsiteY70" fmla="*/ 893007 h 1581836"/>
              <a:gd name="connsiteX71" fmla="*/ 3651058 w 5417844"/>
              <a:gd name="connsiteY71" fmla="*/ 893007 h 1581836"/>
              <a:gd name="connsiteX72" fmla="*/ 3852137 w 5417844"/>
              <a:gd name="connsiteY72" fmla="*/ 619271 h 1581836"/>
              <a:gd name="connsiteX73" fmla="*/ 637132 w 5417844"/>
              <a:gd name="connsiteY73" fmla="*/ 1290149 h 1581836"/>
              <a:gd name="connsiteX74" fmla="*/ 445083 w 5417844"/>
              <a:gd name="connsiteY74" fmla="*/ 1379899 h 1581836"/>
              <a:gd name="connsiteX75" fmla="*/ 275639 w 5417844"/>
              <a:gd name="connsiteY75" fmla="*/ 1216106 h 1581836"/>
              <a:gd name="connsiteX76" fmla="*/ 598715 w 5417844"/>
              <a:gd name="connsiteY76" fmla="*/ 1041093 h 1581836"/>
              <a:gd name="connsiteX77" fmla="*/ 637132 w 5417844"/>
              <a:gd name="connsiteY77" fmla="*/ 1041093 h 1581836"/>
              <a:gd name="connsiteX78" fmla="*/ 637132 w 5417844"/>
              <a:gd name="connsiteY78" fmla="*/ 1290149 h 1581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417844" h="1581836">
                <a:moveTo>
                  <a:pt x="2636621" y="1581837"/>
                </a:moveTo>
                <a:cubicBezTo>
                  <a:pt x="2763150" y="1581837"/>
                  <a:pt x="2867075" y="1523492"/>
                  <a:pt x="2939376" y="1413549"/>
                </a:cubicBezTo>
                <a:lnTo>
                  <a:pt x="2952926" y="1559399"/>
                </a:lnTo>
                <a:lnTo>
                  <a:pt x="3201453" y="1559399"/>
                </a:lnTo>
                <a:lnTo>
                  <a:pt x="3201453" y="0"/>
                </a:lnTo>
                <a:lnTo>
                  <a:pt x="2932594" y="0"/>
                </a:lnTo>
                <a:lnTo>
                  <a:pt x="2932594" y="563177"/>
                </a:lnTo>
                <a:cubicBezTo>
                  <a:pt x="2864814" y="462210"/>
                  <a:pt x="2765398" y="408360"/>
                  <a:pt x="2647923" y="408360"/>
                </a:cubicBezTo>
                <a:cubicBezTo>
                  <a:pt x="2388094" y="408360"/>
                  <a:pt x="2207348" y="626002"/>
                  <a:pt x="2207348" y="1002951"/>
                </a:cubicBezTo>
                <a:cubicBezTo>
                  <a:pt x="2207348" y="1375409"/>
                  <a:pt x="2383586" y="1581837"/>
                  <a:pt x="2636621" y="1581837"/>
                </a:cubicBezTo>
                <a:close/>
                <a:moveTo>
                  <a:pt x="4288179" y="1483107"/>
                </a:moveTo>
                <a:lnTo>
                  <a:pt x="4288179" y="1265467"/>
                </a:lnTo>
                <a:cubicBezTo>
                  <a:pt x="4204588" y="1321567"/>
                  <a:pt x="4064507" y="1370919"/>
                  <a:pt x="3933468" y="1370919"/>
                </a:cubicBezTo>
                <a:cubicBezTo>
                  <a:pt x="3736910" y="1370919"/>
                  <a:pt x="3662349" y="1278924"/>
                  <a:pt x="3651058" y="1090456"/>
                </a:cubicBezTo>
                <a:lnTo>
                  <a:pt x="4299482" y="1090456"/>
                </a:lnTo>
                <a:lnTo>
                  <a:pt x="4299482" y="949101"/>
                </a:lnTo>
                <a:cubicBezTo>
                  <a:pt x="4299482" y="556447"/>
                  <a:pt x="4125518" y="408360"/>
                  <a:pt x="3856659" y="408360"/>
                </a:cubicBezTo>
                <a:cubicBezTo>
                  <a:pt x="3529049" y="408360"/>
                  <a:pt x="3373157" y="657415"/>
                  <a:pt x="3373157" y="998463"/>
                </a:cubicBezTo>
                <a:cubicBezTo>
                  <a:pt x="3373157" y="1391112"/>
                  <a:pt x="3567467" y="1581837"/>
                  <a:pt x="3910875" y="1581837"/>
                </a:cubicBezTo>
                <a:cubicBezTo>
                  <a:pt x="4082592" y="1581837"/>
                  <a:pt x="4209109" y="1536962"/>
                  <a:pt x="4288179" y="1483107"/>
                </a:cubicBezTo>
                <a:close/>
                <a:moveTo>
                  <a:pt x="905991" y="789796"/>
                </a:moveTo>
                <a:cubicBezTo>
                  <a:pt x="905991" y="516060"/>
                  <a:pt x="765910" y="412847"/>
                  <a:pt x="481240" y="412847"/>
                </a:cubicBezTo>
                <a:cubicBezTo>
                  <a:pt x="305002" y="412847"/>
                  <a:pt x="162673" y="486891"/>
                  <a:pt x="81335" y="545229"/>
                </a:cubicBezTo>
                <a:lnTo>
                  <a:pt x="81335" y="776333"/>
                </a:lnTo>
                <a:cubicBezTo>
                  <a:pt x="167194" y="706777"/>
                  <a:pt x="298233" y="626002"/>
                  <a:pt x="449604" y="626002"/>
                </a:cubicBezTo>
                <a:cubicBezTo>
                  <a:pt x="578382" y="626002"/>
                  <a:pt x="637132" y="670877"/>
                  <a:pt x="637132" y="792040"/>
                </a:cubicBezTo>
                <a:lnTo>
                  <a:pt x="637132" y="863838"/>
                </a:lnTo>
                <a:lnTo>
                  <a:pt x="594194" y="863838"/>
                </a:lnTo>
                <a:cubicBezTo>
                  <a:pt x="183006" y="863838"/>
                  <a:pt x="0" y="996219"/>
                  <a:pt x="0" y="1231812"/>
                </a:cubicBezTo>
                <a:cubicBezTo>
                  <a:pt x="0" y="1449457"/>
                  <a:pt x="140080" y="1575102"/>
                  <a:pt x="347941" y="1575102"/>
                </a:cubicBezTo>
                <a:cubicBezTo>
                  <a:pt x="506081" y="1575102"/>
                  <a:pt x="573861" y="1523492"/>
                  <a:pt x="625829" y="1469649"/>
                </a:cubicBezTo>
                <a:lnTo>
                  <a:pt x="637132" y="1469649"/>
                </a:lnTo>
                <a:cubicBezTo>
                  <a:pt x="639380" y="1498822"/>
                  <a:pt x="648423" y="1536962"/>
                  <a:pt x="657465" y="1559399"/>
                </a:cubicBezTo>
                <a:lnTo>
                  <a:pt x="919542" y="1559399"/>
                </a:lnTo>
                <a:cubicBezTo>
                  <a:pt x="910500" y="1467404"/>
                  <a:pt x="905991" y="1375409"/>
                  <a:pt x="905991" y="1283414"/>
                </a:cubicBezTo>
                <a:lnTo>
                  <a:pt x="905991" y="789796"/>
                </a:lnTo>
                <a:close/>
                <a:moveTo>
                  <a:pt x="1394002" y="749408"/>
                </a:moveTo>
                <a:cubicBezTo>
                  <a:pt x="1443709" y="688827"/>
                  <a:pt x="1522780" y="637221"/>
                  <a:pt x="1619935" y="637221"/>
                </a:cubicBezTo>
                <a:cubicBezTo>
                  <a:pt x="1714816" y="637221"/>
                  <a:pt x="1757742" y="677608"/>
                  <a:pt x="1757742" y="762871"/>
                </a:cubicBezTo>
                <a:lnTo>
                  <a:pt x="1757742" y="1559399"/>
                </a:lnTo>
                <a:lnTo>
                  <a:pt x="2026614" y="1559399"/>
                </a:lnTo>
                <a:lnTo>
                  <a:pt x="2026614" y="735946"/>
                </a:lnTo>
                <a:cubicBezTo>
                  <a:pt x="2026614" y="511572"/>
                  <a:pt x="1936241" y="412847"/>
                  <a:pt x="1717077" y="412847"/>
                </a:cubicBezTo>
                <a:cubicBezTo>
                  <a:pt x="1556663" y="412847"/>
                  <a:pt x="1461781" y="471185"/>
                  <a:pt x="1407553" y="525035"/>
                </a:cubicBezTo>
                <a:lnTo>
                  <a:pt x="1394002" y="525035"/>
                </a:lnTo>
                <a:lnTo>
                  <a:pt x="1387220" y="430797"/>
                </a:lnTo>
                <a:lnTo>
                  <a:pt x="1125143" y="430797"/>
                </a:lnTo>
                <a:lnTo>
                  <a:pt x="1125143" y="1559399"/>
                </a:lnTo>
                <a:lnTo>
                  <a:pt x="1394002" y="1559399"/>
                </a:lnTo>
                <a:lnTo>
                  <a:pt x="1394002" y="749408"/>
                </a:lnTo>
                <a:close/>
                <a:moveTo>
                  <a:pt x="5115089" y="1559399"/>
                </a:moveTo>
                <a:lnTo>
                  <a:pt x="5417844" y="1559399"/>
                </a:lnTo>
                <a:lnTo>
                  <a:pt x="5047322" y="978270"/>
                </a:lnTo>
                <a:lnTo>
                  <a:pt x="5368137" y="430797"/>
                </a:lnTo>
                <a:lnTo>
                  <a:pt x="5099277" y="430797"/>
                </a:lnTo>
                <a:lnTo>
                  <a:pt x="4904980" y="771846"/>
                </a:lnTo>
                <a:lnTo>
                  <a:pt x="4688090" y="430797"/>
                </a:lnTo>
                <a:lnTo>
                  <a:pt x="4385335" y="430797"/>
                </a:lnTo>
                <a:lnTo>
                  <a:pt x="4728755" y="971538"/>
                </a:lnTo>
                <a:lnTo>
                  <a:pt x="4371783" y="1559399"/>
                </a:lnTo>
                <a:lnTo>
                  <a:pt x="4645164" y="1559399"/>
                </a:lnTo>
                <a:lnTo>
                  <a:pt x="4873345" y="1177962"/>
                </a:lnTo>
                <a:lnTo>
                  <a:pt x="5115089" y="1559399"/>
                </a:lnTo>
                <a:close/>
                <a:moveTo>
                  <a:pt x="2715703" y="619271"/>
                </a:moveTo>
                <a:cubicBezTo>
                  <a:pt x="2860293" y="619271"/>
                  <a:pt x="2932594" y="733702"/>
                  <a:pt x="2932594" y="993976"/>
                </a:cubicBezTo>
                <a:cubicBezTo>
                  <a:pt x="2932594" y="1256493"/>
                  <a:pt x="2855772" y="1370919"/>
                  <a:pt x="2704400" y="1370919"/>
                </a:cubicBezTo>
                <a:cubicBezTo>
                  <a:pt x="2557550" y="1370919"/>
                  <a:pt x="2485249" y="1258732"/>
                  <a:pt x="2485249" y="1002951"/>
                </a:cubicBezTo>
                <a:cubicBezTo>
                  <a:pt x="2485249" y="735946"/>
                  <a:pt x="2562071" y="619271"/>
                  <a:pt x="2715703" y="619271"/>
                </a:cubicBezTo>
                <a:close/>
                <a:moveTo>
                  <a:pt x="3852137" y="619271"/>
                </a:moveTo>
                <a:cubicBezTo>
                  <a:pt x="3985437" y="619271"/>
                  <a:pt x="4026102" y="729215"/>
                  <a:pt x="4026102" y="870570"/>
                </a:cubicBezTo>
                <a:lnTo>
                  <a:pt x="4026102" y="893007"/>
                </a:lnTo>
                <a:lnTo>
                  <a:pt x="3651058" y="893007"/>
                </a:lnTo>
                <a:cubicBezTo>
                  <a:pt x="3657840" y="713508"/>
                  <a:pt x="3723359" y="619271"/>
                  <a:pt x="3852137" y="619271"/>
                </a:cubicBezTo>
                <a:close/>
                <a:moveTo>
                  <a:pt x="637132" y="1290149"/>
                </a:moveTo>
                <a:cubicBezTo>
                  <a:pt x="603236" y="1339514"/>
                  <a:pt x="539977" y="1379899"/>
                  <a:pt x="445083" y="1379899"/>
                </a:cubicBezTo>
                <a:cubicBezTo>
                  <a:pt x="332116" y="1379899"/>
                  <a:pt x="275639" y="1314832"/>
                  <a:pt x="275639" y="1216106"/>
                </a:cubicBezTo>
                <a:cubicBezTo>
                  <a:pt x="275639" y="1085968"/>
                  <a:pt x="368273" y="1041093"/>
                  <a:pt x="598715" y="1041093"/>
                </a:cubicBezTo>
                <a:lnTo>
                  <a:pt x="637132" y="1041093"/>
                </a:lnTo>
                <a:lnTo>
                  <a:pt x="637132" y="1290149"/>
                </a:lnTo>
                <a:close/>
              </a:path>
            </a:pathLst>
          </a:custGeom>
          <a:solidFill>
            <a:srgbClr val="000000"/>
          </a:solidFill>
          <a:ln w="12694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5" name="Рисунок 4">
            <a:extLst>
              <a:ext uri="{FF2B5EF4-FFF2-40B4-BE49-F238E27FC236}">
                <a16:creationId xmlns:a16="http://schemas.microsoft.com/office/drawing/2014/main" id="{6D06C072-ED2B-624D-B918-DA53B42A51B9}"/>
              </a:ext>
            </a:extLst>
          </p:cNvPr>
          <p:cNvSpPr/>
          <p:nvPr userDrawn="1"/>
        </p:nvSpPr>
        <p:spPr>
          <a:xfrm>
            <a:off x="8889206" y="5577353"/>
            <a:ext cx="1301369" cy="1559399"/>
          </a:xfrm>
          <a:custGeom>
            <a:avLst/>
            <a:gdLst>
              <a:gd name="connsiteX0" fmla="*/ 788502 w 1301369"/>
              <a:gd name="connsiteY0" fmla="*/ 1559399 h 1559399"/>
              <a:gd name="connsiteX1" fmla="*/ 788502 w 1301369"/>
              <a:gd name="connsiteY1" fmla="*/ 1294639 h 1559399"/>
              <a:gd name="connsiteX2" fmla="*/ 686833 w 1301369"/>
              <a:gd name="connsiteY2" fmla="*/ 870570 h 1559399"/>
              <a:gd name="connsiteX3" fmla="*/ 284674 w 1301369"/>
              <a:gd name="connsiteY3" fmla="*/ 0 h 1559399"/>
              <a:gd name="connsiteX4" fmla="*/ 0 w 1301369"/>
              <a:gd name="connsiteY4" fmla="*/ 0 h 1559399"/>
              <a:gd name="connsiteX5" fmla="*/ 515125 w 1301369"/>
              <a:gd name="connsiteY5" fmla="*/ 1112893 h 1559399"/>
              <a:gd name="connsiteX6" fmla="*/ 515125 w 1301369"/>
              <a:gd name="connsiteY6" fmla="*/ 1559399 h 1559399"/>
              <a:gd name="connsiteX7" fmla="*/ 788502 w 1301369"/>
              <a:gd name="connsiteY7" fmla="*/ 1559399 h 1559399"/>
              <a:gd name="connsiteX8" fmla="*/ 966988 w 1301369"/>
              <a:gd name="connsiteY8" fmla="*/ 753896 h 1559399"/>
              <a:gd name="connsiteX9" fmla="*/ 1301369 w 1301369"/>
              <a:gd name="connsiteY9" fmla="*/ 0 h 1559399"/>
              <a:gd name="connsiteX10" fmla="*/ 1023471 w 1301369"/>
              <a:gd name="connsiteY10" fmla="*/ 0 h 1559399"/>
              <a:gd name="connsiteX11" fmla="*/ 689092 w 1301369"/>
              <a:gd name="connsiteY11" fmla="*/ 753896 h 1559399"/>
              <a:gd name="connsiteX12" fmla="*/ 966988 w 1301369"/>
              <a:gd name="connsiteY12" fmla="*/ 753896 h 1559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01369" h="1559399">
                <a:moveTo>
                  <a:pt x="788502" y="1559399"/>
                </a:moveTo>
                <a:lnTo>
                  <a:pt x="788502" y="1294639"/>
                </a:lnTo>
                <a:cubicBezTo>
                  <a:pt x="788502" y="1094943"/>
                  <a:pt x="763650" y="1036607"/>
                  <a:pt x="686833" y="870570"/>
                </a:cubicBezTo>
                <a:lnTo>
                  <a:pt x="284674" y="0"/>
                </a:lnTo>
                <a:lnTo>
                  <a:pt x="0" y="0"/>
                </a:lnTo>
                <a:lnTo>
                  <a:pt x="515125" y="1112893"/>
                </a:lnTo>
                <a:lnTo>
                  <a:pt x="515125" y="1559399"/>
                </a:lnTo>
                <a:lnTo>
                  <a:pt x="788502" y="1559399"/>
                </a:lnTo>
                <a:close/>
                <a:moveTo>
                  <a:pt x="966988" y="753896"/>
                </a:moveTo>
                <a:lnTo>
                  <a:pt x="1301369" y="0"/>
                </a:lnTo>
                <a:lnTo>
                  <a:pt x="1023471" y="0"/>
                </a:lnTo>
                <a:lnTo>
                  <a:pt x="689092" y="753896"/>
                </a:lnTo>
                <a:lnTo>
                  <a:pt x="966988" y="753896"/>
                </a:lnTo>
                <a:close/>
              </a:path>
            </a:pathLst>
          </a:custGeom>
          <a:solidFill>
            <a:srgbClr val="FC3F1D"/>
          </a:solidFill>
          <a:ln w="12694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6316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и 2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10EBDA6F-21A1-7E49-AD6B-DA4F4E7C0F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600" y="12624682"/>
            <a:ext cx="17565588" cy="4252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00000"/>
              </a:lnSpc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1ED9AF63-0A12-2D4E-9664-3EE781D6F5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  <a:prstGeom prst="rect">
            <a:avLst/>
          </a:prstGeom>
        </p:spPr>
        <p:txBody>
          <a:bodyPr vert="horz" lIns="0" tIns="72000" rIns="0" bIns="0" rtlCol="0" anchor="ctr"/>
          <a:lstStyle>
            <a:lvl1pPr algn="r"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fld id="{741C03D3-FA44-40EC-9A21-1FC4FEA3E2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8" name="Заголовок 3">
            <a:extLst>
              <a:ext uri="{FF2B5EF4-FFF2-40B4-BE49-F238E27FC236}">
                <a16:creationId xmlns:a16="http://schemas.microsoft.com/office/drawing/2014/main" id="{20BF5248-E041-F94F-85C6-134408C352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7600" y="547141"/>
            <a:ext cx="21232812" cy="1454697"/>
          </a:xfrm>
          <a:prstGeom prst="rect">
            <a:avLst/>
          </a:prstGeom>
        </p:spPr>
        <p:txBody>
          <a:bodyPr vert="horz" lIns="0" tIns="198000" rIns="0" bIns="0" rtlCol="0" anchor="t">
            <a:noAutofit/>
          </a:bodyPr>
          <a:lstStyle/>
          <a:p>
            <a:r>
              <a:rPr lang="ru-RU" dirty="0"/>
              <a:t>Заголовок</a:t>
            </a:r>
          </a:p>
        </p:txBody>
      </p:sp>
      <p:sp>
        <p:nvSpPr>
          <p:cNvPr id="9" name="Текст 3">
            <a:extLst>
              <a:ext uri="{FF2B5EF4-FFF2-40B4-BE49-F238E27FC236}">
                <a16:creationId xmlns:a16="http://schemas.microsoft.com/office/drawing/2014/main" id="{772462EC-AF59-4D4E-ABCE-0C5A2D58352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87601" y="3431440"/>
            <a:ext cx="6584850" cy="8817710"/>
          </a:xfrm>
        </p:spPr>
        <p:txBody>
          <a:bodyPr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C3F1D"/>
              </a:buClr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S Text Light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C3F1D"/>
              </a:buClr>
              <a:buSzTx/>
              <a:buFontTx/>
              <a:buNone/>
              <a:tabLst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0"/>
            <a:endParaRPr lang="ru-RU" dirty="0"/>
          </a:p>
          <a:p>
            <a:pPr lvl="1"/>
            <a:r>
              <a:rPr lang="ru-RU" dirty="0"/>
              <a:t>Ключевая мысль</a:t>
            </a:r>
          </a:p>
          <a:p>
            <a:pPr lvl="1"/>
            <a:endParaRPr lang="ru-RU" dirty="0"/>
          </a:p>
          <a:p>
            <a:pPr lvl="2"/>
            <a:r>
              <a:rPr lang="ru-RU" dirty="0"/>
              <a:t>Маркированный список</a:t>
            </a:r>
          </a:p>
          <a:p>
            <a:pPr lvl="2"/>
            <a:endParaRPr lang="ru-RU" dirty="0"/>
          </a:p>
          <a:p>
            <a:pPr lvl="3"/>
            <a:r>
              <a:rPr lang="ru-RU" dirty="0"/>
              <a:t>Нумерованный список</a:t>
            </a:r>
          </a:p>
          <a:p>
            <a:pPr lvl="3"/>
            <a:endParaRPr lang="ru-RU" dirty="0"/>
          </a:p>
          <a:p>
            <a:pPr lvl="4"/>
            <a:r>
              <a:rPr lang="ru-RU" dirty="0"/>
              <a:t>Образец текста</a:t>
            </a:r>
          </a:p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C3F1D"/>
              </a:buClr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Текст 2">
            <a:extLst>
              <a:ext uri="{FF2B5EF4-FFF2-40B4-BE49-F238E27FC236}">
                <a16:creationId xmlns:a16="http://schemas.microsoft.com/office/drawing/2014/main" id="{9682A56D-E86B-DE49-A3AA-B88DB8F5C23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913600" y="3429850"/>
            <a:ext cx="13898775" cy="406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Окно для вставки таблицы, диаграммы, схемы, фотографии, иллюстрации</a:t>
            </a:r>
          </a:p>
        </p:txBody>
      </p:sp>
      <p:sp>
        <p:nvSpPr>
          <p:cNvPr id="11" name="Текст 2">
            <a:extLst>
              <a:ext uri="{FF2B5EF4-FFF2-40B4-BE49-F238E27FC236}">
                <a16:creationId xmlns:a16="http://schemas.microsoft.com/office/drawing/2014/main" id="{1F96D506-1E9B-A94F-BF59-F9E5F9FB6194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8913600" y="8208000"/>
            <a:ext cx="13898775" cy="40411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36" marR="0" indent="0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None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Окно для вставки таблицы, диаграммы, схемы, фотографии, иллюстрации</a:t>
            </a:r>
          </a:p>
          <a:p>
            <a:pPr marL="720000" marR="0" lvl="1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20655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3B556212-67BA-FE4E-A4C5-BEB4228D78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600" y="12624682"/>
            <a:ext cx="17565588" cy="4252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00000"/>
              </a:lnSpc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791C2DF9-0B26-E448-AD09-5E231671BA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  <a:prstGeom prst="rect">
            <a:avLst/>
          </a:prstGeom>
        </p:spPr>
        <p:txBody>
          <a:bodyPr vert="horz" lIns="0" tIns="72000" rIns="0" bIns="0" rtlCol="0" anchor="ctr"/>
          <a:lstStyle>
            <a:lvl1pPr algn="r"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fld id="{741C03D3-FA44-40EC-9A21-1FC4FEA3E2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3">
            <a:extLst>
              <a:ext uri="{FF2B5EF4-FFF2-40B4-BE49-F238E27FC236}">
                <a16:creationId xmlns:a16="http://schemas.microsoft.com/office/drawing/2014/main" id="{0AC953BC-6440-414F-B224-7989C84955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7600" y="547141"/>
            <a:ext cx="21232812" cy="1454697"/>
          </a:xfrm>
          <a:prstGeom prst="rect">
            <a:avLst/>
          </a:prstGeom>
        </p:spPr>
        <p:txBody>
          <a:bodyPr vert="horz" lIns="0" tIns="198000" rIns="0" bIns="0" rtlCol="0" anchor="t">
            <a:noAutofit/>
          </a:bodyPr>
          <a:lstStyle/>
          <a:p>
            <a:r>
              <a:rPr lang="ru-RU" dirty="0"/>
              <a:t>Заголовок</a:t>
            </a:r>
          </a:p>
        </p:txBody>
      </p:sp>
      <p:sp>
        <p:nvSpPr>
          <p:cNvPr id="8" name="Текст 2">
            <a:extLst>
              <a:ext uri="{FF2B5EF4-FFF2-40B4-BE49-F238E27FC236}">
                <a16:creationId xmlns:a16="http://schemas.microsoft.com/office/drawing/2014/main" id="{764DA894-71EE-8F44-BC82-1B4FD8DA665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587600" y="3429849"/>
            <a:ext cx="10239275" cy="624913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Окно для вставки таблицы, диаграммы, схемы, фотографии, иллюстрации</a:t>
            </a:r>
          </a:p>
          <a:p>
            <a:pPr marL="0" marR="0" lvl="4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Текст 2">
            <a:extLst>
              <a:ext uri="{FF2B5EF4-FFF2-40B4-BE49-F238E27FC236}">
                <a16:creationId xmlns:a16="http://schemas.microsoft.com/office/drawing/2014/main" id="{4DB96E68-4ABE-704B-AFBC-B303CF814AFA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12572806" y="3429849"/>
            <a:ext cx="10239569" cy="624913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Окно для вставки таблицы, диаграммы, схемы, фотографии, иллюстрации</a:t>
            </a:r>
          </a:p>
          <a:p>
            <a:pPr marL="0" marR="0" lvl="4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Текст 3">
            <a:extLst>
              <a:ext uri="{FF2B5EF4-FFF2-40B4-BE49-F238E27FC236}">
                <a16:creationId xmlns:a16="http://schemas.microsoft.com/office/drawing/2014/main" id="{7B24B671-40E4-6946-947D-AA93D59EAC1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87601" y="10033199"/>
            <a:ext cx="17565587" cy="2215951"/>
          </a:xfrm>
        </p:spPr>
        <p:txBody>
          <a:bodyPr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49007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9E306CA0-176F-4945-A654-2DBE4D1D54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600" y="12624682"/>
            <a:ext cx="17565588" cy="4252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00000"/>
              </a:lnSpc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12339929-65BC-754B-AF8C-4F30167D7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  <a:prstGeom prst="rect">
            <a:avLst/>
          </a:prstGeom>
        </p:spPr>
        <p:txBody>
          <a:bodyPr vert="horz" lIns="0" tIns="72000" rIns="0" bIns="0" rtlCol="0" anchor="ctr"/>
          <a:lstStyle>
            <a:lvl1pPr algn="r"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fld id="{741C03D3-FA44-40EC-9A21-1FC4FEA3E2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3">
            <a:extLst>
              <a:ext uri="{FF2B5EF4-FFF2-40B4-BE49-F238E27FC236}">
                <a16:creationId xmlns:a16="http://schemas.microsoft.com/office/drawing/2014/main" id="{BA1667F9-A8AD-E64B-A003-654CEF801B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7600" y="547141"/>
            <a:ext cx="21232812" cy="1454697"/>
          </a:xfrm>
          <a:prstGeom prst="rect">
            <a:avLst/>
          </a:prstGeom>
        </p:spPr>
        <p:txBody>
          <a:bodyPr vert="horz" lIns="0" tIns="198000" rIns="0" bIns="0" rtlCol="0" anchor="t">
            <a:noAutofit/>
          </a:bodyPr>
          <a:lstStyle/>
          <a:p>
            <a:r>
              <a:rPr lang="ru-RU" dirty="0"/>
              <a:t>Заголовок</a:t>
            </a:r>
          </a:p>
        </p:txBody>
      </p:sp>
      <p:sp>
        <p:nvSpPr>
          <p:cNvPr id="9" name="Текст 2">
            <a:extLst>
              <a:ext uri="{FF2B5EF4-FFF2-40B4-BE49-F238E27FC236}">
                <a16:creationId xmlns:a16="http://schemas.microsoft.com/office/drawing/2014/main" id="{76CE419A-D9BE-DA49-96A7-91BE433CB6E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587601" y="3429849"/>
            <a:ext cx="6584850" cy="624913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Окно для вставки таблицы, диаграммы, схемы, фотографии, иллюстрации</a:t>
            </a:r>
          </a:p>
        </p:txBody>
      </p:sp>
      <p:sp>
        <p:nvSpPr>
          <p:cNvPr id="11" name="Текст 3">
            <a:extLst>
              <a:ext uri="{FF2B5EF4-FFF2-40B4-BE49-F238E27FC236}">
                <a16:creationId xmlns:a16="http://schemas.microsoft.com/office/drawing/2014/main" id="{90909538-8E3A-AA48-B5DC-463AB585C57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87601" y="10033199"/>
            <a:ext cx="17565587" cy="2215951"/>
          </a:xfrm>
        </p:spPr>
        <p:txBody>
          <a:bodyPr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Текст 2">
            <a:extLst>
              <a:ext uri="{FF2B5EF4-FFF2-40B4-BE49-F238E27FC236}">
                <a16:creationId xmlns:a16="http://schemas.microsoft.com/office/drawing/2014/main" id="{DD0D547E-0567-2E43-BDB4-18B73972463B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8906758" y="3429849"/>
            <a:ext cx="6577717" cy="624913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Окно для вставки таблицы, диаграммы, схемы, фотографии, иллюстрации</a:t>
            </a:r>
          </a:p>
        </p:txBody>
      </p:sp>
      <p:sp>
        <p:nvSpPr>
          <p:cNvPr id="13" name="Текст 2">
            <a:extLst>
              <a:ext uri="{FF2B5EF4-FFF2-40B4-BE49-F238E27FC236}">
                <a16:creationId xmlns:a16="http://schemas.microsoft.com/office/drawing/2014/main" id="{7F3B418F-486F-E146-96CE-6A5782E1AE42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16231516" y="3429849"/>
            <a:ext cx="6580859" cy="624913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Окно для вставки таблицы, диаграммы, схемы, фотографии, иллюстрации</a:t>
            </a:r>
          </a:p>
        </p:txBody>
      </p:sp>
    </p:spTree>
    <p:extLst>
      <p:ext uri="{BB962C8B-B14F-4D97-AF65-F5344CB8AC3E}">
        <p14:creationId xmlns:p14="http://schemas.microsoft.com/office/powerpoint/2010/main" val="28994538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4DCBCA59-A27E-6F49-9EC9-3C2864EBE0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600" y="12624682"/>
            <a:ext cx="17565588" cy="4252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00000"/>
              </a:lnSpc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4B9D87B5-8C87-984D-8958-FBC95639D1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  <a:prstGeom prst="rect">
            <a:avLst/>
          </a:prstGeom>
        </p:spPr>
        <p:txBody>
          <a:bodyPr vert="horz" lIns="0" tIns="72000" rIns="0" bIns="0" rtlCol="0" anchor="ctr"/>
          <a:lstStyle>
            <a:lvl1pPr algn="r"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fld id="{741C03D3-FA44-40EC-9A21-1FC4FEA3E2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8" name="Заголовок 3">
            <a:extLst>
              <a:ext uri="{FF2B5EF4-FFF2-40B4-BE49-F238E27FC236}">
                <a16:creationId xmlns:a16="http://schemas.microsoft.com/office/drawing/2014/main" id="{3FC09214-3A10-8149-B5D5-03C5DB0DED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7600" y="547141"/>
            <a:ext cx="21232812" cy="1454697"/>
          </a:xfrm>
          <a:prstGeom prst="rect">
            <a:avLst/>
          </a:prstGeom>
        </p:spPr>
        <p:txBody>
          <a:bodyPr vert="horz" lIns="0" tIns="198000" rIns="0" bIns="0" rtlCol="0" anchor="t">
            <a:noAutofit/>
          </a:bodyPr>
          <a:lstStyle/>
          <a:p>
            <a:r>
              <a:rPr lang="ru-RU" dirty="0"/>
              <a:t>Заголовок</a:t>
            </a:r>
          </a:p>
        </p:txBody>
      </p:sp>
      <p:sp>
        <p:nvSpPr>
          <p:cNvPr id="9" name="Текст 2">
            <a:extLst>
              <a:ext uri="{FF2B5EF4-FFF2-40B4-BE49-F238E27FC236}">
                <a16:creationId xmlns:a16="http://schemas.microsoft.com/office/drawing/2014/main" id="{785647C1-EE1C-7F44-8C28-ACEB3FC0807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587600" y="5641200"/>
            <a:ext cx="10239275" cy="66079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Окно для вставки текста, таблицы, диаграммы, схемы, фотографии, иллюстрации</a:t>
            </a:r>
          </a:p>
        </p:txBody>
      </p:sp>
      <p:sp>
        <p:nvSpPr>
          <p:cNvPr id="10" name="Текст 2">
            <a:extLst>
              <a:ext uri="{FF2B5EF4-FFF2-40B4-BE49-F238E27FC236}">
                <a16:creationId xmlns:a16="http://schemas.microsoft.com/office/drawing/2014/main" id="{9E789020-B7CC-3649-8BFF-F3DCDA17E88B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12572806" y="5641200"/>
            <a:ext cx="10239569" cy="66079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Окно для вставки текста, таблицы, диаграммы, схемы, фотографии, иллюстрации</a:t>
            </a:r>
          </a:p>
        </p:txBody>
      </p:sp>
      <p:sp>
        <p:nvSpPr>
          <p:cNvPr id="14" name="Текст 3">
            <a:extLst>
              <a:ext uri="{FF2B5EF4-FFF2-40B4-BE49-F238E27FC236}">
                <a16:creationId xmlns:a16="http://schemas.microsoft.com/office/drawing/2014/main" id="{F820E3BF-EFD7-3F46-A713-6D087614235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87602" y="3441600"/>
            <a:ext cx="10239274" cy="1857475"/>
          </a:xfrm>
        </p:spPr>
        <p:txBody>
          <a:bodyPr tIns="172800"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4800"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</p:txBody>
      </p:sp>
      <p:sp>
        <p:nvSpPr>
          <p:cNvPr id="19" name="Текст 3">
            <a:extLst>
              <a:ext uri="{FF2B5EF4-FFF2-40B4-BE49-F238E27FC236}">
                <a16:creationId xmlns:a16="http://schemas.microsoft.com/office/drawing/2014/main" id="{94B867F9-5BE9-B348-BC8F-0600AA8125C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572806" y="3441600"/>
            <a:ext cx="10239274" cy="1857475"/>
          </a:xfrm>
        </p:spPr>
        <p:txBody>
          <a:bodyPr tIns="172800"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4800"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7605736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B46248E-F3FC-6345-9529-CFA085A39B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600" y="12624682"/>
            <a:ext cx="17565588" cy="4252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00000"/>
              </a:lnSpc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E78A705-AB97-1841-9C7A-780231BD36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  <a:prstGeom prst="rect">
            <a:avLst/>
          </a:prstGeom>
        </p:spPr>
        <p:txBody>
          <a:bodyPr vert="horz" lIns="0" tIns="72000" rIns="0" bIns="0" rtlCol="0" anchor="ctr"/>
          <a:lstStyle>
            <a:lvl1pPr algn="r"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fld id="{741C03D3-FA44-40EC-9A21-1FC4FEA3E2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Заголовок 3">
            <a:extLst>
              <a:ext uri="{FF2B5EF4-FFF2-40B4-BE49-F238E27FC236}">
                <a16:creationId xmlns:a16="http://schemas.microsoft.com/office/drawing/2014/main" id="{240A0DF0-5686-A049-8194-F9C6A0B548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7600" y="547141"/>
            <a:ext cx="21232812" cy="1454697"/>
          </a:xfrm>
          <a:prstGeom prst="rect">
            <a:avLst/>
          </a:prstGeom>
        </p:spPr>
        <p:txBody>
          <a:bodyPr vert="horz" lIns="0" tIns="198000" rIns="0" bIns="0" rtlCol="0" anchor="t">
            <a:noAutofit/>
          </a:bodyPr>
          <a:lstStyle/>
          <a:p>
            <a:r>
              <a:rPr lang="ru-RU" dirty="0"/>
              <a:t>Заголовок</a:t>
            </a:r>
          </a:p>
        </p:txBody>
      </p:sp>
      <p:sp>
        <p:nvSpPr>
          <p:cNvPr id="9" name="Текст 2">
            <a:extLst>
              <a:ext uri="{FF2B5EF4-FFF2-40B4-BE49-F238E27FC236}">
                <a16:creationId xmlns:a16="http://schemas.microsoft.com/office/drawing/2014/main" id="{DCA47866-DF59-C248-8DD9-3EA96B5D2F1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587599" y="3455988"/>
            <a:ext cx="21224776" cy="7326312"/>
          </a:xfrm>
          <a:prstGeom prst="rect">
            <a:avLst/>
          </a:prstGeom>
        </p:spPr>
        <p:txBody>
          <a:bodyPr vert="horz" lIns="0" tIns="0" rIns="0" bIns="251999" rtlCol="0" anchor="ctr" anchorCtr="1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Окно для вставки таблицы, диаграммы, схемы, фотографии, иллюстрации или видео</a:t>
            </a:r>
          </a:p>
        </p:txBody>
      </p:sp>
      <p:sp>
        <p:nvSpPr>
          <p:cNvPr id="10" name="Текст 3">
            <a:extLst>
              <a:ext uri="{FF2B5EF4-FFF2-40B4-BE49-F238E27FC236}">
                <a16:creationId xmlns:a16="http://schemas.microsoft.com/office/drawing/2014/main" id="{887191F8-B8A1-8346-B126-2126461718D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87601" y="11121681"/>
            <a:ext cx="17565587" cy="1127469"/>
          </a:xfrm>
        </p:spPr>
        <p:txBody>
          <a:bodyPr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67646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иктограмма и текст/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37BBC7DF-D873-E246-A3AC-A27D9B1555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600" y="12624682"/>
            <a:ext cx="17565588" cy="4252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00000"/>
              </a:lnSpc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6478937-D477-5C45-B143-3DE5171376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  <a:prstGeom prst="rect">
            <a:avLst/>
          </a:prstGeom>
        </p:spPr>
        <p:txBody>
          <a:bodyPr vert="horz" lIns="0" tIns="72000" rIns="0" bIns="0" rtlCol="0" anchor="ctr"/>
          <a:lstStyle>
            <a:lvl1pPr algn="r"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fld id="{741C03D3-FA44-40EC-9A21-1FC4FEA3E2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Заголовок 3">
            <a:extLst>
              <a:ext uri="{FF2B5EF4-FFF2-40B4-BE49-F238E27FC236}">
                <a16:creationId xmlns:a16="http://schemas.microsoft.com/office/drawing/2014/main" id="{92DE7455-C677-0147-BD3F-8159DEFAF5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7600" y="547141"/>
            <a:ext cx="21232812" cy="1454697"/>
          </a:xfrm>
          <a:prstGeom prst="rect">
            <a:avLst/>
          </a:prstGeom>
        </p:spPr>
        <p:txBody>
          <a:bodyPr vert="horz" lIns="0" tIns="198000" rIns="0" bIns="0" rtlCol="0" anchor="t">
            <a:noAutofit/>
          </a:bodyPr>
          <a:lstStyle/>
          <a:p>
            <a:r>
              <a:rPr lang="ru-RU" dirty="0"/>
              <a:t>Заголовок</a:t>
            </a:r>
          </a:p>
        </p:txBody>
      </p:sp>
      <p:sp>
        <p:nvSpPr>
          <p:cNvPr id="7" name="Текст 2">
            <a:extLst>
              <a:ext uri="{FF2B5EF4-FFF2-40B4-BE49-F238E27FC236}">
                <a16:creationId xmlns:a16="http://schemas.microsoft.com/office/drawing/2014/main" id="{FD759DB2-5A2A-B441-923F-157EFDC160E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906400" y="3440009"/>
            <a:ext cx="13905975" cy="7342291"/>
          </a:xfrm>
          <a:prstGeom prst="rect">
            <a:avLst/>
          </a:prstGeom>
        </p:spPr>
        <p:txBody>
          <a:bodyPr vert="horz" lIns="0" tIns="72000" rIns="0" bIns="0" rtlCol="0" anchor="ctr" anchorCtr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4800"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4800"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Окно для вставки текста, таблицы, диаграммы, схемы, фотографии, иллюстрации или видео</a:t>
            </a:r>
          </a:p>
          <a:p>
            <a:pPr marL="0" marR="0" lvl="4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Рисунок 2">
            <a:extLst>
              <a:ext uri="{FF2B5EF4-FFF2-40B4-BE49-F238E27FC236}">
                <a16:creationId xmlns:a16="http://schemas.microsoft.com/office/drawing/2014/main" id="{F849F259-E97D-C24B-8BF0-C7DFA2E03D2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035300" y="5903400"/>
            <a:ext cx="2938463" cy="2461556"/>
          </a:xfrm>
          <a:prstGeom prst="rect">
            <a:avLst/>
          </a:prstGeom>
        </p:spPr>
        <p:txBody>
          <a:bodyPr anchor="ctr" anchorCtr="1"/>
          <a:lstStyle>
            <a:lvl1pPr marL="0" marR="0" indent="0" algn="ctr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</a:lstStyle>
          <a:p>
            <a:r>
              <a:rPr lang="ru-RU" dirty="0"/>
              <a:t>Окно для вставки пиктограммы </a:t>
            </a:r>
            <a:r>
              <a:rPr lang="en-US" dirty="0"/>
              <a:t>PNG</a:t>
            </a:r>
          </a:p>
        </p:txBody>
      </p:sp>
    </p:spTree>
    <p:extLst>
      <p:ext uri="{BB962C8B-B14F-4D97-AF65-F5344CB8AC3E}">
        <p14:creationId xmlns:p14="http://schemas.microsoft.com/office/powerpoint/2010/main" val="26348900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пиктограммы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CD2F2E9B-267A-D74E-BDE4-F0545E327C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600" y="12624682"/>
            <a:ext cx="17565588" cy="4252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00000"/>
              </a:lnSpc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CF10A1FE-E1CA-254D-BA86-1C6AB57259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  <a:prstGeom prst="rect">
            <a:avLst/>
          </a:prstGeom>
        </p:spPr>
        <p:txBody>
          <a:bodyPr vert="horz" lIns="0" tIns="72000" rIns="0" bIns="0" rtlCol="0" anchor="ctr"/>
          <a:lstStyle>
            <a:lvl1pPr algn="r"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fld id="{741C03D3-FA44-40EC-9A21-1FC4FEA3E2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0" name="Заголовок 3">
            <a:extLst>
              <a:ext uri="{FF2B5EF4-FFF2-40B4-BE49-F238E27FC236}">
                <a16:creationId xmlns:a16="http://schemas.microsoft.com/office/drawing/2014/main" id="{34013F25-78B4-4141-97A7-04B0123FC2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7600" y="547141"/>
            <a:ext cx="21232812" cy="1454697"/>
          </a:xfrm>
          <a:prstGeom prst="rect">
            <a:avLst/>
          </a:prstGeom>
        </p:spPr>
        <p:txBody>
          <a:bodyPr vert="horz" lIns="0" tIns="198000" rIns="0" bIns="0" rtlCol="0" anchor="t">
            <a:noAutofit/>
          </a:bodyPr>
          <a:lstStyle/>
          <a:p>
            <a:r>
              <a:rPr lang="ru-RU" dirty="0"/>
              <a:t>Заголовок</a:t>
            </a:r>
          </a:p>
        </p:txBody>
      </p:sp>
      <p:sp>
        <p:nvSpPr>
          <p:cNvPr id="11" name="Текст 3">
            <a:extLst>
              <a:ext uri="{FF2B5EF4-FFF2-40B4-BE49-F238E27FC236}">
                <a16:creationId xmlns:a16="http://schemas.microsoft.com/office/drawing/2014/main" id="{1A719755-02DF-A443-B9A4-22DBA092A61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87601" y="7455428"/>
            <a:ext cx="6584849" cy="4060297"/>
          </a:xfrm>
        </p:spPr>
        <p:txBody>
          <a:bodyPr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</p:txBody>
      </p:sp>
      <p:sp>
        <p:nvSpPr>
          <p:cNvPr id="19" name="Текст 3">
            <a:extLst>
              <a:ext uri="{FF2B5EF4-FFF2-40B4-BE49-F238E27FC236}">
                <a16:creationId xmlns:a16="http://schemas.microsoft.com/office/drawing/2014/main" id="{A25FAA23-D708-2F47-89EE-1506A238C16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8906400" y="7455428"/>
            <a:ext cx="6584849" cy="4060297"/>
          </a:xfrm>
        </p:spPr>
        <p:txBody>
          <a:bodyPr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</p:txBody>
      </p:sp>
      <p:sp>
        <p:nvSpPr>
          <p:cNvPr id="21" name="Текст 3">
            <a:extLst>
              <a:ext uri="{FF2B5EF4-FFF2-40B4-BE49-F238E27FC236}">
                <a16:creationId xmlns:a16="http://schemas.microsoft.com/office/drawing/2014/main" id="{D95AA5DD-8F39-D943-A674-08CB46760E9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6230502" y="7455428"/>
            <a:ext cx="6584849" cy="4060297"/>
          </a:xfrm>
        </p:spPr>
        <p:txBody>
          <a:bodyPr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</p:txBody>
      </p:sp>
      <p:sp>
        <p:nvSpPr>
          <p:cNvPr id="14" name="Рисунок 2">
            <a:extLst>
              <a:ext uri="{FF2B5EF4-FFF2-40B4-BE49-F238E27FC236}">
                <a16:creationId xmlns:a16="http://schemas.microsoft.com/office/drawing/2014/main" id="{EE43F7BE-93A2-0043-BFDC-BB3FA2ACAB8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579563" y="4234715"/>
            <a:ext cx="2925477" cy="2450678"/>
          </a:xfrm>
          <a:prstGeom prst="rect">
            <a:avLst/>
          </a:prstGeom>
        </p:spPr>
        <p:txBody>
          <a:bodyPr anchor="ctr" anchorCtr="1"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/>
            </a:lvl1pPr>
          </a:lstStyle>
          <a:p>
            <a:r>
              <a:rPr lang="ru-RU" dirty="0"/>
              <a:t>Окно для вставки пиктограммы </a:t>
            </a:r>
            <a:r>
              <a:rPr lang="en-US" dirty="0"/>
              <a:t>PNG</a:t>
            </a:r>
          </a:p>
        </p:txBody>
      </p:sp>
      <p:sp>
        <p:nvSpPr>
          <p:cNvPr id="17" name="Рисунок 2">
            <a:extLst>
              <a:ext uri="{FF2B5EF4-FFF2-40B4-BE49-F238E27FC236}">
                <a16:creationId xmlns:a16="http://schemas.microsoft.com/office/drawing/2014/main" id="{B25CCFA3-8B97-5A40-AA50-87E8A13E339F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8905224" y="4234715"/>
            <a:ext cx="2925477" cy="2450678"/>
          </a:xfrm>
          <a:prstGeom prst="rect">
            <a:avLst/>
          </a:prstGeom>
        </p:spPr>
        <p:txBody>
          <a:bodyPr anchor="ctr" anchorCtr="1"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/>
            </a:lvl1pPr>
          </a:lstStyle>
          <a:p>
            <a:r>
              <a:rPr lang="ru-RU" dirty="0"/>
              <a:t>Окно для вставки пиктограммы </a:t>
            </a:r>
            <a:r>
              <a:rPr lang="en-US" dirty="0"/>
              <a:t>PNG</a:t>
            </a:r>
          </a:p>
        </p:txBody>
      </p:sp>
      <p:sp>
        <p:nvSpPr>
          <p:cNvPr id="18" name="Рисунок 2">
            <a:extLst>
              <a:ext uri="{FF2B5EF4-FFF2-40B4-BE49-F238E27FC236}">
                <a16:creationId xmlns:a16="http://schemas.microsoft.com/office/drawing/2014/main" id="{81A3FFD3-33D2-6043-8F3D-69D7A54B9743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16229782" y="4234715"/>
            <a:ext cx="2925477" cy="2450678"/>
          </a:xfrm>
          <a:prstGeom prst="rect">
            <a:avLst/>
          </a:prstGeom>
        </p:spPr>
        <p:txBody>
          <a:bodyPr anchor="ctr" anchorCtr="1"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/>
            </a:lvl1pPr>
          </a:lstStyle>
          <a:p>
            <a:r>
              <a:rPr lang="ru-RU" dirty="0"/>
              <a:t>Окно для вставки пиктограммы </a:t>
            </a:r>
            <a:r>
              <a:rPr lang="en-US" dirty="0"/>
              <a:t>PNG</a:t>
            </a:r>
          </a:p>
        </p:txBody>
      </p:sp>
    </p:spTree>
    <p:extLst>
      <p:ext uri="{BB962C8B-B14F-4D97-AF65-F5344CB8AC3E}">
        <p14:creationId xmlns:p14="http://schemas.microsoft.com/office/powerpoint/2010/main" val="15805849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пиктограммы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EBF8AC81-C369-C940-A083-BF9DDAA5A8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600" y="12624682"/>
            <a:ext cx="17565588" cy="4252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00000"/>
              </a:lnSpc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69DFE2CB-D51A-1145-BBC9-E6F46C48FE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  <a:prstGeom prst="rect">
            <a:avLst/>
          </a:prstGeom>
        </p:spPr>
        <p:txBody>
          <a:bodyPr vert="horz" lIns="0" tIns="72000" rIns="0" bIns="0" rtlCol="0" anchor="ctr"/>
          <a:lstStyle>
            <a:lvl1pPr algn="r"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fld id="{741C03D3-FA44-40EC-9A21-1FC4FEA3E2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5" name="Заголовок 3">
            <a:extLst>
              <a:ext uri="{FF2B5EF4-FFF2-40B4-BE49-F238E27FC236}">
                <a16:creationId xmlns:a16="http://schemas.microsoft.com/office/drawing/2014/main" id="{73FABF5D-A3D2-774B-90FE-1A4AC11A0E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7600" y="547141"/>
            <a:ext cx="21232812" cy="1454697"/>
          </a:xfrm>
          <a:prstGeom prst="rect">
            <a:avLst/>
          </a:prstGeom>
        </p:spPr>
        <p:txBody>
          <a:bodyPr vert="horz" lIns="0" tIns="198000" rIns="0" bIns="0" rtlCol="0" anchor="t">
            <a:noAutofit/>
          </a:bodyPr>
          <a:lstStyle/>
          <a:p>
            <a:r>
              <a:rPr lang="ru-RU" dirty="0"/>
              <a:t>Заголовок</a:t>
            </a:r>
          </a:p>
        </p:txBody>
      </p:sp>
      <p:sp>
        <p:nvSpPr>
          <p:cNvPr id="21" name="Текст 3">
            <a:extLst>
              <a:ext uri="{FF2B5EF4-FFF2-40B4-BE49-F238E27FC236}">
                <a16:creationId xmlns:a16="http://schemas.microsoft.com/office/drawing/2014/main" id="{1BA67519-7FF6-6A4D-AA35-DD4676EF513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87602" y="7455428"/>
            <a:ext cx="4752873" cy="4060297"/>
          </a:xfrm>
        </p:spPr>
        <p:txBody>
          <a:bodyPr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</p:txBody>
      </p:sp>
      <p:sp>
        <p:nvSpPr>
          <p:cNvPr id="29" name="Рисунок 2">
            <a:extLst>
              <a:ext uri="{FF2B5EF4-FFF2-40B4-BE49-F238E27FC236}">
                <a16:creationId xmlns:a16="http://schemas.microsoft.com/office/drawing/2014/main" id="{07DEE891-3469-564C-B6BE-5FDA03A0E6D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579563" y="4234715"/>
            <a:ext cx="2925477" cy="2450678"/>
          </a:xfrm>
          <a:prstGeom prst="rect">
            <a:avLst/>
          </a:prstGeom>
        </p:spPr>
        <p:txBody>
          <a:bodyPr anchor="ctr" anchorCtr="1"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/>
            </a:lvl1pPr>
          </a:lstStyle>
          <a:p>
            <a:r>
              <a:rPr lang="ru-RU" dirty="0"/>
              <a:t>Окно для вставки пиктограммы </a:t>
            </a:r>
            <a:r>
              <a:rPr lang="en-US" dirty="0"/>
              <a:t>PNG</a:t>
            </a:r>
          </a:p>
        </p:txBody>
      </p:sp>
      <p:sp>
        <p:nvSpPr>
          <p:cNvPr id="30" name="Текст 3">
            <a:extLst>
              <a:ext uri="{FF2B5EF4-FFF2-40B4-BE49-F238E27FC236}">
                <a16:creationId xmlns:a16="http://schemas.microsoft.com/office/drawing/2014/main" id="{ACA28A7C-23D1-B048-AD02-4F2935C5527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079644" y="7455428"/>
            <a:ext cx="4747232" cy="4060297"/>
          </a:xfrm>
        </p:spPr>
        <p:txBody>
          <a:bodyPr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</p:txBody>
      </p:sp>
      <p:sp>
        <p:nvSpPr>
          <p:cNvPr id="31" name="Рисунок 2">
            <a:extLst>
              <a:ext uri="{FF2B5EF4-FFF2-40B4-BE49-F238E27FC236}">
                <a16:creationId xmlns:a16="http://schemas.microsoft.com/office/drawing/2014/main" id="{0A210F1D-744E-964A-ACF1-3D683FC6F0F9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077538" y="4234715"/>
            <a:ext cx="2925477" cy="2450678"/>
          </a:xfrm>
          <a:prstGeom prst="rect">
            <a:avLst/>
          </a:prstGeom>
        </p:spPr>
        <p:txBody>
          <a:bodyPr anchor="ctr" anchorCtr="1"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/>
            </a:lvl1pPr>
          </a:lstStyle>
          <a:p>
            <a:r>
              <a:rPr lang="ru-RU" dirty="0"/>
              <a:t>Окно для вставки пиктограммы </a:t>
            </a:r>
            <a:r>
              <a:rPr lang="en-US" dirty="0"/>
              <a:t>PNG</a:t>
            </a:r>
          </a:p>
        </p:txBody>
      </p:sp>
      <p:sp>
        <p:nvSpPr>
          <p:cNvPr id="32" name="Текст 3">
            <a:extLst>
              <a:ext uri="{FF2B5EF4-FFF2-40B4-BE49-F238E27FC236}">
                <a16:creationId xmlns:a16="http://schemas.microsoft.com/office/drawing/2014/main" id="{EA6FB9E2-4FC7-DB4A-BBC2-2B19A7FDB3C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2572807" y="7455428"/>
            <a:ext cx="4745232" cy="4060297"/>
          </a:xfrm>
        </p:spPr>
        <p:txBody>
          <a:bodyPr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</p:txBody>
      </p:sp>
      <p:sp>
        <p:nvSpPr>
          <p:cNvPr id="33" name="Рисунок 2">
            <a:extLst>
              <a:ext uri="{FF2B5EF4-FFF2-40B4-BE49-F238E27FC236}">
                <a16:creationId xmlns:a16="http://schemas.microsoft.com/office/drawing/2014/main" id="{88F39D33-7ADF-ED46-BCC5-341882E6AF47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12572650" y="4234715"/>
            <a:ext cx="2925477" cy="2450678"/>
          </a:xfrm>
          <a:prstGeom prst="rect">
            <a:avLst/>
          </a:prstGeom>
        </p:spPr>
        <p:txBody>
          <a:bodyPr anchor="ctr" anchorCtr="1"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/>
            </a:lvl1pPr>
          </a:lstStyle>
          <a:p>
            <a:r>
              <a:rPr lang="ru-RU" dirty="0"/>
              <a:t>Окно для вставки пиктограммы </a:t>
            </a:r>
            <a:r>
              <a:rPr lang="en-US" dirty="0"/>
              <a:t>PNG</a:t>
            </a:r>
          </a:p>
        </p:txBody>
      </p:sp>
      <p:sp>
        <p:nvSpPr>
          <p:cNvPr id="34" name="Текст 3">
            <a:extLst>
              <a:ext uri="{FF2B5EF4-FFF2-40B4-BE49-F238E27FC236}">
                <a16:creationId xmlns:a16="http://schemas.microsoft.com/office/drawing/2014/main" id="{21FFDC78-F317-FC4E-B13A-8E21382D5F4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8057798" y="7455428"/>
            <a:ext cx="4754577" cy="4060297"/>
          </a:xfrm>
        </p:spPr>
        <p:txBody>
          <a:bodyPr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</p:txBody>
      </p:sp>
      <p:sp>
        <p:nvSpPr>
          <p:cNvPr id="35" name="Рисунок 2">
            <a:extLst>
              <a:ext uri="{FF2B5EF4-FFF2-40B4-BE49-F238E27FC236}">
                <a16:creationId xmlns:a16="http://schemas.microsoft.com/office/drawing/2014/main" id="{8F1AE6B9-5E2B-C046-9C13-7810851DDB22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8057642" y="4234715"/>
            <a:ext cx="2925477" cy="2450678"/>
          </a:xfrm>
          <a:prstGeom prst="rect">
            <a:avLst/>
          </a:prstGeom>
        </p:spPr>
        <p:txBody>
          <a:bodyPr anchor="ctr" anchorCtr="1"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/>
            </a:lvl1pPr>
          </a:lstStyle>
          <a:p>
            <a:r>
              <a:rPr lang="ru-RU" dirty="0"/>
              <a:t>Окно для вставки пиктограммы </a:t>
            </a:r>
            <a:r>
              <a:rPr lang="en-US" dirty="0"/>
              <a:t>PNG</a:t>
            </a:r>
          </a:p>
        </p:txBody>
      </p:sp>
    </p:spTree>
    <p:extLst>
      <p:ext uri="{BB962C8B-B14F-4D97-AF65-F5344CB8AC3E}">
        <p14:creationId xmlns:p14="http://schemas.microsoft.com/office/powerpoint/2010/main" val="27955386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пиктограмм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05880279-9E00-5746-BEDF-976B372961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600" y="12624682"/>
            <a:ext cx="17565588" cy="4252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00000"/>
              </a:lnSpc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223FA0BE-FCB1-DD41-9AFE-6B2C787FB1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  <a:prstGeom prst="rect">
            <a:avLst/>
          </a:prstGeom>
        </p:spPr>
        <p:txBody>
          <a:bodyPr vert="horz" lIns="0" tIns="72000" rIns="0" bIns="0" rtlCol="0" anchor="ctr"/>
          <a:lstStyle>
            <a:lvl1pPr algn="r"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fld id="{741C03D3-FA44-40EC-9A21-1FC4FEA3E2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0" name="Заголовок 3">
            <a:extLst>
              <a:ext uri="{FF2B5EF4-FFF2-40B4-BE49-F238E27FC236}">
                <a16:creationId xmlns:a16="http://schemas.microsoft.com/office/drawing/2014/main" id="{F0125504-5AC3-DA40-B8E8-E1DAF443D7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7600" y="547141"/>
            <a:ext cx="21232812" cy="1454697"/>
          </a:xfrm>
          <a:prstGeom prst="rect">
            <a:avLst/>
          </a:prstGeom>
        </p:spPr>
        <p:txBody>
          <a:bodyPr vert="horz" lIns="0" tIns="198000" rIns="0" bIns="0" rtlCol="0" anchor="t">
            <a:noAutofit/>
          </a:bodyPr>
          <a:lstStyle/>
          <a:p>
            <a:r>
              <a:rPr lang="ru-RU" dirty="0"/>
              <a:t>Заголовок</a:t>
            </a:r>
          </a:p>
        </p:txBody>
      </p:sp>
      <p:sp>
        <p:nvSpPr>
          <p:cNvPr id="28" name="Рисунок 2">
            <a:extLst>
              <a:ext uri="{FF2B5EF4-FFF2-40B4-BE49-F238E27FC236}">
                <a16:creationId xmlns:a16="http://schemas.microsoft.com/office/drawing/2014/main" id="{C5FF8DA1-67B6-6442-A9F0-752AD164517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597016" y="4570665"/>
            <a:ext cx="2547947" cy="2134421"/>
          </a:xfrm>
          <a:prstGeom prst="rect">
            <a:avLst/>
          </a:prstGeom>
        </p:spPr>
        <p:txBody>
          <a:bodyPr anchor="ctr" anchorCtr="1"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/>
            </a:lvl1pPr>
          </a:lstStyle>
          <a:p>
            <a:r>
              <a:rPr lang="ru-RU" dirty="0"/>
              <a:t>Окно для вставки пиктограммы </a:t>
            </a:r>
            <a:r>
              <a:rPr lang="en-US" dirty="0"/>
              <a:t>PNG</a:t>
            </a:r>
          </a:p>
        </p:txBody>
      </p:sp>
      <p:sp>
        <p:nvSpPr>
          <p:cNvPr id="31" name="Текст 3">
            <a:extLst>
              <a:ext uri="{FF2B5EF4-FFF2-40B4-BE49-F238E27FC236}">
                <a16:creationId xmlns:a16="http://schemas.microsoft.com/office/drawing/2014/main" id="{B711B0C0-FDBC-FC48-87F0-86BD38D7C93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87602" y="7455428"/>
            <a:ext cx="3649561" cy="4060297"/>
          </a:xfrm>
        </p:spPr>
        <p:txBody>
          <a:bodyPr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</p:txBody>
      </p:sp>
      <p:sp>
        <p:nvSpPr>
          <p:cNvPr id="33" name="Рисунок 2">
            <a:extLst>
              <a:ext uri="{FF2B5EF4-FFF2-40B4-BE49-F238E27FC236}">
                <a16:creationId xmlns:a16="http://schemas.microsoft.com/office/drawing/2014/main" id="{CEA5D801-8EAB-2940-8172-8C230088CE8D}"/>
              </a:ext>
            </a:extLst>
          </p:cNvPr>
          <p:cNvSpPr>
            <a:spLocks noGrp="1"/>
          </p:cNvSpPr>
          <p:nvPr>
            <p:ph type="pic" sz="quarter" idx="47" hasCustomPrompt="1"/>
          </p:nvPr>
        </p:nvSpPr>
        <p:spPr>
          <a:xfrm>
            <a:off x="5987286" y="4570665"/>
            <a:ext cx="2547947" cy="2134421"/>
          </a:xfrm>
          <a:prstGeom prst="rect">
            <a:avLst/>
          </a:prstGeom>
        </p:spPr>
        <p:txBody>
          <a:bodyPr anchor="ctr" anchorCtr="1"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/>
            </a:lvl1pPr>
          </a:lstStyle>
          <a:p>
            <a:r>
              <a:rPr lang="ru-RU" dirty="0"/>
              <a:t>Окно для вставки пиктограммы </a:t>
            </a:r>
            <a:r>
              <a:rPr lang="en-US" dirty="0"/>
              <a:t>PNG</a:t>
            </a:r>
          </a:p>
        </p:txBody>
      </p:sp>
      <p:sp>
        <p:nvSpPr>
          <p:cNvPr id="35" name="Рисунок 2">
            <a:extLst>
              <a:ext uri="{FF2B5EF4-FFF2-40B4-BE49-F238E27FC236}">
                <a16:creationId xmlns:a16="http://schemas.microsoft.com/office/drawing/2014/main" id="{295BD79E-FE02-FB47-89A7-EB7F457532CF}"/>
              </a:ext>
            </a:extLst>
          </p:cNvPr>
          <p:cNvSpPr>
            <a:spLocks noGrp="1"/>
          </p:cNvSpPr>
          <p:nvPr>
            <p:ph type="pic" sz="quarter" idx="48" hasCustomPrompt="1"/>
          </p:nvPr>
        </p:nvSpPr>
        <p:spPr>
          <a:xfrm>
            <a:off x="10371694" y="4570665"/>
            <a:ext cx="2547947" cy="2134421"/>
          </a:xfrm>
          <a:prstGeom prst="rect">
            <a:avLst/>
          </a:prstGeom>
        </p:spPr>
        <p:txBody>
          <a:bodyPr anchor="ctr" anchorCtr="1"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/>
            </a:lvl1pPr>
          </a:lstStyle>
          <a:p>
            <a:r>
              <a:rPr lang="ru-RU" dirty="0"/>
              <a:t>Окно для вставки пиктограммы </a:t>
            </a:r>
            <a:r>
              <a:rPr lang="en-US" dirty="0"/>
              <a:t>PNG</a:t>
            </a:r>
          </a:p>
        </p:txBody>
      </p:sp>
      <p:sp>
        <p:nvSpPr>
          <p:cNvPr id="37" name="Рисунок 2">
            <a:extLst>
              <a:ext uri="{FF2B5EF4-FFF2-40B4-BE49-F238E27FC236}">
                <a16:creationId xmlns:a16="http://schemas.microsoft.com/office/drawing/2014/main" id="{3964D1A7-A05F-EC41-8983-D16EAA3DD07E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14764086" y="4570665"/>
            <a:ext cx="2547947" cy="2134421"/>
          </a:xfrm>
          <a:prstGeom prst="rect">
            <a:avLst/>
          </a:prstGeom>
        </p:spPr>
        <p:txBody>
          <a:bodyPr anchor="ctr" anchorCtr="1"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/>
            </a:lvl1pPr>
          </a:lstStyle>
          <a:p>
            <a:r>
              <a:rPr lang="ru-RU" dirty="0"/>
              <a:t>Окно для вставки пиктограммы </a:t>
            </a:r>
            <a:r>
              <a:rPr lang="en-US" dirty="0"/>
              <a:t>PNG</a:t>
            </a:r>
          </a:p>
        </p:txBody>
      </p:sp>
      <p:sp>
        <p:nvSpPr>
          <p:cNvPr id="39" name="Рисунок 2">
            <a:extLst>
              <a:ext uri="{FF2B5EF4-FFF2-40B4-BE49-F238E27FC236}">
                <a16:creationId xmlns:a16="http://schemas.microsoft.com/office/drawing/2014/main" id="{8085B9D2-B6D5-824B-B850-56C7D8D7E1C9}"/>
              </a:ext>
            </a:extLst>
          </p:cNvPr>
          <p:cNvSpPr>
            <a:spLocks noGrp="1"/>
          </p:cNvSpPr>
          <p:nvPr>
            <p:ph type="pic" sz="quarter" idx="50" hasCustomPrompt="1"/>
          </p:nvPr>
        </p:nvSpPr>
        <p:spPr>
          <a:xfrm>
            <a:off x="19158326" y="4570665"/>
            <a:ext cx="2547947" cy="2134421"/>
          </a:xfrm>
          <a:prstGeom prst="rect">
            <a:avLst/>
          </a:prstGeom>
        </p:spPr>
        <p:txBody>
          <a:bodyPr anchor="ctr" anchorCtr="1"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/>
            </a:lvl1pPr>
          </a:lstStyle>
          <a:p>
            <a:r>
              <a:rPr lang="ru-RU" dirty="0"/>
              <a:t>Окно для вставки пиктограммы </a:t>
            </a:r>
            <a:r>
              <a:rPr lang="en-US" dirty="0"/>
              <a:t>PNG</a:t>
            </a:r>
          </a:p>
        </p:txBody>
      </p:sp>
      <p:sp>
        <p:nvSpPr>
          <p:cNvPr id="40" name="Текст 3">
            <a:extLst>
              <a:ext uri="{FF2B5EF4-FFF2-40B4-BE49-F238E27FC236}">
                <a16:creationId xmlns:a16="http://schemas.microsoft.com/office/drawing/2014/main" id="{0EDA15CB-9243-E347-BA03-78B7EC321579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>
          <a:xfrm>
            <a:off x="5984810" y="7455428"/>
            <a:ext cx="3649561" cy="4060297"/>
          </a:xfrm>
        </p:spPr>
        <p:txBody>
          <a:bodyPr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</p:txBody>
      </p:sp>
      <p:sp>
        <p:nvSpPr>
          <p:cNvPr id="41" name="Текст 3">
            <a:extLst>
              <a:ext uri="{FF2B5EF4-FFF2-40B4-BE49-F238E27FC236}">
                <a16:creationId xmlns:a16="http://schemas.microsoft.com/office/drawing/2014/main" id="{3F43B244-32A0-CA42-BF7C-1B7642AEC78B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>
          <a:xfrm>
            <a:off x="10380365" y="7455428"/>
            <a:ext cx="3649561" cy="4060297"/>
          </a:xfrm>
        </p:spPr>
        <p:txBody>
          <a:bodyPr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</p:txBody>
      </p:sp>
      <p:sp>
        <p:nvSpPr>
          <p:cNvPr id="42" name="Текст 3">
            <a:extLst>
              <a:ext uri="{FF2B5EF4-FFF2-40B4-BE49-F238E27FC236}">
                <a16:creationId xmlns:a16="http://schemas.microsoft.com/office/drawing/2014/main" id="{A19F0E9B-AF51-5A4B-931E-7C089D8E9042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>
          <a:xfrm>
            <a:off x="14773198" y="7455428"/>
            <a:ext cx="3649561" cy="4060297"/>
          </a:xfrm>
        </p:spPr>
        <p:txBody>
          <a:bodyPr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</p:txBody>
      </p:sp>
      <p:sp>
        <p:nvSpPr>
          <p:cNvPr id="43" name="Текст 3">
            <a:extLst>
              <a:ext uri="{FF2B5EF4-FFF2-40B4-BE49-F238E27FC236}">
                <a16:creationId xmlns:a16="http://schemas.microsoft.com/office/drawing/2014/main" id="{FE03F3F4-9505-9447-B902-4F8D7509E515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>
          <a:xfrm>
            <a:off x="19171516" y="7455428"/>
            <a:ext cx="3649561" cy="4060297"/>
          </a:xfrm>
        </p:spPr>
        <p:txBody>
          <a:bodyPr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C00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andex Sans Text Light" panose="02000000000000000000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lvl5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34447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и большое изображ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D2FEAE7-7057-4449-B93D-8877B3B3B6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600" y="12624682"/>
            <a:ext cx="10239275" cy="4252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00000"/>
              </a:lnSpc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12129F-1D47-254A-89F8-DC26161B87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  <a:prstGeom prst="rect">
            <a:avLst/>
          </a:prstGeom>
        </p:spPr>
        <p:txBody>
          <a:bodyPr vert="horz" lIns="0" tIns="72000" rIns="0" bIns="0" rtlCol="0" anchor="ctr"/>
          <a:lstStyle>
            <a:lvl1pPr algn="r"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fld id="{741C03D3-FA44-40EC-9A21-1FC4FEA3E2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Заголовок 3">
            <a:extLst>
              <a:ext uri="{FF2B5EF4-FFF2-40B4-BE49-F238E27FC236}">
                <a16:creationId xmlns:a16="http://schemas.microsoft.com/office/drawing/2014/main" id="{FFF6938D-3112-4D42-A9E5-13EC2B15E1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7600" y="547141"/>
            <a:ext cx="10239275" cy="1454697"/>
          </a:xfrm>
          <a:prstGeom prst="rect">
            <a:avLst/>
          </a:prstGeom>
        </p:spPr>
        <p:txBody>
          <a:bodyPr vert="horz" lIns="0" tIns="198000" rIns="0" bIns="0" rtlCol="0" anchor="t">
            <a:noAutofit/>
          </a:bodyPr>
          <a:lstStyle/>
          <a:p>
            <a:r>
              <a:rPr lang="ru-RU" dirty="0"/>
              <a:t>Заголовок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6C91E51-60DC-9F4C-BC54-EE9BDB13F6D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2572049" y="0"/>
            <a:ext cx="11810364" cy="13716000"/>
          </a:xfrm>
        </p:spPr>
        <p:txBody>
          <a:bodyPr bIns="54000" anchor="ctr" anchorCtr="1"/>
          <a:lstStyle>
            <a:lvl1pPr marL="0" marR="0" indent="0" algn="ctr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ru-RU" dirty="0"/>
              <a:t>Окно для вставки фотографии, иллюстрации</a:t>
            </a:r>
          </a:p>
        </p:txBody>
      </p:sp>
      <p:sp>
        <p:nvSpPr>
          <p:cNvPr id="8" name="Текст 3">
            <a:extLst>
              <a:ext uri="{FF2B5EF4-FFF2-40B4-BE49-F238E27FC236}">
                <a16:creationId xmlns:a16="http://schemas.microsoft.com/office/drawing/2014/main" id="{021A6DA9-00F7-2E4D-A607-2B4774BAD0C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87601" y="3431440"/>
            <a:ext cx="10239274" cy="8817710"/>
          </a:xfrm>
        </p:spPr>
        <p:txBody>
          <a:bodyPr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C3F1D"/>
              </a:buClr>
              <a:buSzTx/>
              <a:buFontTx/>
              <a:buNone/>
              <a:tabLst/>
              <a:defRPr sz="3200"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S Text Light" pitchFamily="2" charset="-52"/>
              <a:buChar char="›"/>
              <a:tabLst/>
              <a:defRPr sz="3200"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C3F1D"/>
              </a:buClr>
              <a:buSzTx/>
              <a:buFontTx/>
              <a:buNone/>
              <a:tabLst/>
              <a:defRPr sz="32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0"/>
            <a:endParaRPr lang="ru-RU" dirty="0"/>
          </a:p>
          <a:p>
            <a:pPr lvl="1"/>
            <a:r>
              <a:rPr lang="ru-RU" dirty="0"/>
              <a:t>Ключевая мысль</a:t>
            </a:r>
          </a:p>
          <a:p>
            <a:pPr lvl="1"/>
            <a:endParaRPr lang="ru-RU" dirty="0"/>
          </a:p>
          <a:p>
            <a:pPr lvl="2"/>
            <a:r>
              <a:rPr lang="ru-RU" dirty="0"/>
              <a:t>Маркированный список</a:t>
            </a:r>
          </a:p>
          <a:p>
            <a:pPr lvl="2"/>
            <a:endParaRPr lang="ru-RU" dirty="0"/>
          </a:p>
          <a:p>
            <a:pPr lvl="3"/>
            <a:r>
              <a:rPr lang="ru-RU" dirty="0"/>
              <a:t>Нумерованный список</a:t>
            </a:r>
          </a:p>
          <a:p>
            <a:pPr lvl="3"/>
            <a:endParaRPr lang="ru-RU" dirty="0"/>
          </a:p>
          <a:p>
            <a:pPr lvl="4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280225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_r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2001" y="10061096"/>
            <a:ext cx="18308288" cy="1818167"/>
          </a:xfrm>
        </p:spPr>
        <p:txBody>
          <a:bodyPr lIns="0" tIns="0" rIns="0" bIns="251999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 baseline="0">
                <a:latin typeface="+mn-lt"/>
              </a:defRPr>
            </a:lvl1pPr>
            <a:lvl2pPr marL="914354" indent="0" algn="ctr">
              <a:buNone/>
              <a:defRPr sz="4000"/>
            </a:lvl2pPr>
            <a:lvl3pPr marL="1828710" indent="0" algn="ctr">
              <a:buNone/>
              <a:defRPr sz="3600"/>
            </a:lvl3pPr>
            <a:lvl4pPr marL="2743064" indent="0" algn="ctr">
              <a:buNone/>
              <a:defRPr sz="3200"/>
            </a:lvl4pPr>
            <a:lvl5pPr marL="3657419" indent="0" algn="ctr">
              <a:buNone/>
              <a:defRPr sz="3200"/>
            </a:lvl5pPr>
            <a:lvl6pPr marL="4571773" indent="0" algn="ctr">
              <a:buNone/>
              <a:defRPr sz="3200"/>
            </a:lvl6pPr>
            <a:lvl7pPr marL="5486127" indent="0" algn="ctr">
              <a:buNone/>
              <a:defRPr sz="3200"/>
            </a:lvl7pPr>
            <a:lvl8pPr marL="6400483" indent="0" algn="ctr">
              <a:buNone/>
              <a:defRPr sz="3200"/>
            </a:lvl8pPr>
            <a:lvl9pPr marL="7314837" indent="0" algn="ctr">
              <a:buNone/>
              <a:defRPr sz="3200"/>
            </a:lvl9pPr>
          </a:lstStyle>
          <a:p>
            <a:r>
              <a:rPr lang="ru-RU" dirty="0"/>
              <a:t>Имя и Фамилия, должность</a:t>
            </a:r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6D50639F-F59F-B746-A68D-63C278D476F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42718" y="3831168"/>
            <a:ext cx="18308288" cy="5493808"/>
          </a:xfrm>
        </p:spPr>
        <p:txBody>
          <a:bodyPr vert="horz" tIns="216000" rIns="0" anchor="ctr" anchorCtr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600">
                <a:latin typeface="+mj-lt"/>
              </a:defRPr>
            </a:lvl1pPr>
          </a:lstStyle>
          <a:p>
            <a:r>
              <a:rPr lang="ru-RU" dirty="0"/>
              <a:t>Заголовок презентации</a:t>
            </a:r>
            <a:endParaRPr lang="en-US" dirty="0"/>
          </a:p>
        </p:txBody>
      </p:sp>
      <p:sp>
        <p:nvSpPr>
          <p:cNvPr id="35" name="Рисунок 9">
            <a:extLst>
              <a:ext uri="{FF2B5EF4-FFF2-40B4-BE49-F238E27FC236}">
                <a16:creationId xmlns:a16="http://schemas.microsoft.com/office/drawing/2014/main" id="{48D1D383-E3AC-5F4C-BB7C-F076B9B83EE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5484475" y="1753711"/>
            <a:ext cx="5865814" cy="1227234"/>
          </a:xfrm>
          <a:noFill/>
          <a:ln>
            <a:noFill/>
          </a:ln>
        </p:spPr>
        <p:txBody>
          <a:bodyPr tIns="594000">
            <a:noAutofit/>
          </a:bodyPr>
          <a:lstStyle>
            <a:lvl1pPr marL="0" indent="0" algn="ctr">
              <a:buFontTx/>
              <a:buNone/>
              <a:defRPr sz="3200" b="0" i="0" baseline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r>
              <a:rPr lang="ru-RU" dirty="0"/>
              <a:t>Логотип</a:t>
            </a:r>
            <a:r>
              <a:rPr lang="en-US" dirty="0"/>
              <a:t> </a:t>
            </a:r>
            <a:r>
              <a:rPr lang="ru-RU" dirty="0"/>
              <a:t>партнёра</a:t>
            </a:r>
            <a:r>
              <a:rPr lang="en-US" dirty="0"/>
              <a:t> </a:t>
            </a:r>
            <a:r>
              <a:rPr lang="ru-RU" dirty="0"/>
              <a:t>или</a:t>
            </a:r>
            <a:r>
              <a:rPr lang="en-US" dirty="0"/>
              <a:t> NDA</a:t>
            </a:r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49CC716-CB3F-B54A-A00D-064C0689C1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990138" y="2211387"/>
            <a:ext cx="2214000" cy="61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5605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ольшое изображен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D2FEAE7-7057-4449-B93D-8877B3B3B6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905864" y="12624682"/>
            <a:ext cx="11707824" cy="4252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00000"/>
              </a:lnSpc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12129F-1D47-254A-89F8-DC26161B87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  <a:prstGeom prst="rect">
            <a:avLst/>
          </a:prstGeom>
        </p:spPr>
        <p:txBody>
          <a:bodyPr vert="horz" lIns="0" tIns="72000" rIns="0" bIns="0" rtlCol="0" anchor="ctr"/>
          <a:lstStyle>
            <a:lvl1pPr algn="r"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fld id="{741C03D3-FA44-40EC-9A21-1FC4FEA3E2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Заголовок 3">
            <a:extLst>
              <a:ext uri="{FF2B5EF4-FFF2-40B4-BE49-F238E27FC236}">
                <a16:creationId xmlns:a16="http://schemas.microsoft.com/office/drawing/2014/main" id="{FFF6938D-3112-4D42-A9E5-13EC2B15E1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05864" y="547141"/>
            <a:ext cx="13906511" cy="1454697"/>
          </a:xfrm>
          <a:prstGeom prst="rect">
            <a:avLst/>
          </a:prstGeom>
        </p:spPr>
        <p:txBody>
          <a:bodyPr vert="horz" lIns="0" tIns="198000" rIns="0" bIns="0" rtlCol="0" anchor="t">
            <a:noAutofit/>
          </a:bodyPr>
          <a:lstStyle/>
          <a:p>
            <a:r>
              <a:rPr lang="ru-RU" dirty="0"/>
              <a:t>Заголовок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6C91E51-60DC-9F4C-BC54-EE9BDB13F6D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8172450" cy="13716000"/>
          </a:xfrm>
        </p:spPr>
        <p:txBody>
          <a:bodyPr tIns="0" bIns="0" anchor="ctr" anchorCtr="1"/>
          <a:lstStyle>
            <a:lvl1pPr marL="0" marR="0" indent="0" algn="ctr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ru-RU" dirty="0"/>
              <a:t>Окно для вставки фотографии, иллюстрации</a:t>
            </a:r>
          </a:p>
        </p:txBody>
      </p:sp>
      <p:sp>
        <p:nvSpPr>
          <p:cNvPr id="8" name="Текст 3">
            <a:extLst>
              <a:ext uri="{FF2B5EF4-FFF2-40B4-BE49-F238E27FC236}">
                <a16:creationId xmlns:a16="http://schemas.microsoft.com/office/drawing/2014/main" id="{3759D08E-DECD-BB4C-87C7-900B554BF87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906399" y="3431440"/>
            <a:ext cx="13905975" cy="8817710"/>
          </a:xfrm>
        </p:spPr>
        <p:txBody>
          <a:bodyPr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C3F1D"/>
              </a:buClr>
              <a:buSzTx/>
              <a:buFontTx/>
              <a:buNone/>
              <a:tabLst/>
              <a:defRPr sz="3200"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S Text Light" pitchFamily="2" charset="-52"/>
              <a:buChar char="›"/>
              <a:tabLst/>
              <a:defRPr sz="3200"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C3F1D"/>
              </a:buClr>
              <a:buSzTx/>
              <a:buFontTx/>
              <a:buNone/>
              <a:tabLst/>
              <a:defRPr sz="32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0"/>
            <a:endParaRPr lang="ru-RU" dirty="0"/>
          </a:p>
          <a:p>
            <a:pPr lvl="1"/>
            <a:r>
              <a:rPr lang="ru-RU" dirty="0"/>
              <a:t>Ключевая мысль</a:t>
            </a:r>
          </a:p>
          <a:p>
            <a:pPr lvl="1"/>
            <a:endParaRPr lang="ru-RU" dirty="0"/>
          </a:p>
          <a:p>
            <a:pPr lvl="2"/>
            <a:r>
              <a:rPr lang="ru-RU" dirty="0"/>
              <a:t>Маркированный список</a:t>
            </a:r>
          </a:p>
          <a:p>
            <a:pPr lvl="2"/>
            <a:endParaRPr lang="ru-RU" dirty="0"/>
          </a:p>
          <a:p>
            <a:pPr lvl="3"/>
            <a:r>
              <a:rPr lang="ru-RU" dirty="0"/>
              <a:t>Нумерованный список</a:t>
            </a:r>
          </a:p>
          <a:p>
            <a:pPr lvl="3"/>
            <a:endParaRPr lang="ru-RU" dirty="0"/>
          </a:p>
          <a:p>
            <a:pPr lvl="4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01147543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и изображ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D2FEAE7-7057-4449-B93D-8877B3B3B6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600" y="12624682"/>
            <a:ext cx="17565588" cy="4252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00000"/>
              </a:lnSpc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12129F-1D47-254A-89F8-DC26161B87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  <a:prstGeom prst="rect">
            <a:avLst/>
          </a:prstGeom>
        </p:spPr>
        <p:txBody>
          <a:bodyPr vert="horz" lIns="0" tIns="72000" rIns="0" bIns="0" rtlCol="0" anchor="ctr"/>
          <a:lstStyle>
            <a:lvl1pPr algn="r"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fld id="{741C03D3-FA44-40EC-9A21-1FC4FEA3E2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Заголовок 3">
            <a:extLst>
              <a:ext uri="{FF2B5EF4-FFF2-40B4-BE49-F238E27FC236}">
                <a16:creationId xmlns:a16="http://schemas.microsoft.com/office/drawing/2014/main" id="{FFF6938D-3112-4D42-A9E5-13EC2B15E1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7600" y="547141"/>
            <a:ext cx="21232812" cy="1454697"/>
          </a:xfrm>
          <a:prstGeom prst="rect">
            <a:avLst/>
          </a:prstGeom>
        </p:spPr>
        <p:txBody>
          <a:bodyPr vert="horz" lIns="0" tIns="198000" rIns="0" bIns="0" rtlCol="0" anchor="t">
            <a:noAutofit/>
          </a:bodyPr>
          <a:lstStyle/>
          <a:p>
            <a:r>
              <a:rPr lang="ru-RU" dirty="0"/>
              <a:t>Заголовок</a:t>
            </a:r>
          </a:p>
        </p:txBody>
      </p:sp>
      <p:sp>
        <p:nvSpPr>
          <p:cNvPr id="8" name="Рисунок 2">
            <a:extLst>
              <a:ext uri="{FF2B5EF4-FFF2-40B4-BE49-F238E27FC236}">
                <a16:creationId xmlns:a16="http://schemas.microsoft.com/office/drawing/2014/main" id="{51D18458-3918-4B43-83CC-BE9872AE628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6231235" y="3455988"/>
            <a:ext cx="6581140" cy="8793162"/>
          </a:xfrm>
          <a:noFill/>
        </p:spPr>
        <p:txBody>
          <a:bodyPr tIns="180000" bIns="0" anchor="ctr" anchorCtr="1"/>
          <a:lstStyle>
            <a:lvl1pPr marL="0" marR="0" indent="0" algn="ctr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ru-RU" dirty="0"/>
              <a:t>Окно для вставки фотографии, иллюстрации</a:t>
            </a:r>
          </a:p>
        </p:txBody>
      </p:sp>
      <p:sp>
        <p:nvSpPr>
          <p:cNvPr id="9" name="Текст 3">
            <a:extLst>
              <a:ext uri="{FF2B5EF4-FFF2-40B4-BE49-F238E27FC236}">
                <a16:creationId xmlns:a16="http://schemas.microsoft.com/office/drawing/2014/main" id="{DBE36696-F982-B440-93D7-FD7AE182786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87601" y="3431440"/>
            <a:ext cx="13896874" cy="8817710"/>
          </a:xfrm>
        </p:spPr>
        <p:txBody>
          <a:bodyPr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C3F1D"/>
              </a:buClr>
              <a:buSzTx/>
              <a:buFontTx/>
              <a:buNone/>
              <a:tabLst/>
              <a:defRPr sz="3200"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20000"/>
              <a:buFont typeface="Arial Unicode MS" panose="020B0604020202020204" pitchFamily="34" charset="-128"/>
              <a:buChar char="▎"/>
              <a:tabLst/>
              <a:defRPr sz="3200"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S Text Light" pitchFamily="2" charset="-52"/>
              <a:buChar char="›"/>
              <a:tabLst/>
              <a:defRPr sz="3200"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 sz="3200"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C3F1D"/>
              </a:buClr>
              <a:buSzTx/>
              <a:buFontTx/>
              <a:buNone/>
              <a:tabLst/>
              <a:defRPr sz="32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0"/>
            <a:endParaRPr lang="ru-RU" dirty="0"/>
          </a:p>
          <a:p>
            <a:pPr lvl="1"/>
            <a:r>
              <a:rPr lang="ru-RU" dirty="0"/>
              <a:t>Ключевая мысль</a:t>
            </a:r>
          </a:p>
          <a:p>
            <a:pPr lvl="1"/>
            <a:endParaRPr lang="ru-RU" dirty="0"/>
          </a:p>
          <a:p>
            <a:pPr lvl="2"/>
            <a:r>
              <a:rPr lang="ru-RU" dirty="0"/>
              <a:t>Маркированный список</a:t>
            </a:r>
          </a:p>
          <a:p>
            <a:pPr lvl="2"/>
            <a:endParaRPr lang="ru-RU" dirty="0"/>
          </a:p>
          <a:p>
            <a:pPr lvl="3"/>
            <a:r>
              <a:rPr lang="ru-RU" dirty="0"/>
              <a:t>Нумерованный список</a:t>
            </a:r>
          </a:p>
          <a:p>
            <a:pPr lvl="3"/>
            <a:endParaRPr lang="ru-RU" dirty="0"/>
          </a:p>
          <a:p>
            <a:pPr lvl="4"/>
            <a:r>
              <a:rPr lang="ru-RU" dirty="0"/>
              <a:t>Образец текста</a:t>
            </a:r>
          </a:p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C3F1D"/>
              </a:buClr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10614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зображен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D2FEAE7-7057-4449-B93D-8877B3B3B6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600" y="12624682"/>
            <a:ext cx="17565588" cy="4252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00000"/>
              </a:lnSpc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12129F-1D47-254A-89F8-DC26161B87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  <a:prstGeom prst="rect">
            <a:avLst/>
          </a:prstGeom>
        </p:spPr>
        <p:txBody>
          <a:bodyPr vert="horz" lIns="0" tIns="72000" rIns="0" bIns="0" rtlCol="0" anchor="ctr"/>
          <a:lstStyle>
            <a:lvl1pPr algn="r"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fld id="{741C03D3-FA44-40EC-9A21-1FC4FEA3E2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Заголовок 3">
            <a:extLst>
              <a:ext uri="{FF2B5EF4-FFF2-40B4-BE49-F238E27FC236}">
                <a16:creationId xmlns:a16="http://schemas.microsoft.com/office/drawing/2014/main" id="{FFF6938D-3112-4D42-A9E5-13EC2B15E1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7600" y="547141"/>
            <a:ext cx="21232812" cy="1454697"/>
          </a:xfrm>
          <a:prstGeom prst="rect">
            <a:avLst/>
          </a:prstGeom>
        </p:spPr>
        <p:txBody>
          <a:bodyPr vert="horz" lIns="0" tIns="198000" rIns="0" bIns="0" rtlCol="0" anchor="t">
            <a:noAutofit/>
          </a:bodyPr>
          <a:lstStyle/>
          <a:p>
            <a:r>
              <a:rPr lang="ru-RU" dirty="0"/>
              <a:t>Заголовок</a:t>
            </a:r>
          </a:p>
        </p:txBody>
      </p:sp>
      <p:sp>
        <p:nvSpPr>
          <p:cNvPr id="8" name="Рисунок 2">
            <a:extLst>
              <a:ext uri="{FF2B5EF4-FFF2-40B4-BE49-F238E27FC236}">
                <a16:creationId xmlns:a16="http://schemas.microsoft.com/office/drawing/2014/main" id="{51D18458-3918-4B43-83CC-BE9872AE628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587599" y="3463290"/>
            <a:ext cx="13896875" cy="8785860"/>
          </a:xfrm>
        </p:spPr>
        <p:txBody>
          <a:bodyPr tIns="180000" bIns="0" anchor="ctr" anchorCtr="1"/>
          <a:lstStyle>
            <a:lvl1pPr marL="0" marR="0" indent="0" algn="ctr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ru-RU" dirty="0"/>
              <a:t>Окно для вставки фотографии,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иллюстрации</a:t>
            </a:r>
          </a:p>
        </p:txBody>
      </p:sp>
      <p:sp>
        <p:nvSpPr>
          <p:cNvPr id="9" name="Текст 3">
            <a:extLst>
              <a:ext uri="{FF2B5EF4-FFF2-40B4-BE49-F238E27FC236}">
                <a16:creationId xmlns:a16="http://schemas.microsoft.com/office/drawing/2014/main" id="{1E07366D-205F-E342-9442-335AF82B073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228800" y="3431440"/>
            <a:ext cx="6583575" cy="8817710"/>
          </a:xfrm>
        </p:spPr>
        <p:txBody>
          <a:bodyPr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C3F1D"/>
              </a:buClr>
              <a:buSzTx/>
              <a:buFontTx/>
              <a:buNone/>
              <a:tabLst/>
              <a:defRPr/>
            </a:lvl1pPr>
            <a:lvl2pPr marL="720000" marR="0" indent="-719964" algn="l" defTabSz="19079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20000"/>
              <a:buFont typeface="Arial Unicode MS" panose="020B0604020202020204" pitchFamily="34" charset="-128"/>
              <a:buChar char="▎"/>
              <a:tabLst/>
              <a:defRPr/>
            </a:lvl2pPr>
            <a:lvl3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50000"/>
              <a:buFont typeface="YS Text Light" pitchFamily="2" charset="-52"/>
              <a:buChar char="›"/>
              <a:tabLst/>
              <a:defRPr/>
            </a:lvl3pPr>
            <a:lvl4pPr marL="720000" marR="0" indent="-715963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lvl4pPr>
            <a:lvl5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C3F1D"/>
              </a:buClr>
              <a:buSzTx/>
              <a:buFontTx/>
              <a:buNone/>
              <a:tabLst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0"/>
            <a:endParaRPr lang="ru-RU" dirty="0"/>
          </a:p>
          <a:p>
            <a:pPr lvl="1"/>
            <a:r>
              <a:rPr lang="ru-RU" dirty="0"/>
              <a:t>Ключевая мысль</a:t>
            </a:r>
          </a:p>
          <a:p>
            <a:pPr lvl="1"/>
            <a:endParaRPr lang="ru-RU" dirty="0"/>
          </a:p>
          <a:p>
            <a:pPr lvl="2"/>
            <a:r>
              <a:rPr lang="ru-RU" dirty="0"/>
              <a:t>Маркированный список</a:t>
            </a:r>
          </a:p>
          <a:p>
            <a:pPr lvl="2"/>
            <a:endParaRPr lang="ru-RU" dirty="0"/>
          </a:p>
          <a:p>
            <a:pPr lvl="3"/>
            <a:r>
              <a:rPr lang="ru-RU" dirty="0"/>
              <a:t>Нумерованный список</a:t>
            </a:r>
          </a:p>
          <a:p>
            <a:pPr lvl="3"/>
            <a:endParaRPr lang="ru-RU" dirty="0"/>
          </a:p>
          <a:p>
            <a:pPr lvl="4"/>
            <a:r>
              <a:rPr lang="ru-RU" dirty="0"/>
              <a:t>Образец текста</a:t>
            </a:r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11620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изображ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D2FEAE7-7057-4449-B93D-8877B3B3B6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600" y="12624682"/>
            <a:ext cx="17565588" cy="4252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00000"/>
              </a:lnSpc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12129F-1D47-254A-89F8-DC26161B87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  <a:prstGeom prst="rect">
            <a:avLst/>
          </a:prstGeom>
        </p:spPr>
        <p:txBody>
          <a:bodyPr vert="horz" lIns="0" tIns="72000" rIns="0" bIns="0" rtlCol="0" anchor="ctr"/>
          <a:lstStyle>
            <a:lvl1pPr algn="r"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fld id="{741C03D3-FA44-40EC-9A21-1FC4FEA3E2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Заголовок 3">
            <a:extLst>
              <a:ext uri="{FF2B5EF4-FFF2-40B4-BE49-F238E27FC236}">
                <a16:creationId xmlns:a16="http://schemas.microsoft.com/office/drawing/2014/main" id="{FFF6938D-3112-4D42-A9E5-13EC2B15E1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7600" y="547141"/>
            <a:ext cx="21232812" cy="1454697"/>
          </a:xfrm>
          <a:prstGeom prst="rect">
            <a:avLst/>
          </a:prstGeom>
        </p:spPr>
        <p:txBody>
          <a:bodyPr vert="horz" lIns="0" tIns="198000" rIns="0" bIns="0" rtlCol="0" anchor="t">
            <a:noAutofit/>
          </a:bodyPr>
          <a:lstStyle/>
          <a:p>
            <a:r>
              <a:rPr lang="ru-RU" dirty="0"/>
              <a:t>Заголовок</a:t>
            </a:r>
          </a:p>
        </p:txBody>
      </p:sp>
      <p:sp>
        <p:nvSpPr>
          <p:cNvPr id="8" name="Рисунок 2">
            <a:extLst>
              <a:ext uri="{FF2B5EF4-FFF2-40B4-BE49-F238E27FC236}">
                <a16:creationId xmlns:a16="http://schemas.microsoft.com/office/drawing/2014/main" id="{51D18458-3918-4B43-83CC-BE9872AE628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587599" y="3463290"/>
            <a:ext cx="21224776" cy="8785860"/>
          </a:xfrm>
        </p:spPr>
        <p:txBody>
          <a:bodyPr tIns="468000" bIns="0" anchor="ctr" anchorCtr="1"/>
          <a:lstStyle>
            <a:lvl1pPr marL="0" marR="0" indent="0" algn="ctr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ru-RU" dirty="0"/>
              <a:t>Окно для вставки фотографии, иллюстрации</a:t>
            </a:r>
          </a:p>
        </p:txBody>
      </p:sp>
    </p:spTree>
    <p:extLst>
      <p:ext uri="{BB962C8B-B14F-4D97-AF65-F5344CB8AC3E}">
        <p14:creationId xmlns:p14="http://schemas.microsoft.com/office/powerpoint/2010/main" val="309405654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изображ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D2FEAE7-7057-4449-B93D-8877B3B3B6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600" y="12624682"/>
            <a:ext cx="17565588" cy="4252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00000"/>
              </a:lnSpc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12129F-1D47-254A-89F8-DC26161B87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  <a:prstGeom prst="rect">
            <a:avLst/>
          </a:prstGeom>
        </p:spPr>
        <p:txBody>
          <a:bodyPr vert="horz" lIns="0" tIns="72000" rIns="0" bIns="0" rtlCol="0" anchor="ctr"/>
          <a:lstStyle>
            <a:lvl1pPr algn="r"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fld id="{741C03D3-FA44-40EC-9A21-1FC4FEA3E2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Заголовок 3">
            <a:extLst>
              <a:ext uri="{FF2B5EF4-FFF2-40B4-BE49-F238E27FC236}">
                <a16:creationId xmlns:a16="http://schemas.microsoft.com/office/drawing/2014/main" id="{FFF6938D-3112-4D42-A9E5-13EC2B15E1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7600" y="547141"/>
            <a:ext cx="21232812" cy="1454697"/>
          </a:xfrm>
          <a:prstGeom prst="rect">
            <a:avLst/>
          </a:prstGeom>
        </p:spPr>
        <p:txBody>
          <a:bodyPr vert="horz" lIns="0" tIns="198000" rIns="0" bIns="0" rtlCol="0" anchor="t">
            <a:noAutofit/>
          </a:bodyPr>
          <a:lstStyle/>
          <a:p>
            <a:r>
              <a:rPr lang="ru-RU" dirty="0"/>
              <a:t>Заголовок</a:t>
            </a:r>
          </a:p>
        </p:txBody>
      </p:sp>
      <p:sp>
        <p:nvSpPr>
          <p:cNvPr id="8" name="Рисунок 2">
            <a:extLst>
              <a:ext uri="{FF2B5EF4-FFF2-40B4-BE49-F238E27FC236}">
                <a16:creationId xmlns:a16="http://schemas.microsoft.com/office/drawing/2014/main" id="{51D18458-3918-4B43-83CC-BE9872AE628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587599" y="3463290"/>
            <a:ext cx="10239276" cy="8785860"/>
          </a:xfrm>
        </p:spPr>
        <p:txBody>
          <a:bodyPr tIns="180000" bIns="0" anchor="ctr" anchorCtr="1"/>
          <a:lstStyle>
            <a:lvl1pPr marL="0" marR="0" indent="0" algn="ctr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ru-RU" dirty="0"/>
              <a:t>Окно для вставки фотографии,</a:t>
            </a:r>
            <a:br>
              <a:rPr lang="ru-RU" dirty="0"/>
            </a:br>
            <a:r>
              <a:rPr lang="ru-RU" dirty="0"/>
              <a:t>иллюстрации</a:t>
            </a:r>
          </a:p>
        </p:txBody>
      </p:sp>
      <p:sp>
        <p:nvSpPr>
          <p:cNvPr id="6" name="Рисунок 2">
            <a:extLst>
              <a:ext uri="{FF2B5EF4-FFF2-40B4-BE49-F238E27FC236}">
                <a16:creationId xmlns:a16="http://schemas.microsoft.com/office/drawing/2014/main" id="{4D80212A-4362-B54E-94D4-393F5D1CB61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2572806" y="3463290"/>
            <a:ext cx="10239276" cy="8785860"/>
          </a:xfrm>
        </p:spPr>
        <p:txBody>
          <a:bodyPr tIns="180000" bIns="0" anchor="ctr" anchorCtr="1"/>
          <a:lstStyle>
            <a:lvl1pPr marL="0" marR="0" indent="0" algn="ctr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ru-RU" dirty="0"/>
              <a:t>Окно для вставки фотографии,</a:t>
            </a:r>
            <a:br>
              <a:rPr lang="ru-RU" dirty="0"/>
            </a:br>
            <a:r>
              <a:rPr lang="ru-RU" dirty="0"/>
              <a:t>иллюстрации</a:t>
            </a:r>
          </a:p>
        </p:txBody>
      </p:sp>
    </p:spTree>
    <p:extLst>
      <p:ext uri="{BB962C8B-B14F-4D97-AF65-F5344CB8AC3E}">
        <p14:creationId xmlns:p14="http://schemas.microsoft.com/office/powerpoint/2010/main" val="38808807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изображ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D2FEAE7-7057-4449-B93D-8877B3B3B6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600" y="12624682"/>
            <a:ext cx="17565588" cy="4252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00000"/>
              </a:lnSpc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12129F-1D47-254A-89F8-DC26161B87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  <a:prstGeom prst="rect">
            <a:avLst/>
          </a:prstGeom>
        </p:spPr>
        <p:txBody>
          <a:bodyPr vert="horz" lIns="0" tIns="72000" rIns="0" bIns="0" rtlCol="0" anchor="ctr"/>
          <a:lstStyle>
            <a:lvl1pPr algn="r"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fld id="{741C03D3-FA44-40EC-9A21-1FC4FEA3E2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Заголовок 3">
            <a:extLst>
              <a:ext uri="{FF2B5EF4-FFF2-40B4-BE49-F238E27FC236}">
                <a16:creationId xmlns:a16="http://schemas.microsoft.com/office/drawing/2014/main" id="{FFF6938D-3112-4D42-A9E5-13EC2B15E1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7600" y="547141"/>
            <a:ext cx="21232812" cy="1454697"/>
          </a:xfrm>
          <a:prstGeom prst="rect">
            <a:avLst/>
          </a:prstGeom>
        </p:spPr>
        <p:txBody>
          <a:bodyPr vert="horz" lIns="0" tIns="198000" rIns="0" bIns="0" rtlCol="0" anchor="t">
            <a:noAutofit/>
          </a:bodyPr>
          <a:lstStyle/>
          <a:p>
            <a:r>
              <a:rPr lang="ru-RU" dirty="0"/>
              <a:t>Заголовок</a:t>
            </a:r>
          </a:p>
        </p:txBody>
      </p:sp>
      <p:sp>
        <p:nvSpPr>
          <p:cNvPr id="8" name="Рисунок 2">
            <a:extLst>
              <a:ext uri="{FF2B5EF4-FFF2-40B4-BE49-F238E27FC236}">
                <a16:creationId xmlns:a16="http://schemas.microsoft.com/office/drawing/2014/main" id="{51D18458-3918-4B43-83CC-BE9872AE628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587599" y="3463290"/>
            <a:ext cx="6584851" cy="8785860"/>
          </a:xfrm>
        </p:spPr>
        <p:txBody>
          <a:bodyPr tIns="180000" bIns="0" anchor="ctr" anchorCtr="1"/>
          <a:lstStyle>
            <a:lvl1pPr marL="0" marR="0" indent="0" algn="ctr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ru-RU" dirty="0"/>
              <a:t>Окно для вставки фотографии,</a:t>
            </a:r>
            <a:br>
              <a:rPr lang="ru-RU" dirty="0"/>
            </a:br>
            <a:r>
              <a:rPr lang="ru-RU" dirty="0"/>
              <a:t>иллюстрации</a:t>
            </a:r>
          </a:p>
        </p:txBody>
      </p:sp>
      <p:sp>
        <p:nvSpPr>
          <p:cNvPr id="7" name="Рисунок 2">
            <a:extLst>
              <a:ext uri="{FF2B5EF4-FFF2-40B4-BE49-F238E27FC236}">
                <a16:creationId xmlns:a16="http://schemas.microsoft.com/office/drawing/2014/main" id="{08A2693F-48EF-E14E-9B89-421D6299B20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905504" y="3463290"/>
            <a:ext cx="6578971" cy="8785860"/>
          </a:xfrm>
        </p:spPr>
        <p:txBody>
          <a:bodyPr tIns="180000" bIns="0" anchor="ctr" anchorCtr="1"/>
          <a:lstStyle>
            <a:lvl1pPr marL="0" marR="0" indent="0" algn="ctr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ru-RU" dirty="0"/>
              <a:t>Окно для вставки фотографии,</a:t>
            </a:r>
            <a:br>
              <a:rPr lang="ru-RU" dirty="0"/>
            </a:br>
            <a:r>
              <a:rPr lang="ru-RU" dirty="0"/>
              <a:t>иллюстрации</a:t>
            </a:r>
          </a:p>
        </p:txBody>
      </p:sp>
      <p:sp>
        <p:nvSpPr>
          <p:cNvPr id="9" name="Рисунок 2">
            <a:extLst>
              <a:ext uri="{FF2B5EF4-FFF2-40B4-BE49-F238E27FC236}">
                <a16:creationId xmlns:a16="http://schemas.microsoft.com/office/drawing/2014/main" id="{D43D93D4-A86E-1248-B402-BACDE7FB57B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6228458" y="3463290"/>
            <a:ext cx="6583917" cy="8785860"/>
          </a:xfrm>
        </p:spPr>
        <p:txBody>
          <a:bodyPr tIns="180000" bIns="0" anchor="ctr" anchorCtr="1"/>
          <a:lstStyle>
            <a:lvl1pPr marL="0" marR="0" indent="0" algn="ctr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ru-RU" dirty="0"/>
              <a:t>Окно для вставки фотографии,</a:t>
            </a:r>
            <a:br>
              <a:rPr lang="ru-RU" dirty="0"/>
            </a:br>
            <a:r>
              <a:rPr lang="ru-RU" dirty="0"/>
              <a:t>иллюстрации</a:t>
            </a:r>
          </a:p>
        </p:txBody>
      </p:sp>
    </p:spTree>
    <p:extLst>
      <p:ext uri="{BB962C8B-B14F-4D97-AF65-F5344CB8AC3E}">
        <p14:creationId xmlns:p14="http://schemas.microsoft.com/office/powerpoint/2010/main" val="3291981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зображение во весь экра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Рисунок 2">
            <a:extLst>
              <a:ext uri="{FF2B5EF4-FFF2-40B4-BE49-F238E27FC236}">
                <a16:creationId xmlns:a16="http://schemas.microsoft.com/office/drawing/2014/main" id="{EA502E89-DEA8-6F45-8073-569B507DB42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4382413" cy="13716000"/>
          </a:xfrm>
          <a:prstGeom prst="rect">
            <a:avLst/>
          </a:prstGeom>
        </p:spPr>
        <p:txBody>
          <a:bodyPr tIns="251999" anchor="ctr" anchorCtr="1"/>
          <a:lstStyle>
            <a:lvl1pPr marL="0" marR="0" indent="0" algn="ctr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ru-RU" dirty="0"/>
              <a:t>Окно для вставки фотографии, иллюстрации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8EC28-5BE0-7E49-9412-397DBC16A3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600" y="12624682"/>
            <a:ext cx="17565588" cy="4252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00000"/>
              </a:lnSpc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79FD6-9EE1-764D-9BF1-8C9BF659A2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  <a:prstGeom prst="rect">
            <a:avLst/>
          </a:prstGeom>
        </p:spPr>
        <p:txBody>
          <a:bodyPr vert="horz" lIns="0" tIns="72000" rIns="0" bIns="0" rtlCol="0" anchor="ctr"/>
          <a:lstStyle>
            <a:lvl1pPr algn="r"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fld id="{741C03D3-FA44-40EC-9A21-1FC4FEA3E22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566443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>
            <a:extLst>
              <a:ext uri="{FF2B5EF4-FFF2-40B4-BE49-F238E27FC236}">
                <a16:creationId xmlns:a16="http://schemas.microsoft.com/office/drawing/2014/main" id="{B61AA1D6-93BC-7E46-B43D-C6BE24CBC42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042000" y="10050462"/>
            <a:ext cx="12449174" cy="1828801"/>
          </a:xfrm>
        </p:spPr>
        <p:txBody>
          <a:bodyPr lIns="0" tIns="0" rIns="0" bIns="27000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 baseline="0">
                <a:latin typeface="+mn-lt"/>
              </a:defRPr>
            </a:lvl1pPr>
            <a:lvl2pPr marL="914354" indent="0" algn="ctr">
              <a:buNone/>
              <a:defRPr sz="4000"/>
            </a:lvl2pPr>
            <a:lvl3pPr marL="1828710" indent="0" algn="ctr">
              <a:buNone/>
              <a:defRPr sz="3600"/>
            </a:lvl3pPr>
            <a:lvl4pPr marL="2743064" indent="0" algn="ctr">
              <a:buNone/>
              <a:defRPr sz="3200"/>
            </a:lvl4pPr>
            <a:lvl5pPr marL="3657419" indent="0" algn="ctr">
              <a:buNone/>
              <a:defRPr sz="3200"/>
            </a:lvl5pPr>
            <a:lvl6pPr marL="4571773" indent="0" algn="ctr">
              <a:buNone/>
              <a:defRPr sz="3200"/>
            </a:lvl6pPr>
            <a:lvl7pPr marL="5486127" indent="0" algn="ctr">
              <a:buNone/>
              <a:defRPr sz="3200"/>
            </a:lvl7pPr>
            <a:lvl8pPr marL="6400483" indent="0" algn="ctr">
              <a:buNone/>
              <a:defRPr sz="3200"/>
            </a:lvl8pPr>
            <a:lvl9pPr marL="7314837" indent="0" algn="ctr">
              <a:buNone/>
              <a:defRPr sz="3200"/>
            </a:lvl9pPr>
          </a:lstStyle>
          <a:p>
            <a:r>
              <a:rPr lang="ru-RU" dirty="0"/>
              <a:t>Автор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3052160" y="3111500"/>
            <a:ext cx="19406838" cy="6213475"/>
          </a:xfrm>
        </p:spPr>
        <p:txBody>
          <a:bodyPr tIns="180000" anchor="ctr">
            <a:noAutofit/>
          </a:bodyPr>
          <a:lstStyle>
            <a:lvl1pPr marL="0" indent="0">
              <a:buClr>
                <a:schemeClr val="bg2"/>
              </a:buClr>
              <a:buSzPct val="120000"/>
              <a:buFont typeface="Arial Unicode MS" panose="020B0604020202020204" pitchFamily="34" charset="-128"/>
              <a:buChar char="▎"/>
              <a:defRPr sz="9600" baseline="0"/>
            </a:lvl1pPr>
          </a:lstStyle>
          <a:p>
            <a:pPr lvl="0"/>
            <a:r>
              <a:rPr lang="ru-RU" dirty="0"/>
              <a:t>Цитата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5775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д (фон чёрный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AD3B634B-388F-A448-9977-928240B537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600" y="12624682"/>
            <a:ext cx="17565588" cy="4252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00000"/>
              </a:lnSpc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34750DB9-1050-F946-A127-D0A81371C6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  <a:prstGeom prst="rect">
            <a:avLst/>
          </a:prstGeom>
        </p:spPr>
        <p:txBody>
          <a:bodyPr vert="horz" lIns="0" tIns="72000" rIns="0" bIns="0" rtlCol="0" anchor="ctr"/>
          <a:lstStyle>
            <a:lvl1pPr algn="r"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fld id="{741C03D3-FA44-40EC-9A21-1FC4FEA3E2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Заголовок 3">
            <a:extLst>
              <a:ext uri="{FF2B5EF4-FFF2-40B4-BE49-F238E27FC236}">
                <a16:creationId xmlns:a16="http://schemas.microsoft.com/office/drawing/2014/main" id="{E93341BD-A05E-7146-B509-3E298CC0F27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7600" y="547141"/>
            <a:ext cx="21232812" cy="1454697"/>
          </a:xfrm>
          <a:prstGeom prst="rect">
            <a:avLst/>
          </a:prstGeom>
        </p:spPr>
        <p:txBody>
          <a:bodyPr vert="horz" lIns="0" tIns="198000" rIns="0" bIns="0" rtlCol="0" anchor="t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578235F-978B-214B-8415-D194E2679FA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91537" y="3104579"/>
            <a:ext cx="21220838" cy="9144571"/>
          </a:xfrm>
        </p:spPr>
        <p:txBody>
          <a:bodyPr tIns="180000"/>
          <a:lstStyle>
            <a:lvl1pPr>
              <a:lnSpc>
                <a:spcPct val="150000"/>
              </a:lnSpc>
              <a:spcBef>
                <a:spcPts val="600"/>
              </a:spcBef>
              <a:defRPr b="0" i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ru-RU" dirty="0"/>
              <a:t>Код</a:t>
            </a:r>
          </a:p>
        </p:txBody>
      </p:sp>
    </p:spTree>
    <p:extLst>
      <p:ext uri="{BB962C8B-B14F-4D97-AF65-F5344CB8AC3E}">
        <p14:creationId xmlns:p14="http://schemas.microsoft.com/office/powerpoint/2010/main" val="247548530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д (фон белый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6CB4852-24CC-9546-8775-D111FA686A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600" y="12624682"/>
            <a:ext cx="17565588" cy="4252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00000"/>
              </a:lnSpc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E609C07-4ABA-9149-94E6-B2C8983AFC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  <a:prstGeom prst="rect">
            <a:avLst/>
          </a:prstGeom>
        </p:spPr>
        <p:txBody>
          <a:bodyPr vert="horz" lIns="0" tIns="72000" rIns="0" bIns="0" rtlCol="0" anchor="ctr"/>
          <a:lstStyle>
            <a:lvl1pPr algn="r"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fld id="{741C03D3-FA44-40EC-9A21-1FC4FEA3E2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Заголовок 3">
            <a:extLst>
              <a:ext uri="{FF2B5EF4-FFF2-40B4-BE49-F238E27FC236}">
                <a16:creationId xmlns:a16="http://schemas.microsoft.com/office/drawing/2014/main" id="{45484853-AF1C-9C4F-87F8-C9C5A3EDBD7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7600" y="547141"/>
            <a:ext cx="21232812" cy="1454697"/>
          </a:xfrm>
          <a:prstGeom prst="rect">
            <a:avLst/>
          </a:prstGeom>
        </p:spPr>
        <p:txBody>
          <a:bodyPr vert="horz" lIns="0" tIns="198000" rIns="0" bIns="0" rtlCol="0" anchor="t">
            <a:noAutofit/>
          </a:bodyPr>
          <a:lstStyle/>
          <a:p>
            <a:r>
              <a:rPr lang="ru-RU" dirty="0"/>
              <a:t>Заголовок</a:t>
            </a:r>
          </a:p>
        </p:txBody>
      </p:sp>
      <p:sp>
        <p:nvSpPr>
          <p:cNvPr id="8" name="Текст 4">
            <a:extLst>
              <a:ext uri="{FF2B5EF4-FFF2-40B4-BE49-F238E27FC236}">
                <a16:creationId xmlns:a16="http://schemas.microsoft.com/office/drawing/2014/main" id="{DC83B333-F3B4-444F-8A46-A3EA094A312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91537" y="3104579"/>
            <a:ext cx="21220838" cy="9144571"/>
          </a:xfrm>
        </p:spPr>
        <p:txBody>
          <a:bodyPr tIns="180000"/>
          <a:lstStyle>
            <a:lvl1pPr>
              <a:lnSpc>
                <a:spcPct val="150000"/>
              </a:lnSpc>
              <a:spcBef>
                <a:spcPts val="600"/>
              </a:spcBef>
              <a:defRPr b="0" i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ru-RU" dirty="0"/>
              <a:t>Код</a:t>
            </a:r>
          </a:p>
        </p:txBody>
      </p:sp>
    </p:spTree>
    <p:extLst>
      <p:ext uri="{BB962C8B-B14F-4D97-AF65-F5344CB8AC3E}">
        <p14:creationId xmlns:p14="http://schemas.microsoft.com/office/powerpoint/2010/main" val="2874677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_NDA_r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5846" y="1821449"/>
            <a:ext cx="1551918" cy="1034612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12DEBE05-BD93-9E4C-8833-39CDD96963A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042001" y="10061096"/>
            <a:ext cx="18308288" cy="1818167"/>
          </a:xfrm>
        </p:spPr>
        <p:txBody>
          <a:bodyPr lIns="0" tIns="0" rIns="0" bIns="251999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 baseline="0">
                <a:latin typeface="+mn-lt"/>
              </a:defRPr>
            </a:lvl1pPr>
            <a:lvl2pPr marL="914354" indent="0" algn="ctr">
              <a:buNone/>
              <a:defRPr sz="4000"/>
            </a:lvl2pPr>
            <a:lvl3pPr marL="1828710" indent="0" algn="ctr">
              <a:buNone/>
              <a:defRPr sz="3600"/>
            </a:lvl3pPr>
            <a:lvl4pPr marL="2743064" indent="0" algn="ctr">
              <a:buNone/>
              <a:defRPr sz="3200"/>
            </a:lvl4pPr>
            <a:lvl5pPr marL="3657419" indent="0" algn="ctr">
              <a:buNone/>
              <a:defRPr sz="3200"/>
            </a:lvl5pPr>
            <a:lvl6pPr marL="4571773" indent="0" algn="ctr">
              <a:buNone/>
              <a:defRPr sz="3200"/>
            </a:lvl6pPr>
            <a:lvl7pPr marL="5486127" indent="0" algn="ctr">
              <a:buNone/>
              <a:defRPr sz="3200"/>
            </a:lvl7pPr>
            <a:lvl8pPr marL="6400483" indent="0" algn="ctr">
              <a:buNone/>
              <a:defRPr sz="3200"/>
            </a:lvl8pPr>
            <a:lvl9pPr marL="7314837" indent="0" algn="ctr">
              <a:buNone/>
              <a:defRPr sz="3200"/>
            </a:lvl9pPr>
          </a:lstStyle>
          <a:p>
            <a:r>
              <a:rPr lang="ru-RU" dirty="0"/>
              <a:t>Имя и Фамилия, должность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9DE0F7C-FF9C-4248-9895-EC5F33449FE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42718" y="3831168"/>
            <a:ext cx="18308288" cy="5493808"/>
          </a:xfrm>
        </p:spPr>
        <p:txBody>
          <a:bodyPr vert="horz" tIns="216000" rIns="0" anchor="ctr" anchorCtr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600">
                <a:latin typeface="+mj-lt"/>
              </a:defRPr>
            </a:lvl1pPr>
          </a:lstStyle>
          <a:p>
            <a:r>
              <a:rPr lang="ru-RU" dirty="0"/>
              <a:t>Заголовок презентации</a:t>
            </a:r>
            <a:endParaRPr lang="en-US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AF0B164-80C7-F34D-A750-157999CB522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990138" y="2211387"/>
            <a:ext cx="2217600" cy="614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1263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0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нтакты_r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5">
            <a:extLst>
              <a:ext uri="{FF2B5EF4-FFF2-40B4-BE49-F238E27FC236}">
                <a16:creationId xmlns:a16="http://schemas.microsoft.com/office/drawing/2014/main" id="{C09B87DF-F74F-C84C-8E71-045F945C696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44665" y="7496175"/>
            <a:ext cx="8418163" cy="820513"/>
          </a:xfrm>
          <a:prstGeom prst="rect">
            <a:avLst/>
          </a:prstGeom>
        </p:spPr>
        <p:txBody>
          <a:bodyPr lIns="0" tIns="0" bIns="0" anchor="b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1" baseline="0">
                <a:latin typeface="+mj-lt"/>
              </a:defRPr>
            </a:lvl1pPr>
          </a:lstStyle>
          <a:p>
            <a:pPr lvl="0"/>
            <a:r>
              <a:rPr lang="ru-RU" dirty="0"/>
              <a:t>Имя и</a:t>
            </a:r>
            <a:r>
              <a:rPr lang="en-US" dirty="0"/>
              <a:t> </a:t>
            </a:r>
            <a:r>
              <a:rPr lang="ru-RU" dirty="0"/>
              <a:t>Фамилия</a:t>
            </a:r>
          </a:p>
        </p:txBody>
      </p:sp>
      <p:sp>
        <p:nvSpPr>
          <p:cNvPr id="12" name="Текст 13">
            <a:extLst>
              <a:ext uri="{FF2B5EF4-FFF2-40B4-BE49-F238E27FC236}">
                <a16:creationId xmlns:a16="http://schemas.microsoft.com/office/drawing/2014/main" id="{83029A49-DE31-E64A-A86E-7056DB181F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42000" y="8553438"/>
            <a:ext cx="8418163" cy="1125550"/>
          </a:xfrm>
          <a:prstGeom prst="rect">
            <a:avLst/>
          </a:prstGeom>
        </p:spPr>
        <p:txBody>
          <a:bodyPr lIns="0" tIns="0" bIns="0" anchor="t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Должность</a:t>
            </a:r>
          </a:p>
        </p:txBody>
      </p: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6B16E7C6-92E3-6843-B9BE-BFA1FBEB69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35300" y="3477893"/>
            <a:ext cx="18314988" cy="3656332"/>
          </a:xfrm>
        </p:spPr>
        <p:txBody>
          <a:bodyPr tIns="0" bIns="162000" anchor="b" anchorCtr="0"/>
          <a:lstStyle>
            <a:lvl1pPr>
              <a:lnSpc>
                <a:spcPct val="100000"/>
              </a:lnSpc>
              <a:defRPr/>
            </a:lvl1pPr>
          </a:lstStyle>
          <a:p>
            <a:r>
              <a:rPr lang="ru-RU" dirty="0"/>
              <a:t>Спасибо</a:t>
            </a:r>
          </a:p>
        </p:txBody>
      </p:sp>
      <p:sp>
        <p:nvSpPr>
          <p:cNvPr id="20" name="Текст 13">
            <a:extLst>
              <a:ext uri="{FF2B5EF4-FFF2-40B4-BE49-F238E27FC236}">
                <a16:creationId xmlns:a16="http://schemas.microsoft.com/office/drawing/2014/main" id="{6DE52A79-8184-B048-AE45-4960F2F1B57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75075" y="10044472"/>
            <a:ext cx="7685088" cy="737030"/>
          </a:xfrm>
          <a:prstGeom prst="rect">
            <a:avLst/>
          </a:prstGeom>
        </p:spPr>
        <p:txBody>
          <a:bodyPr lIns="0" tIns="82800"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latin typeface="+mn-lt"/>
              </a:defRPr>
            </a:lvl1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логин@</a:t>
            </a:r>
            <a:r>
              <a:rPr lang="en-US" dirty="0" err="1"/>
              <a:t>yandex-team.ru</a:t>
            </a:r>
            <a:endParaRPr lang="en-US" dirty="0"/>
          </a:p>
        </p:txBody>
      </p:sp>
      <p:sp>
        <p:nvSpPr>
          <p:cNvPr id="24" name="Текст 13">
            <a:extLst>
              <a:ext uri="{FF2B5EF4-FFF2-40B4-BE49-F238E27FC236}">
                <a16:creationId xmlns:a16="http://schemas.microsoft.com/office/drawing/2014/main" id="{189F932A-831C-6E4F-83E8-CFBA348AF3B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775073" y="10788728"/>
            <a:ext cx="7685089" cy="720187"/>
          </a:xfrm>
          <a:prstGeom prst="rect">
            <a:avLst/>
          </a:prstGeom>
        </p:spPr>
        <p:txBody>
          <a:bodyPr lIns="0" tIns="68400"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latin typeface="+mn-lt"/>
              </a:defRPr>
            </a:lvl1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@</a:t>
            </a:r>
            <a:r>
              <a:rPr lang="en-US" dirty="0"/>
              <a:t>username</a:t>
            </a:r>
          </a:p>
        </p:txBody>
      </p:sp>
      <p:sp>
        <p:nvSpPr>
          <p:cNvPr id="25" name="Текст 5">
            <a:extLst>
              <a:ext uri="{FF2B5EF4-FFF2-40B4-BE49-F238E27FC236}">
                <a16:creationId xmlns:a16="http://schemas.microsoft.com/office/drawing/2014/main" id="{71328253-70E3-5C47-993B-51E50AED832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2566751" y="7496175"/>
            <a:ext cx="8783537" cy="820513"/>
          </a:xfrm>
          <a:prstGeom prst="rect">
            <a:avLst/>
          </a:prstGeom>
        </p:spPr>
        <p:txBody>
          <a:bodyPr lIns="0" tIns="0" bIns="0" anchor="b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1" baseline="0">
                <a:latin typeface="+mj-lt"/>
              </a:defRPr>
            </a:lvl1pPr>
          </a:lstStyle>
          <a:p>
            <a:pPr lvl="0"/>
            <a:r>
              <a:rPr lang="ru-RU" dirty="0"/>
              <a:t>Имя и</a:t>
            </a:r>
            <a:r>
              <a:rPr lang="en-US" dirty="0"/>
              <a:t> </a:t>
            </a:r>
            <a:r>
              <a:rPr lang="ru-RU" dirty="0"/>
              <a:t>Фамилия</a:t>
            </a:r>
          </a:p>
        </p:txBody>
      </p:sp>
      <p:sp>
        <p:nvSpPr>
          <p:cNvPr id="26" name="Текст 13">
            <a:extLst>
              <a:ext uri="{FF2B5EF4-FFF2-40B4-BE49-F238E27FC236}">
                <a16:creationId xmlns:a16="http://schemas.microsoft.com/office/drawing/2014/main" id="{6A552FD6-ABD1-D64D-9FF6-E553B0A5560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2566751" y="8553438"/>
            <a:ext cx="8783537" cy="1125550"/>
          </a:xfrm>
          <a:prstGeom prst="rect">
            <a:avLst/>
          </a:prstGeom>
        </p:spPr>
        <p:txBody>
          <a:bodyPr lIns="0" tIns="0" bIns="0" anchor="t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Должность</a:t>
            </a:r>
          </a:p>
        </p:txBody>
      </p:sp>
      <p:sp>
        <p:nvSpPr>
          <p:cNvPr id="27" name="Текст 13">
            <a:extLst>
              <a:ext uri="{FF2B5EF4-FFF2-40B4-BE49-F238E27FC236}">
                <a16:creationId xmlns:a16="http://schemas.microsoft.com/office/drawing/2014/main" id="{7207650D-8903-7C4E-9AEE-D86AEB38CAA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3290549" y="10044472"/>
            <a:ext cx="8059651" cy="737030"/>
          </a:xfrm>
          <a:prstGeom prst="rect">
            <a:avLst/>
          </a:prstGeom>
        </p:spPr>
        <p:txBody>
          <a:bodyPr lIns="0" tIns="82800"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latin typeface="+mn-lt"/>
              </a:defRPr>
            </a:lvl1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логин@</a:t>
            </a:r>
            <a:r>
              <a:rPr lang="en-US" dirty="0" err="1"/>
              <a:t>yandex-team.ru</a:t>
            </a:r>
            <a:endParaRPr lang="en-US" dirty="0"/>
          </a:p>
        </p:txBody>
      </p:sp>
      <p:sp>
        <p:nvSpPr>
          <p:cNvPr id="30" name="Текст 13">
            <a:extLst>
              <a:ext uri="{FF2B5EF4-FFF2-40B4-BE49-F238E27FC236}">
                <a16:creationId xmlns:a16="http://schemas.microsoft.com/office/drawing/2014/main" id="{3BB70EA8-80F5-E34B-BB07-E65613EA8DD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3290548" y="10788728"/>
            <a:ext cx="8059652" cy="720187"/>
          </a:xfrm>
          <a:prstGeom prst="rect">
            <a:avLst/>
          </a:prstGeom>
        </p:spPr>
        <p:txBody>
          <a:bodyPr lIns="0" tIns="68400"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latin typeface="+mn-lt"/>
              </a:defRPr>
            </a:lvl1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@</a:t>
            </a:r>
            <a:r>
              <a:rPr lang="en-US" dirty="0"/>
              <a:t>username</a:t>
            </a:r>
          </a:p>
        </p:txBody>
      </p:sp>
      <p:sp>
        <p:nvSpPr>
          <p:cNvPr id="31" name="Рисунок 10">
            <a:extLst>
              <a:ext uri="{FF2B5EF4-FFF2-40B4-BE49-F238E27FC236}">
                <a16:creationId xmlns:a16="http://schemas.microsoft.com/office/drawing/2014/main" id="{EDCF3707-D507-EE43-908E-05F8BD123C22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12566751" y="10830539"/>
            <a:ext cx="432688" cy="433250"/>
          </a:xfrm>
        </p:spPr>
        <p:txBody>
          <a:bodyPr anchor="ctr" anchorCtr="0"/>
          <a:lstStyle>
            <a:lvl1pPr algn="ctr">
              <a:defRPr sz="1600"/>
            </a:lvl1pPr>
          </a:lstStyle>
          <a:p>
            <a:r>
              <a:rPr lang="en-US" dirty="0"/>
              <a:t>Icon</a:t>
            </a:r>
            <a:endParaRPr lang="ru-RU" dirty="0"/>
          </a:p>
        </p:txBody>
      </p:sp>
      <p:sp>
        <p:nvSpPr>
          <p:cNvPr id="33" name="Рисунок 10">
            <a:extLst>
              <a:ext uri="{FF2B5EF4-FFF2-40B4-BE49-F238E27FC236}">
                <a16:creationId xmlns:a16="http://schemas.microsoft.com/office/drawing/2014/main" id="{338C2023-7709-FA4E-82B3-344C61A157ED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12566751" y="10092416"/>
            <a:ext cx="432688" cy="433250"/>
          </a:xfrm>
        </p:spPr>
        <p:txBody>
          <a:bodyPr anchor="ctr" anchorCtr="0"/>
          <a:lstStyle>
            <a:lvl1pPr algn="ctr">
              <a:defRPr sz="1600"/>
            </a:lvl1pPr>
          </a:lstStyle>
          <a:p>
            <a:r>
              <a:rPr lang="en-US" dirty="0"/>
              <a:t>Icon</a:t>
            </a:r>
            <a:endParaRPr lang="ru-RU" dirty="0"/>
          </a:p>
        </p:txBody>
      </p:sp>
      <p:sp>
        <p:nvSpPr>
          <p:cNvPr id="34" name="Рисунок 10">
            <a:extLst>
              <a:ext uri="{FF2B5EF4-FFF2-40B4-BE49-F238E27FC236}">
                <a16:creationId xmlns:a16="http://schemas.microsoft.com/office/drawing/2014/main" id="{FEEA7C5F-02DF-494E-A3DD-371DBF79D422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3042000" y="10830539"/>
            <a:ext cx="432688" cy="433250"/>
          </a:xfrm>
        </p:spPr>
        <p:txBody>
          <a:bodyPr anchor="ctr" anchorCtr="0"/>
          <a:lstStyle>
            <a:lvl1pPr algn="ctr">
              <a:defRPr sz="1600"/>
            </a:lvl1pPr>
          </a:lstStyle>
          <a:p>
            <a:r>
              <a:rPr lang="en-US" dirty="0"/>
              <a:t>Icon</a:t>
            </a:r>
            <a:endParaRPr lang="ru-RU" dirty="0"/>
          </a:p>
        </p:txBody>
      </p:sp>
      <p:sp>
        <p:nvSpPr>
          <p:cNvPr id="35" name="Рисунок 10">
            <a:extLst>
              <a:ext uri="{FF2B5EF4-FFF2-40B4-BE49-F238E27FC236}">
                <a16:creationId xmlns:a16="http://schemas.microsoft.com/office/drawing/2014/main" id="{234FC2DF-131A-424E-98BF-B350AB6AFA20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3042000" y="10092416"/>
            <a:ext cx="432688" cy="433250"/>
          </a:xfrm>
        </p:spPr>
        <p:txBody>
          <a:bodyPr anchor="ctr" anchorCtr="0"/>
          <a:lstStyle>
            <a:lvl1pPr algn="ctr">
              <a:defRPr sz="1600"/>
            </a:lvl1pPr>
          </a:lstStyle>
          <a:p>
            <a:r>
              <a:rPr lang="en-US" dirty="0"/>
              <a:t>Icon</a:t>
            </a:r>
            <a:endParaRPr lang="ru-RU" dirty="0"/>
          </a:p>
        </p:txBody>
      </p:sp>
      <p:sp>
        <p:nvSpPr>
          <p:cNvPr id="23" name="Рисунок 9">
            <a:extLst>
              <a:ext uri="{FF2B5EF4-FFF2-40B4-BE49-F238E27FC236}">
                <a16:creationId xmlns:a16="http://schemas.microsoft.com/office/drawing/2014/main" id="{CE948354-65EA-4A45-A248-16350434ABB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5484475" y="1753711"/>
            <a:ext cx="5865814" cy="1227234"/>
          </a:xfrm>
          <a:noFill/>
          <a:ln>
            <a:noFill/>
          </a:ln>
        </p:spPr>
        <p:txBody>
          <a:bodyPr tIns="594000">
            <a:noAutofit/>
          </a:bodyPr>
          <a:lstStyle>
            <a:lvl1pPr marL="0" indent="0" algn="ctr">
              <a:buFontTx/>
              <a:buNone/>
              <a:defRPr sz="3200" b="0" i="0" baseline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r>
              <a:rPr lang="ru-RU" dirty="0"/>
              <a:t>Логотип</a:t>
            </a:r>
            <a:r>
              <a:rPr lang="en-US" dirty="0"/>
              <a:t> </a:t>
            </a:r>
            <a:r>
              <a:rPr lang="ru-RU" dirty="0"/>
              <a:t>партнёра</a:t>
            </a:r>
            <a:r>
              <a:rPr lang="en-US" dirty="0"/>
              <a:t> </a:t>
            </a:r>
            <a:r>
              <a:rPr lang="ru-RU" dirty="0"/>
              <a:t>или</a:t>
            </a:r>
            <a:r>
              <a:rPr lang="en-US" dirty="0"/>
              <a:t> NDA</a:t>
            </a:r>
            <a:endParaRPr lang="ru-RU" dirty="0"/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254D8887-1C02-5F4B-99A9-5E9D8CF7E59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990138" y="2211387"/>
            <a:ext cx="2217600" cy="614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5565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нтакты_ru_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5">
            <a:extLst>
              <a:ext uri="{FF2B5EF4-FFF2-40B4-BE49-F238E27FC236}">
                <a16:creationId xmlns:a16="http://schemas.microsoft.com/office/drawing/2014/main" id="{C09B87DF-F74F-C84C-8E71-045F945C696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44665" y="7496175"/>
            <a:ext cx="8418163" cy="820513"/>
          </a:xfrm>
          <a:prstGeom prst="rect">
            <a:avLst/>
          </a:prstGeom>
        </p:spPr>
        <p:txBody>
          <a:bodyPr lIns="0" tIns="0" bIns="0" anchor="b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1" baseline="0">
                <a:latin typeface="+mj-lt"/>
              </a:defRPr>
            </a:lvl1pPr>
          </a:lstStyle>
          <a:p>
            <a:pPr lvl="0"/>
            <a:r>
              <a:rPr lang="ru-RU" dirty="0"/>
              <a:t>Имя и</a:t>
            </a:r>
            <a:r>
              <a:rPr lang="en-US" dirty="0"/>
              <a:t> </a:t>
            </a:r>
            <a:r>
              <a:rPr lang="ru-RU" dirty="0"/>
              <a:t>Фамилия</a:t>
            </a:r>
          </a:p>
        </p:txBody>
      </p:sp>
      <p:sp>
        <p:nvSpPr>
          <p:cNvPr id="12" name="Текст 13">
            <a:extLst>
              <a:ext uri="{FF2B5EF4-FFF2-40B4-BE49-F238E27FC236}">
                <a16:creationId xmlns:a16="http://schemas.microsoft.com/office/drawing/2014/main" id="{83029A49-DE31-E64A-A86E-7056DB181F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42000" y="8553438"/>
            <a:ext cx="8418163" cy="1125550"/>
          </a:xfrm>
          <a:prstGeom prst="rect">
            <a:avLst/>
          </a:prstGeom>
        </p:spPr>
        <p:txBody>
          <a:bodyPr lIns="0" tIns="0" bIns="0" anchor="t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Должность</a:t>
            </a:r>
          </a:p>
        </p:txBody>
      </p: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6B16E7C6-92E3-6843-B9BE-BFA1FBEB69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35300" y="3477893"/>
            <a:ext cx="18314988" cy="3656332"/>
          </a:xfrm>
        </p:spPr>
        <p:txBody>
          <a:bodyPr tIns="0" bIns="162000" anchor="b" anchorCtr="0"/>
          <a:lstStyle>
            <a:lvl1pPr>
              <a:lnSpc>
                <a:spcPct val="100000"/>
              </a:lnSpc>
              <a:defRPr/>
            </a:lvl1pPr>
          </a:lstStyle>
          <a:p>
            <a:r>
              <a:rPr lang="ru-RU" dirty="0"/>
              <a:t>Спасибо</a:t>
            </a:r>
          </a:p>
        </p:txBody>
      </p:sp>
      <p:sp>
        <p:nvSpPr>
          <p:cNvPr id="25" name="Текст 5">
            <a:extLst>
              <a:ext uri="{FF2B5EF4-FFF2-40B4-BE49-F238E27FC236}">
                <a16:creationId xmlns:a16="http://schemas.microsoft.com/office/drawing/2014/main" id="{71328253-70E3-5C47-993B-51E50AED832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2566751" y="7496175"/>
            <a:ext cx="8783537" cy="820513"/>
          </a:xfrm>
          <a:prstGeom prst="rect">
            <a:avLst/>
          </a:prstGeom>
        </p:spPr>
        <p:txBody>
          <a:bodyPr lIns="0" tIns="0" bIns="0" anchor="b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1" baseline="0">
                <a:latin typeface="+mj-lt"/>
              </a:defRPr>
            </a:lvl1pPr>
          </a:lstStyle>
          <a:p>
            <a:pPr lvl="0"/>
            <a:r>
              <a:rPr lang="ru-RU" dirty="0"/>
              <a:t>Имя и</a:t>
            </a:r>
            <a:r>
              <a:rPr lang="en-US" dirty="0"/>
              <a:t> </a:t>
            </a:r>
            <a:r>
              <a:rPr lang="ru-RU" dirty="0"/>
              <a:t>Фамилия</a:t>
            </a:r>
          </a:p>
        </p:txBody>
      </p:sp>
      <p:sp>
        <p:nvSpPr>
          <p:cNvPr id="26" name="Текст 13">
            <a:extLst>
              <a:ext uri="{FF2B5EF4-FFF2-40B4-BE49-F238E27FC236}">
                <a16:creationId xmlns:a16="http://schemas.microsoft.com/office/drawing/2014/main" id="{6A552FD6-ABD1-D64D-9FF6-E553B0A5560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2566751" y="8553438"/>
            <a:ext cx="8783537" cy="1125550"/>
          </a:xfrm>
          <a:prstGeom prst="rect">
            <a:avLst/>
          </a:prstGeom>
        </p:spPr>
        <p:txBody>
          <a:bodyPr lIns="0" tIns="0" bIns="0" anchor="t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+mn-lt"/>
              </a:defRPr>
            </a:lvl1pPr>
          </a:lstStyle>
          <a:p>
            <a:pPr lvl="0"/>
            <a:r>
              <a:rPr lang="ru-RU" dirty="0"/>
              <a:t>Должность</a:t>
            </a:r>
          </a:p>
        </p:txBody>
      </p:sp>
      <p:pic>
        <p:nvPicPr>
          <p:cNvPr id="21" name="Рисунок 3">
            <a:extLst>
              <a:ext uri="{FF2B5EF4-FFF2-40B4-BE49-F238E27FC236}">
                <a16:creationId xmlns:a16="http://schemas.microsoft.com/office/drawing/2014/main" id="{ACFB3425-CFEE-784D-B66F-A0F8DE3642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5846" y="1821449"/>
            <a:ext cx="1551918" cy="1034612"/>
          </a:xfrm>
          <a:prstGeom prst="rect">
            <a:avLst/>
          </a:prstGeom>
        </p:spPr>
      </p:pic>
      <p:sp>
        <p:nvSpPr>
          <p:cNvPr id="22" name="Текст 13">
            <a:extLst>
              <a:ext uri="{FF2B5EF4-FFF2-40B4-BE49-F238E27FC236}">
                <a16:creationId xmlns:a16="http://schemas.microsoft.com/office/drawing/2014/main" id="{9C698637-29EF-B948-955D-0BE54DF113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75075" y="10044472"/>
            <a:ext cx="7685088" cy="737030"/>
          </a:xfrm>
          <a:prstGeom prst="rect">
            <a:avLst/>
          </a:prstGeom>
        </p:spPr>
        <p:txBody>
          <a:bodyPr lIns="0" tIns="82800"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latin typeface="+mn-lt"/>
              </a:defRPr>
            </a:lvl1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логин@</a:t>
            </a:r>
            <a:r>
              <a:rPr lang="en-US" dirty="0" err="1"/>
              <a:t>yandex-team.ru</a:t>
            </a:r>
            <a:endParaRPr lang="en-US" dirty="0"/>
          </a:p>
        </p:txBody>
      </p:sp>
      <p:sp>
        <p:nvSpPr>
          <p:cNvPr id="23" name="Текст 13">
            <a:extLst>
              <a:ext uri="{FF2B5EF4-FFF2-40B4-BE49-F238E27FC236}">
                <a16:creationId xmlns:a16="http://schemas.microsoft.com/office/drawing/2014/main" id="{D716F4C8-7CD5-5B47-B6A8-8F3367FA492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775073" y="10788728"/>
            <a:ext cx="7685089" cy="720187"/>
          </a:xfrm>
          <a:prstGeom prst="rect">
            <a:avLst/>
          </a:prstGeom>
        </p:spPr>
        <p:txBody>
          <a:bodyPr lIns="0" tIns="68400"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latin typeface="+mn-lt"/>
              </a:defRPr>
            </a:lvl1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@</a:t>
            </a:r>
            <a:r>
              <a:rPr lang="en-US" dirty="0"/>
              <a:t>username</a:t>
            </a:r>
          </a:p>
        </p:txBody>
      </p:sp>
      <p:sp>
        <p:nvSpPr>
          <p:cNvPr id="28" name="Текст 13">
            <a:extLst>
              <a:ext uri="{FF2B5EF4-FFF2-40B4-BE49-F238E27FC236}">
                <a16:creationId xmlns:a16="http://schemas.microsoft.com/office/drawing/2014/main" id="{F2B55DDA-5FAA-AE42-B240-543D860ABD6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3290549" y="10044472"/>
            <a:ext cx="8059651" cy="737030"/>
          </a:xfrm>
          <a:prstGeom prst="rect">
            <a:avLst/>
          </a:prstGeom>
        </p:spPr>
        <p:txBody>
          <a:bodyPr lIns="0" tIns="82800"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latin typeface="+mn-lt"/>
              </a:defRPr>
            </a:lvl1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логин@</a:t>
            </a:r>
            <a:r>
              <a:rPr lang="en-US" dirty="0" err="1"/>
              <a:t>yandex-team.ru</a:t>
            </a:r>
            <a:endParaRPr lang="en-US" dirty="0"/>
          </a:p>
        </p:txBody>
      </p:sp>
      <p:sp>
        <p:nvSpPr>
          <p:cNvPr id="29" name="Текст 13">
            <a:extLst>
              <a:ext uri="{FF2B5EF4-FFF2-40B4-BE49-F238E27FC236}">
                <a16:creationId xmlns:a16="http://schemas.microsoft.com/office/drawing/2014/main" id="{098FF400-D7DE-C143-B74A-ECD241AC013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3290548" y="10788728"/>
            <a:ext cx="8059652" cy="720187"/>
          </a:xfrm>
          <a:prstGeom prst="rect">
            <a:avLst/>
          </a:prstGeom>
        </p:spPr>
        <p:txBody>
          <a:bodyPr lIns="0" tIns="68400"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latin typeface="+mn-lt"/>
              </a:defRPr>
            </a:lvl1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@</a:t>
            </a:r>
            <a:r>
              <a:rPr lang="en-US" dirty="0"/>
              <a:t>username</a:t>
            </a:r>
          </a:p>
        </p:txBody>
      </p:sp>
      <p:sp>
        <p:nvSpPr>
          <p:cNvPr id="32" name="Рисунок 10">
            <a:extLst>
              <a:ext uri="{FF2B5EF4-FFF2-40B4-BE49-F238E27FC236}">
                <a16:creationId xmlns:a16="http://schemas.microsoft.com/office/drawing/2014/main" id="{6C1C3B2E-4F1A-4B47-A852-88E6E14D77AC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12566751" y="10830539"/>
            <a:ext cx="432688" cy="433250"/>
          </a:xfrm>
        </p:spPr>
        <p:txBody>
          <a:bodyPr anchor="ctr" anchorCtr="0"/>
          <a:lstStyle>
            <a:lvl1pPr algn="ctr">
              <a:defRPr sz="1600"/>
            </a:lvl1pPr>
          </a:lstStyle>
          <a:p>
            <a:r>
              <a:rPr lang="en-US" dirty="0"/>
              <a:t>Icon</a:t>
            </a:r>
            <a:endParaRPr lang="ru-RU" dirty="0"/>
          </a:p>
        </p:txBody>
      </p:sp>
      <p:sp>
        <p:nvSpPr>
          <p:cNvPr id="36" name="Рисунок 10">
            <a:extLst>
              <a:ext uri="{FF2B5EF4-FFF2-40B4-BE49-F238E27FC236}">
                <a16:creationId xmlns:a16="http://schemas.microsoft.com/office/drawing/2014/main" id="{14BA5754-E667-764E-86EF-92F7435B74D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12566751" y="10092416"/>
            <a:ext cx="432688" cy="433250"/>
          </a:xfrm>
        </p:spPr>
        <p:txBody>
          <a:bodyPr anchor="ctr" anchorCtr="0"/>
          <a:lstStyle>
            <a:lvl1pPr algn="ctr">
              <a:defRPr sz="1600"/>
            </a:lvl1pPr>
          </a:lstStyle>
          <a:p>
            <a:r>
              <a:rPr lang="en-US" dirty="0"/>
              <a:t>Icon</a:t>
            </a:r>
            <a:endParaRPr lang="ru-RU" dirty="0"/>
          </a:p>
        </p:txBody>
      </p:sp>
      <p:sp>
        <p:nvSpPr>
          <p:cNvPr id="37" name="Рисунок 10">
            <a:extLst>
              <a:ext uri="{FF2B5EF4-FFF2-40B4-BE49-F238E27FC236}">
                <a16:creationId xmlns:a16="http://schemas.microsoft.com/office/drawing/2014/main" id="{DF1625D4-4883-9D49-82BF-D1E7B810DF66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3042000" y="10830539"/>
            <a:ext cx="432688" cy="433250"/>
          </a:xfrm>
        </p:spPr>
        <p:txBody>
          <a:bodyPr anchor="ctr" anchorCtr="0"/>
          <a:lstStyle>
            <a:lvl1pPr algn="ctr">
              <a:defRPr sz="1600"/>
            </a:lvl1pPr>
          </a:lstStyle>
          <a:p>
            <a:r>
              <a:rPr lang="en-US" dirty="0"/>
              <a:t>Icon</a:t>
            </a:r>
            <a:endParaRPr lang="ru-RU" dirty="0"/>
          </a:p>
        </p:txBody>
      </p:sp>
      <p:sp>
        <p:nvSpPr>
          <p:cNvPr id="38" name="Рисунок 10">
            <a:extLst>
              <a:ext uri="{FF2B5EF4-FFF2-40B4-BE49-F238E27FC236}">
                <a16:creationId xmlns:a16="http://schemas.microsoft.com/office/drawing/2014/main" id="{EE88809E-56D9-7A47-A0F2-4E326EEF87EE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3042000" y="10092416"/>
            <a:ext cx="432688" cy="433250"/>
          </a:xfrm>
        </p:spPr>
        <p:txBody>
          <a:bodyPr anchor="ctr" anchorCtr="0"/>
          <a:lstStyle>
            <a:lvl1pPr algn="ctr">
              <a:defRPr sz="1600"/>
            </a:lvl1pPr>
          </a:lstStyle>
          <a:p>
            <a:r>
              <a:rPr lang="en-US" dirty="0"/>
              <a:t>Icon</a:t>
            </a:r>
            <a:endParaRPr lang="ru-RU" dirty="0"/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C89C2D9A-38DC-A847-97C1-3127CCD902C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990138" y="2211387"/>
            <a:ext cx="2217600" cy="614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2327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нтакты_e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6B16E7C6-92E3-6843-B9BE-BFA1FBEB69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35300" y="3477893"/>
            <a:ext cx="18314988" cy="3656332"/>
          </a:xfrm>
        </p:spPr>
        <p:txBody>
          <a:bodyPr tIns="0" bIns="162000" anchor="b" anchorCtr="0"/>
          <a:lstStyle>
            <a:lvl1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Thanks</a:t>
            </a:r>
            <a:endParaRPr lang="ru-RU" dirty="0"/>
          </a:p>
        </p:txBody>
      </p:sp>
      <p:sp>
        <p:nvSpPr>
          <p:cNvPr id="21" name="Текст 5">
            <a:extLst>
              <a:ext uri="{FF2B5EF4-FFF2-40B4-BE49-F238E27FC236}">
                <a16:creationId xmlns:a16="http://schemas.microsoft.com/office/drawing/2014/main" id="{EAE55469-0C21-1A45-9E51-211C7A9BFBB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42000" y="7496175"/>
            <a:ext cx="8418163" cy="820513"/>
          </a:xfrm>
          <a:prstGeom prst="rect">
            <a:avLst/>
          </a:prstGeom>
        </p:spPr>
        <p:txBody>
          <a:bodyPr lIns="0" tIns="0" bIns="0" anchor="b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  <a:endParaRPr lang="ru-RU" dirty="0"/>
          </a:p>
        </p:txBody>
      </p:sp>
      <p:sp>
        <p:nvSpPr>
          <p:cNvPr id="22" name="Текст 13">
            <a:extLst>
              <a:ext uri="{FF2B5EF4-FFF2-40B4-BE49-F238E27FC236}">
                <a16:creationId xmlns:a16="http://schemas.microsoft.com/office/drawing/2014/main" id="{47CE952D-A80F-7D46-9DDA-3082D6B7884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42000" y="8553438"/>
            <a:ext cx="8418163" cy="1125550"/>
          </a:xfrm>
          <a:prstGeom prst="rect">
            <a:avLst/>
          </a:prstGeom>
        </p:spPr>
        <p:txBody>
          <a:bodyPr lIns="0" tIns="0" bIns="0" anchor="t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Position</a:t>
            </a:r>
            <a:endParaRPr lang="ru-RU" dirty="0"/>
          </a:p>
        </p:txBody>
      </p:sp>
      <p:sp>
        <p:nvSpPr>
          <p:cNvPr id="28" name="Текст 5">
            <a:extLst>
              <a:ext uri="{FF2B5EF4-FFF2-40B4-BE49-F238E27FC236}">
                <a16:creationId xmlns:a16="http://schemas.microsoft.com/office/drawing/2014/main" id="{FFF86162-5146-A34A-8041-62C28A169EE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2566751" y="7496175"/>
            <a:ext cx="8783537" cy="820513"/>
          </a:xfrm>
          <a:prstGeom prst="rect">
            <a:avLst/>
          </a:prstGeom>
        </p:spPr>
        <p:txBody>
          <a:bodyPr lIns="0" tIns="0" bIns="0" anchor="b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  <a:endParaRPr lang="ru-RU" dirty="0"/>
          </a:p>
        </p:txBody>
      </p:sp>
      <p:sp>
        <p:nvSpPr>
          <p:cNvPr id="29" name="Текст 13">
            <a:extLst>
              <a:ext uri="{FF2B5EF4-FFF2-40B4-BE49-F238E27FC236}">
                <a16:creationId xmlns:a16="http://schemas.microsoft.com/office/drawing/2014/main" id="{7E81EC0E-C936-F047-BCBE-336A7C29286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2566751" y="8553438"/>
            <a:ext cx="8783537" cy="1125550"/>
          </a:xfrm>
          <a:prstGeom prst="rect">
            <a:avLst/>
          </a:prstGeom>
        </p:spPr>
        <p:txBody>
          <a:bodyPr lIns="0" tIns="0" bIns="0" anchor="t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Position</a:t>
            </a:r>
            <a:endParaRPr lang="ru-RU" dirty="0"/>
          </a:p>
        </p:txBody>
      </p:sp>
      <p:sp>
        <p:nvSpPr>
          <p:cNvPr id="20" name="Рисунок 9">
            <a:extLst>
              <a:ext uri="{FF2B5EF4-FFF2-40B4-BE49-F238E27FC236}">
                <a16:creationId xmlns:a16="http://schemas.microsoft.com/office/drawing/2014/main" id="{53458F94-6E27-5E41-ADC5-7067D4ACF5C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5484475" y="1753711"/>
            <a:ext cx="5865814" cy="1227234"/>
          </a:xfrm>
          <a:noFill/>
          <a:ln>
            <a:noFill/>
          </a:ln>
        </p:spPr>
        <p:txBody>
          <a:bodyPr tIns="594000">
            <a:noAutofit/>
          </a:bodyPr>
          <a:lstStyle>
            <a:lvl1pPr marL="0" indent="0" algn="ctr">
              <a:buFontTx/>
              <a:buNone/>
              <a:defRPr sz="3200" b="0" i="0" baseline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r>
              <a:rPr lang="ru-RU" dirty="0"/>
              <a:t>Логотип</a:t>
            </a:r>
            <a:r>
              <a:rPr lang="en-US" dirty="0"/>
              <a:t> </a:t>
            </a:r>
            <a:r>
              <a:rPr lang="ru-RU" dirty="0"/>
              <a:t>партнёра</a:t>
            </a:r>
            <a:r>
              <a:rPr lang="en-US" dirty="0"/>
              <a:t> </a:t>
            </a:r>
            <a:r>
              <a:rPr lang="ru-RU" dirty="0"/>
              <a:t>или</a:t>
            </a:r>
            <a:r>
              <a:rPr lang="en-US" dirty="0"/>
              <a:t> NDA</a:t>
            </a:r>
            <a:endParaRPr lang="ru-RU" dirty="0"/>
          </a:p>
        </p:txBody>
      </p:sp>
      <p:sp>
        <p:nvSpPr>
          <p:cNvPr id="23" name="Текст 13">
            <a:extLst>
              <a:ext uri="{FF2B5EF4-FFF2-40B4-BE49-F238E27FC236}">
                <a16:creationId xmlns:a16="http://schemas.microsoft.com/office/drawing/2014/main" id="{C654ED97-08CB-8E4A-AF59-840ADABC6B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75075" y="10044472"/>
            <a:ext cx="7685088" cy="737030"/>
          </a:xfrm>
          <a:prstGeom prst="rect">
            <a:avLst/>
          </a:prstGeom>
        </p:spPr>
        <p:txBody>
          <a:bodyPr lIns="0" tIns="82800"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  <a:buClrTx/>
              <a:buSzTx/>
              <a:buFontTx/>
              <a:buNone/>
              <a:tabLst/>
              <a:defRPr sz="2400">
                <a:latin typeface="+mn-lt"/>
              </a:defRPr>
            </a:lvl1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login</a:t>
            </a:r>
            <a:r>
              <a:rPr lang="ru-RU" dirty="0"/>
              <a:t>@</a:t>
            </a:r>
            <a:r>
              <a:rPr lang="en-US" dirty="0" err="1"/>
              <a:t>yandex-team.ru</a:t>
            </a:r>
            <a:endParaRPr lang="en-US" dirty="0"/>
          </a:p>
        </p:txBody>
      </p:sp>
      <p:sp>
        <p:nvSpPr>
          <p:cNvPr id="24" name="Текст 13">
            <a:extLst>
              <a:ext uri="{FF2B5EF4-FFF2-40B4-BE49-F238E27FC236}">
                <a16:creationId xmlns:a16="http://schemas.microsoft.com/office/drawing/2014/main" id="{4F72034A-FF2E-D24C-971B-D0403C30AAA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775073" y="10788728"/>
            <a:ext cx="7685089" cy="720187"/>
          </a:xfrm>
          <a:prstGeom prst="rect">
            <a:avLst/>
          </a:prstGeom>
        </p:spPr>
        <p:txBody>
          <a:bodyPr lIns="0" tIns="68400"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latin typeface="+mn-lt"/>
              </a:defRPr>
            </a:lvl1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@</a:t>
            </a:r>
            <a:r>
              <a:rPr lang="en-US" dirty="0"/>
              <a:t>username</a:t>
            </a:r>
          </a:p>
        </p:txBody>
      </p:sp>
      <p:sp>
        <p:nvSpPr>
          <p:cNvPr id="27" name="Текст 13">
            <a:extLst>
              <a:ext uri="{FF2B5EF4-FFF2-40B4-BE49-F238E27FC236}">
                <a16:creationId xmlns:a16="http://schemas.microsoft.com/office/drawing/2014/main" id="{92DA3C59-4020-D244-A72F-38545E74086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3290549" y="10044472"/>
            <a:ext cx="8059651" cy="737030"/>
          </a:xfrm>
          <a:prstGeom prst="rect">
            <a:avLst/>
          </a:prstGeom>
        </p:spPr>
        <p:txBody>
          <a:bodyPr lIns="0" tIns="82800"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  <a:buClrTx/>
              <a:buSzTx/>
              <a:buFontTx/>
              <a:buNone/>
              <a:tabLst/>
              <a:defRPr sz="2400">
                <a:latin typeface="+mn-lt"/>
              </a:defRPr>
            </a:lvl1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login</a:t>
            </a:r>
            <a:r>
              <a:rPr lang="ru-RU" dirty="0"/>
              <a:t>@</a:t>
            </a:r>
            <a:r>
              <a:rPr lang="en-US" dirty="0" err="1"/>
              <a:t>yandex-team.ru</a:t>
            </a:r>
            <a:endParaRPr lang="en-US" dirty="0"/>
          </a:p>
        </p:txBody>
      </p:sp>
      <p:sp>
        <p:nvSpPr>
          <p:cNvPr id="30" name="Текст 13">
            <a:extLst>
              <a:ext uri="{FF2B5EF4-FFF2-40B4-BE49-F238E27FC236}">
                <a16:creationId xmlns:a16="http://schemas.microsoft.com/office/drawing/2014/main" id="{F7E3BFBB-61E1-9E49-91CF-539DABC1947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3290548" y="10788728"/>
            <a:ext cx="8059652" cy="720187"/>
          </a:xfrm>
          <a:prstGeom prst="rect">
            <a:avLst/>
          </a:prstGeom>
        </p:spPr>
        <p:txBody>
          <a:bodyPr lIns="0" tIns="68400"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latin typeface="+mn-lt"/>
              </a:defRPr>
            </a:lvl1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@</a:t>
            </a:r>
            <a:r>
              <a:rPr lang="en-US" dirty="0"/>
              <a:t>username</a:t>
            </a:r>
          </a:p>
        </p:txBody>
      </p:sp>
      <p:sp>
        <p:nvSpPr>
          <p:cNvPr id="31" name="Рисунок 10">
            <a:extLst>
              <a:ext uri="{FF2B5EF4-FFF2-40B4-BE49-F238E27FC236}">
                <a16:creationId xmlns:a16="http://schemas.microsoft.com/office/drawing/2014/main" id="{A0D91A49-9127-9946-AD2E-5964DACE96F7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12566751" y="10830539"/>
            <a:ext cx="432688" cy="433250"/>
          </a:xfrm>
        </p:spPr>
        <p:txBody>
          <a:bodyPr anchor="ctr" anchorCtr="0"/>
          <a:lstStyle>
            <a:lvl1pPr algn="ctr">
              <a:defRPr sz="1600"/>
            </a:lvl1pPr>
          </a:lstStyle>
          <a:p>
            <a:r>
              <a:rPr lang="en-US" dirty="0"/>
              <a:t>Icon</a:t>
            </a:r>
            <a:endParaRPr lang="ru-RU" dirty="0"/>
          </a:p>
        </p:txBody>
      </p:sp>
      <p:sp>
        <p:nvSpPr>
          <p:cNvPr id="32" name="Рисунок 10">
            <a:extLst>
              <a:ext uri="{FF2B5EF4-FFF2-40B4-BE49-F238E27FC236}">
                <a16:creationId xmlns:a16="http://schemas.microsoft.com/office/drawing/2014/main" id="{4DD7DC11-474A-3A43-9027-E9198C679D90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12566751" y="10092416"/>
            <a:ext cx="432688" cy="433250"/>
          </a:xfrm>
        </p:spPr>
        <p:txBody>
          <a:bodyPr anchor="ctr" anchorCtr="0"/>
          <a:lstStyle>
            <a:lvl1pPr algn="ctr">
              <a:defRPr sz="1600"/>
            </a:lvl1pPr>
          </a:lstStyle>
          <a:p>
            <a:r>
              <a:rPr lang="en-US" dirty="0"/>
              <a:t>Icon</a:t>
            </a:r>
            <a:endParaRPr lang="ru-RU" dirty="0"/>
          </a:p>
        </p:txBody>
      </p:sp>
      <p:sp>
        <p:nvSpPr>
          <p:cNvPr id="33" name="Рисунок 10">
            <a:extLst>
              <a:ext uri="{FF2B5EF4-FFF2-40B4-BE49-F238E27FC236}">
                <a16:creationId xmlns:a16="http://schemas.microsoft.com/office/drawing/2014/main" id="{9CB86454-AE04-E449-B948-B4A11E7FB90E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3042000" y="10830539"/>
            <a:ext cx="432688" cy="433250"/>
          </a:xfrm>
        </p:spPr>
        <p:txBody>
          <a:bodyPr anchor="ctr" anchorCtr="0"/>
          <a:lstStyle>
            <a:lvl1pPr algn="ctr">
              <a:defRPr sz="1600"/>
            </a:lvl1pPr>
          </a:lstStyle>
          <a:p>
            <a:r>
              <a:rPr lang="en-US" dirty="0"/>
              <a:t>Icon</a:t>
            </a:r>
            <a:endParaRPr lang="ru-RU" dirty="0"/>
          </a:p>
        </p:txBody>
      </p:sp>
      <p:sp>
        <p:nvSpPr>
          <p:cNvPr id="34" name="Рисунок 10">
            <a:extLst>
              <a:ext uri="{FF2B5EF4-FFF2-40B4-BE49-F238E27FC236}">
                <a16:creationId xmlns:a16="http://schemas.microsoft.com/office/drawing/2014/main" id="{872C4E4E-1285-B14B-99B1-5F90DDB8D9AC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3042000" y="10092416"/>
            <a:ext cx="432688" cy="433250"/>
          </a:xfrm>
        </p:spPr>
        <p:txBody>
          <a:bodyPr anchor="ctr" anchorCtr="0"/>
          <a:lstStyle>
            <a:lvl1pPr algn="ctr">
              <a:defRPr sz="1600"/>
            </a:lvl1pPr>
          </a:lstStyle>
          <a:p>
            <a:r>
              <a:rPr lang="en-US" dirty="0"/>
              <a:t>Icon</a:t>
            </a:r>
            <a:endParaRPr lang="ru-RU" dirty="0"/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39C79230-329F-A543-9199-E5DED23D86F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3038475" y="2211387"/>
            <a:ext cx="2217597" cy="614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64081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нтакты_eng_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6B16E7C6-92E3-6843-B9BE-BFA1FBEB69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38475" y="3477893"/>
            <a:ext cx="18311813" cy="3656332"/>
          </a:xfrm>
        </p:spPr>
        <p:txBody>
          <a:bodyPr tIns="0" bIns="162000" anchor="b" anchorCtr="0"/>
          <a:lstStyle>
            <a:lvl1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Thanks</a:t>
            </a:r>
            <a:endParaRPr lang="ru-RU" dirty="0"/>
          </a:p>
        </p:txBody>
      </p:sp>
      <p:sp>
        <p:nvSpPr>
          <p:cNvPr id="21" name="Текст 5">
            <a:extLst>
              <a:ext uri="{FF2B5EF4-FFF2-40B4-BE49-F238E27FC236}">
                <a16:creationId xmlns:a16="http://schemas.microsoft.com/office/drawing/2014/main" id="{EAE55469-0C21-1A45-9E51-211C7A9BFBB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42000" y="7496175"/>
            <a:ext cx="8418163" cy="820513"/>
          </a:xfrm>
          <a:prstGeom prst="rect">
            <a:avLst/>
          </a:prstGeom>
        </p:spPr>
        <p:txBody>
          <a:bodyPr lIns="0" tIns="0" bIns="0" anchor="b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  <a:endParaRPr lang="ru-RU" dirty="0"/>
          </a:p>
        </p:txBody>
      </p:sp>
      <p:sp>
        <p:nvSpPr>
          <p:cNvPr id="22" name="Текст 13">
            <a:extLst>
              <a:ext uri="{FF2B5EF4-FFF2-40B4-BE49-F238E27FC236}">
                <a16:creationId xmlns:a16="http://schemas.microsoft.com/office/drawing/2014/main" id="{47CE952D-A80F-7D46-9DDA-3082D6B7884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42000" y="8553438"/>
            <a:ext cx="8418163" cy="1125550"/>
          </a:xfrm>
          <a:prstGeom prst="rect">
            <a:avLst/>
          </a:prstGeom>
        </p:spPr>
        <p:txBody>
          <a:bodyPr lIns="0" tIns="0" bIns="0" anchor="t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Position</a:t>
            </a:r>
            <a:endParaRPr lang="ru-RU" dirty="0"/>
          </a:p>
        </p:txBody>
      </p:sp>
      <p:sp>
        <p:nvSpPr>
          <p:cNvPr id="28" name="Текст 5">
            <a:extLst>
              <a:ext uri="{FF2B5EF4-FFF2-40B4-BE49-F238E27FC236}">
                <a16:creationId xmlns:a16="http://schemas.microsoft.com/office/drawing/2014/main" id="{FFF86162-5146-A34A-8041-62C28A169EE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2566751" y="7496175"/>
            <a:ext cx="8783537" cy="820513"/>
          </a:xfrm>
          <a:prstGeom prst="rect">
            <a:avLst/>
          </a:prstGeom>
        </p:spPr>
        <p:txBody>
          <a:bodyPr lIns="0" tIns="0" bIns="0" anchor="b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  <a:endParaRPr lang="ru-RU" dirty="0"/>
          </a:p>
        </p:txBody>
      </p:sp>
      <p:sp>
        <p:nvSpPr>
          <p:cNvPr id="29" name="Текст 13">
            <a:extLst>
              <a:ext uri="{FF2B5EF4-FFF2-40B4-BE49-F238E27FC236}">
                <a16:creationId xmlns:a16="http://schemas.microsoft.com/office/drawing/2014/main" id="{7E81EC0E-C936-F047-BCBE-336A7C29286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2566751" y="8553438"/>
            <a:ext cx="8783537" cy="1125550"/>
          </a:xfrm>
          <a:prstGeom prst="rect">
            <a:avLst/>
          </a:prstGeom>
        </p:spPr>
        <p:txBody>
          <a:bodyPr lIns="0" tIns="0" bIns="0" anchor="t" anchorCtr="0"/>
          <a:lstStyle>
            <a:lvl1pPr>
              <a:spcBef>
                <a:spcPts val="0"/>
              </a:spcBef>
              <a:spcAft>
                <a:spcPts val="0"/>
              </a:spcAft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Position</a:t>
            </a:r>
            <a:endParaRPr lang="ru-RU" dirty="0"/>
          </a:p>
        </p:txBody>
      </p:sp>
      <p:pic>
        <p:nvPicPr>
          <p:cNvPr id="23" name="Рисунок 3">
            <a:extLst>
              <a:ext uri="{FF2B5EF4-FFF2-40B4-BE49-F238E27FC236}">
                <a16:creationId xmlns:a16="http://schemas.microsoft.com/office/drawing/2014/main" id="{0451D57C-FD35-FD4E-A5E3-560F6B6E7D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5846" y="1821449"/>
            <a:ext cx="1551918" cy="1034612"/>
          </a:xfrm>
          <a:prstGeom prst="rect">
            <a:avLst/>
          </a:prstGeom>
        </p:spPr>
      </p:pic>
      <p:sp>
        <p:nvSpPr>
          <p:cNvPr id="20" name="Текст 13">
            <a:extLst>
              <a:ext uri="{FF2B5EF4-FFF2-40B4-BE49-F238E27FC236}">
                <a16:creationId xmlns:a16="http://schemas.microsoft.com/office/drawing/2014/main" id="{82A3B57C-3052-3941-8118-6053CD5CABE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75075" y="10044472"/>
            <a:ext cx="7685088" cy="737030"/>
          </a:xfrm>
          <a:prstGeom prst="rect">
            <a:avLst/>
          </a:prstGeom>
        </p:spPr>
        <p:txBody>
          <a:bodyPr lIns="0" tIns="82800"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latin typeface="+mn-lt"/>
              </a:defRPr>
            </a:lvl1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login</a:t>
            </a:r>
            <a:r>
              <a:rPr lang="ru-RU" dirty="0"/>
              <a:t>@</a:t>
            </a:r>
            <a:r>
              <a:rPr lang="en-US" dirty="0" err="1"/>
              <a:t>yandex-team.ru</a:t>
            </a:r>
            <a:endParaRPr lang="en-US" dirty="0"/>
          </a:p>
        </p:txBody>
      </p:sp>
      <p:sp>
        <p:nvSpPr>
          <p:cNvPr id="24" name="Текст 13">
            <a:extLst>
              <a:ext uri="{FF2B5EF4-FFF2-40B4-BE49-F238E27FC236}">
                <a16:creationId xmlns:a16="http://schemas.microsoft.com/office/drawing/2014/main" id="{1941024B-04F2-1D45-89E4-1268A282B80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775073" y="10788728"/>
            <a:ext cx="7685089" cy="720187"/>
          </a:xfrm>
          <a:prstGeom prst="rect">
            <a:avLst/>
          </a:prstGeom>
        </p:spPr>
        <p:txBody>
          <a:bodyPr lIns="0" tIns="68400"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latin typeface="+mn-lt"/>
              </a:defRPr>
            </a:lvl1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@</a:t>
            </a:r>
            <a:r>
              <a:rPr lang="en-US" dirty="0"/>
              <a:t>username</a:t>
            </a:r>
          </a:p>
        </p:txBody>
      </p:sp>
      <p:sp>
        <p:nvSpPr>
          <p:cNvPr id="27" name="Текст 13">
            <a:extLst>
              <a:ext uri="{FF2B5EF4-FFF2-40B4-BE49-F238E27FC236}">
                <a16:creationId xmlns:a16="http://schemas.microsoft.com/office/drawing/2014/main" id="{69B7A2EE-6465-3543-846E-2B6EE80F9CB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3290549" y="10044472"/>
            <a:ext cx="8059651" cy="737030"/>
          </a:xfrm>
          <a:prstGeom prst="rect">
            <a:avLst/>
          </a:prstGeom>
        </p:spPr>
        <p:txBody>
          <a:bodyPr lIns="0" tIns="82800"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  <a:buClrTx/>
              <a:buSzTx/>
              <a:buFontTx/>
              <a:buNone/>
              <a:tabLst/>
              <a:defRPr sz="2400">
                <a:latin typeface="+mn-lt"/>
              </a:defRPr>
            </a:lvl1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login</a:t>
            </a:r>
            <a:r>
              <a:rPr lang="ru-RU" dirty="0"/>
              <a:t>@</a:t>
            </a:r>
            <a:r>
              <a:rPr lang="en-US" dirty="0" err="1"/>
              <a:t>yandex-team.ru</a:t>
            </a:r>
            <a:endParaRPr lang="en-US" dirty="0"/>
          </a:p>
        </p:txBody>
      </p:sp>
      <p:sp>
        <p:nvSpPr>
          <p:cNvPr id="30" name="Текст 13">
            <a:extLst>
              <a:ext uri="{FF2B5EF4-FFF2-40B4-BE49-F238E27FC236}">
                <a16:creationId xmlns:a16="http://schemas.microsoft.com/office/drawing/2014/main" id="{50F670F1-ABF4-0242-B642-ED441AE7AD8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3290548" y="10788728"/>
            <a:ext cx="8059652" cy="720187"/>
          </a:xfrm>
          <a:prstGeom prst="rect">
            <a:avLst/>
          </a:prstGeom>
        </p:spPr>
        <p:txBody>
          <a:bodyPr lIns="0" tIns="68400"/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latin typeface="+mn-lt"/>
              </a:defRPr>
            </a:lvl1pPr>
          </a:lstStyle>
          <a:p>
            <a:pPr marL="0" marR="0" lvl="0" indent="0" algn="l" defTabSz="1828619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@</a:t>
            </a:r>
            <a:r>
              <a:rPr lang="en-US" dirty="0"/>
              <a:t>username</a:t>
            </a:r>
          </a:p>
        </p:txBody>
      </p:sp>
      <p:sp>
        <p:nvSpPr>
          <p:cNvPr id="31" name="Рисунок 10">
            <a:extLst>
              <a:ext uri="{FF2B5EF4-FFF2-40B4-BE49-F238E27FC236}">
                <a16:creationId xmlns:a16="http://schemas.microsoft.com/office/drawing/2014/main" id="{863894CC-FCB9-BE41-B3B9-5E0ACB667AE4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12566751" y="10830539"/>
            <a:ext cx="432688" cy="433250"/>
          </a:xfrm>
        </p:spPr>
        <p:txBody>
          <a:bodyPr anchor="ctr" anchorCtr="0"/>
          <a:lstStyle>
            <a:lvl1pPr algn="ctr">
              <a:defRPr sz="1600"/>
            </a:lvl1pPr>
          </a:lstStyle>
          <a:p>
            <a:r>
              <a:rPr lang="en-US" dirty="0"/>
              <a:t>Icon</a:t>
            </a:r>
            <a:endParaRPr lang="ru-RU" dirty="0"/>
          </a:p>
        </p:txBody>
      </p:sp>
      <p:sp>
        <p:nvSpPr>
          <p:cNvPr id="32" name="Рисунок 10">
            <a:extLst>
              <a:ext uri="{FF2B5EF4-FFF2-40B4-BE49-F238E27FC236}">
                <a16:creationId xmlns:a16="http://schemas.microsoft.com/office/drawing/2014/main" id="{D2B70F9A-6730-8545-B269-E6B3FD02E2BE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12566751" y="10092416"/>
            <a:ext cx="432688" cy="433250"/>
          </a:xfrm>
        </p:spPr>
        <p:txBody>
          <a:bodyPr anchor="ctr" anchorCtr="0"/>
          <a:lstStyle>
            <a:lvl1pPr algn="ctr">
              <a:defRPr sz="1600"/>
            </a:lvl1pPr>
          </a:lstStyle>
          <a:p>
            <a:r>
              <a:rPr lang="en-US" dirty="0"/>
              <a:t>Icon</a:t>
            </a:r>
            <a:endParaRPr lang="ru-RU" dirty="0"/>
          </a:p>
        </p:txBody>
      </p:sp>
      <p:sp>
        <p:nvSpPr>
          <p:cNvPr id="33" name="Рисунок 10">
            <a:extLst>
              <a:ext uri="{FF2B5EF4-FFF2-40B4-BE49-F238E27FC236}">
                <a16:creationId xmlns:a16="http://schemas.microsoft.com/office/drawing/2014/main" id="{9FECEDB5-5287-844D-89FA-6ECD50E91C88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3042000" y="10830539"/>
            <a:ext cx="432688" cy="433250"/>
          </a:xfrm>
        </p:spPr>
        <p:txBody>
          <a:bodyPr anchor="ctr" anchorCtr="0"/>
          <a:lstStyle>
            <a:lvl1pPr algn="ctr">
              <a:defRPr sz="1600"/>
            </a:lvl1pPr>
          </a:lstStyle>
          <a:p>
            <a:r>
              <a:rPr lang="en-US" dirty="0"/>
              <a:t>Icon</a:t>
            </a:r>
            <a:endParaRPr lang="ru-RU" dirty="0"/>
          </a:p>
        </p:txBody>
      </p:sp>
      <p:sp>
        <p:nvSpPr>
          <p:cNvPr id="34" name="Рисунок 10">
            <a:extLst>
              <a:ext uri="{FF2B5EF4-FFF2-40B4-BE49-F238E27FC236}">
                <a16:creationId xmlns:a16="http://schemas.microsoft.com/office/drawing/2014/main" id="{39D1CC07-7D95-D443-8299-1174A3948414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3042000" y="10092416"/>
            <a:ext cx="432688" cy="433250"/>
          </a:xfrm>
        </p:spPr>
        <p:txBody>
          <a:bodyPr anchor="ctr" anchorCtr="0"/>
          <a:lstStyle>
            <a:lvl1pPr algn="ctr">
              <a:defRPr sz="1600"/>
            </a:lvl1pPr>
          </a:lstStyle>
          <a:p>
            <a:r>
              <a:rPr lang="en-US" dirty="0"/>
              <a:t>Icon</a:t>
            </a:r>
            <a:endParaRPr lang="ru-RU" dirty="0"/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3A34461D-2499-7C4A-BE92-98CEABB8BDC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/>
        </p:blipFill>
        <p:spPr>
          <a:xfrm>
            <a:off x="3038475" y="2211387"/>
            <a:ext cx="2217597" cy="614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36059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95781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4462F7-0750-A3EF-1024-F631CD41A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E66D6D-5B09-B1DB-9E26-C90FD05F7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CE3E607-03F9-E438-9785-AF444A295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78D2A-06E8-E54F-A322-51D353BA9141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227624-7FEA-9F81-58F0-77D1130D4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0174CE-BCEE-F0E3-9A40-51C1E216D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7321-A7F9-5B45-9534-84131477BA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969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_e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id="{F6C8D39B-D58C-0445-9CFA-71520C250F3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042001" y="10061096"/>
            <a:ext cx="18308288" cy="1818167"/>
          </a:xfrm>
        </p:spPr>
        <p:txBody>
          <a:bodyPr lIns="0" tIns="0" rIns="0" bIns="251999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 baseline="0">
                <a:latin typeface="+mn-lt"/>
              </a:defRPr>
            </a:lvl1pPr>
            <a:lvl2pPr marL="914354" indent="0" algn="ctr">
              <a:buNone/>
              <a:defRPr sz="4000"/>
            </a:lvl2pPr>
            <a:lvl3pPr marL="1828710" indent="0" algn="ctr">
              <a:buNone/>
              <a:defRPr sz="3600"/>
            </a:lvl3pPr>
            <a:lvl4pPr marL="2743064" indent="0" algn="ctr">
              <a:buNone/>
              <a:defRPr sz="3200"/>
            </a:lvl4pPr>
            <a:lvl5pPr marL="3657419" indent="0" algn="ctr">
              <a:buNone/>
              <a:defRPr sz="3200"/>
            </a:lvl5pPr>
            <a:lvl6pPr marL="4571773" indent="0" algn="ctr">
              <a:buNone/>
              <a:defRPr sz="3200"/>
            </a:lvl6pPr>
            <a:lvl7pPr marL="5486127" indent="0" algn="ctr">
              <a:buNone/>
              <a:defRPr sz="3200"/>
            </a:lvl7pPr>
            <a:lvl8pPr marL="6400483" indent="0" algn="ctr">
              <a:buNone/>
              <a:defRPr sz="3200"/>
            </a:lvl8pPr>
            <a:lvl9pPr marL="7314837" indent="0" algn="ctr">
              <a:buNone/>
              <a:defRPr sz="3200"/>
            </a:lvl9pPr>
          </a:lstStyle>
          <a:p>
            <a:r>
              <a:rPr lang="en-US" dirty="0"/>
              <a:t>Name</a:t>
            </a:r>
            <a:r>
              <a:rPr lang="ru-RU" dirty="0"/>
              <a:t>, </a:t>
            </a:r>
            <a:r>
              <a:rPr lang="en-US" dirty="0"/>
              <a:t>position</a:t>
            </a:r>
          </a:p>
        </p:txBody>
      </p:sp>
      <p:sp>
        <p:nvSpPr>
          <p:cNvPr id="11" name="Рисунок 9">
            <a:extLst>
              <a:ext uri="{FF2B5EF4-FFF2-40B4-BE49-F238E27FC236}">
                <a16:creationId xmlns:a16="http://schemas.microsoft.com/office/drawing/2014/main" id="{1B0B3019-AFD9-0743-8868-0C3A8ED2169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5484475" y="1753711"/>
            <a:ext cx="5865814" cy="1227234"/>
          </a:xfrm>
          <a:noFill/>
          <a:ln>
            <a:noFill/>
          </a:ln>
        </p:spPr>
        <p:txBody>
          <a:bodyPr tIns="594000">
            <a:noAutofit/>
          </a:bodyPr>
          <a:lstStyle>
            <a:lvl1pPr marL="0" indent="0" algn="ctr">
              <a:buFontTx/>
              <a:buNone/>
              <a:defRPr sz="3200" b="0" i="0" baseline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r>
              <a:rPr lang="ru-RU" dirty="0"/>
              <a:t>Логотип</a:t>
            </a:r>
            <a:r>
              <a:rPr lang="en-US" dirty="0"/>
              <a:t> </a:t>
            </a:r>
            <a:r>
              <a:rPr lang="ru-RU" dirty="0"/>
              <a:t>партнёра или </a:t>
            </a:r>
            <a:r>
              <a:rPr lang="en-US" dirty="0"/>
              <a:t>NDA</a:t>
            </a:r>
            <a:endParaRPr lang="ru-RU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C6F670BF-8E22-3E4D-9C0A-54CE30779E6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42718" y="3831168"/>
            <a:ext cx="18308288" cy="5493808"/>
          </a:xfrm>
        </p:spPr>
        <p:txBody>
          <a:bodyPr vert="horz" tIns="216000" rIns="0" anchor="ctr" anchorCtr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600">
                <a:latin typeface="+mj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693F9EC-05A0-2C40-A344-6CFFE0ABD17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3038475" y="2211387"/>
            <a:ext cx="2217597" cy="614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159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_NDA_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EC3997C0-5DDE-C545-B51F-566050A0DAF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42718" y="3831168"/>
            <a:ext cx="18308288" cy="5493808"/>
          </a:xfrm>
        </p:spPr>
        <p:txBody>
          <a:bodyPr vert="horz" tIns="216000" rIns="0" anchor="ctr" anchorCtr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600">
                <a:latin typeface="+mj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1EEFBE62-308B-FB40-AD33-EF31CBD7567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042001" y="10061096"/>
            <a:ext cx="18308288" cy="1818167"/>
          </a:xfrm>
        </p:spPr>
        <p:txBody>
          <a:bodyPr lIns="0" tIns="0" rIns="0" bIns="251999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 baseline="0">
                <a:latin typeface="+mn-lt"/>
              </a:defRPr>
            </a:lvl1pPr>
            <a:lvl2pPr marL="914354" indent="0" algn="ctr">
              <a:buNone/>
              <a:defRPr sz="4000"/>
            </a:lvl2pPr>
            <a:lvl3pPr marL="1828710" indent="0" algn="ctr">
              <a:buNone/>
              <a:defRPr sz="3600"/>
            </a:lvl3pPr>
            <a:lvl4pPr marL="2743064" indent="0" algn="ctr">
              <a:buNone/>
              <a:defRPr sz="3200"/>
            </a:lvl4pPr>
            <a:lvl5pPr marL="3657419" indent="0" algn="ctr">
              <a:buNone/>
              <a:defRPr sz="3200"/>
            </a:lvl5pPr>
            <a:lvl6pPr marL="4571773" indent="0" algn="ctr">
              <a:buNone/>
              <a:defRPr sz="3200"/>
            </a:lvl6pPr>
            <a:lvl7pPr marL="5486127" indent="0" algn="ctr">
              <a:buNone/>
              <a:defRPr sz="3200"/>
            </a:lvl7pPr>
            <a:lvl8pPr marL="6400483" indent="0" algn="ctr">
              <a:buNone/>
              <a:defRPr sz="3200"/>
            </a:lvl8pPr>
            <a:lvl9pPr marL="7314837" indent="0" algn="ctr">
              <a:buNone/>
              <a:defRPr sz="3200"/>
            </a:lvl9pPr>
          </a:lstStyle>
          <a:p>
            <a:r>
              <a:rPr lang="en-US" dirty="0"/>
              <a:t>Name</a:t>
            </a:r>
            <a:r>
              <a:rPr lang="ru-RU" dirty="0"/>
              <a:t>, </a:t>
            </a:r>
            <a:r>
              <a:rPr lang="en-US" dirty="0"/>
              <a:t>position</a:t>
            </a:r>
          </a:p>
        </p:txBody>
      </p:sp>
      <p:pic>
        <p:nvPicPr>
          <p:cNvPr id="22" name="Рисунок 3">
            <a:extLst>
              <a:ext uri="{FF2B5EF4-FFF2-40B4-BE49-F238E27FC236}">
                <a16:creationId xmlns:a16="http://schemas.microsoft.com/office/drawing/2014/main" id="{96436556-10C6-FC4D-A17B-DC11B267B4F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5846" y="1821449"/>
            <a:ext cx="1551918" cy="1034612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6297DD7-9F0D-0048-BB7A-64CC6B823BC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/>
        </p:blipFill>
        <p:spPr>
          <a:xfrm>
            <a:off x="3038475" y="2211387"/>
            <a:ext cx="2217597" cy="614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5859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лайд-разделитель_печа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042001" y="915889"/>
            <a:ext cx="18308288" cy="1085949"/>
          </a:xfrm>
          <a:prstGeom prst="rect">
            <a:avLst/>
          </a:prstGeom>
        </p:spPr>
        <p:txBody>
          <a:bodyPr tIns="125999" anchor="t">
            <a:noAutofit/>
          </a:bodyPr>
          <a:lstStyle>
            <a:lvl1pPr marL="0" indent="0">
              <a:buNone/>
              <a:defRPr sz="4800">
                <a:solidFill>
                  <a:schemeClr val="tx1"/>
                </a:solidFill>
                <a:latin typeface="+mn-lt"/>
              </a:defRPr>
            </a:lvl1pPr>
            <a:lvl2pPr marL="914308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61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292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235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54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5852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16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46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718877E-EFDC-BB45-AB21-136CBDAED25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42718" y="3831168"/>
            <a:ext cx="18308288" cy="5493808"/>
          </a:xfrm>
        </p:spPr>
        <p:txBody>
          <a:bodyPr vert="horz" tIns="216000" rIns="0" anchor="ctr" anchorCtr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600">
                <a:latin typeface="+mj-lt"/>
              </a:defRPr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0113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-разделител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042001" y="915889"/>
            <a:ext cx="18308288" cy="1085949"/>
          </a:xfrm>
          <a:prstGeom prst="rect">
            <a:avLst/>
          </a:prstGeom>
        </p:spPr>
        <p:txBody>
          <a:bodyPr tIns="125999" anchor="t">
            <a:noAutofit/>
          </a:bodyPr>
          <a:lstStyle>
            <a:lvl1pPr marL="0" indent="0">
              <a:buNone/>
              <a:defRPr sz="4800">
                <a:solidFill>
                  <a:schemeClr val="tx1"/>
                </a:solidFill>
                <a:latin typeface="+mn-lt"/>
              </a:defRPr>
            </a:lvl1pPr>
            <a:lvl2pPr marL="914308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61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292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235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54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5852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16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46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718877E-EFDC-BB45-AB21-136CBDAED25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42718" y="3831168"/>
            <a:ext cx="18308288" cy="5493808"/>
          </a:xfrm>
        </p:spPr>
        <p:txBody>
          <a:bodyPr vert="horz" tIns="216000" rIns="0" anchor="ctr" anchorCtr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600">
                <a:latin typeface="+mj-lt"/>
              </a:defRPr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4242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лайд-разделитель_иконка_печа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2">
            <a:extLst>
              <a:ext uri="{FF2B5EF4-FFF2-40B4-BE49-F238E27FC236}">
                <a16:creationId xmlns:a16="http://schemas.microsoft.com/office/drawing/2014/main" id="{121498A8-B247-8E41-B989-21A7A9E9BA4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589074" y="5561156"/>
            <a:ext cx="2911489" cy="2438960"/>
          </a:xfrm>
          <a:prstGeom prst="rect">
            <a:avLst/>
          </a:prstGeom>
        </p:spPr>
        <p:txBody>
          <a:bodyPr anchor="ctr" anchorCtr="1"/>
          <a:lstStyle>
            <a:lvl1pPr marL="0" marR="0" indent="0" algn="ctr" defTabSz="18286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</a:lstStyle>
          <a:p>
            <a:r>
              <a:rPr lang="ru-RU" dirty="0"/>
              <a:t>Окно для вставки пиктограммы </a:t>
            </a:r>
            <a:r>
              <a:rPr lang="en-US" dirty="0"/>
              <a:t>PNG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EC3A226A-A6E5-FC45-8E25-292A9270E55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45631" y="915889"/>
            <a:ext cx="16104658" cy="1085949"/>
          </a:xfrm>
          <a:prstGeom prst="rect">
            <a:avLst/>
          </a:prstGeom>
        </p:spPr>
        <p:txBody>
          <a:bodyPr tIns="125999" anchor="t">
            <a:noAutofit/>
          </a:bodyPr>
          <a:lstStyle>
            <a:lvl1pPr marL="0" indent="0">
              <a:buNone/>
              <a:defRPr sz="4800">
                <a:solidFill>
                  <a:schemeClr val="tx1"/>
                </a:solidFill>
                <a:latin typeface="+mn-lt"/>
              </a:defRPr>
            </a:lvl1pPr>
            <a:lvl2pPr marL="914308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61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292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235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54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5852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16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46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0F78064-496F-884F-B574-B9E9DA8CA6C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46348" y="3831168"/>
            <a:ext cx="16103940" cy="5493808"/>
          </a:xfrm>
        </p:spPr>
        <p:txBody>
          <a:bodyPr vert="horz" tIns="216000" rIns="0" anchor="ctr" anchorCtr="0">
            <a:noAutofit/>
          </a:bodyPr>
          <a:lstStyle>
            <a:lvl1pPr marL="0" marR="0" indent="0" algn="l" defTabSz="182861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600">
                <a:latin typeface="+mj-lt"/>
              </a:defRPr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4067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theme" Target="../theme/theme1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87600" y="12624682"/>
            <a:ext cx="17565588" cy="4252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00000"/>
              </a:lnSpc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18588" y="12621150"/>
            <a:ext cx="1093787" cy="441707"/>
          </a:xfrm>
          <a:prstGeom prst="rect">
            <a:avLst/>
          </a:prstGeom>
        </p:spPr>
        <p:txBody>
          <a:bodyPr vert="horz" lIns="0" tIns="72000" rIns="0" bIns="0" rtlCol="0" anchor="ctr"/>
          <a:lstStyle>
            <a:lvl1pPr algn="r"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fld id="{741C03D3-FA44-40EC-9A21-1FC4FEA3E2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87600" y="547141"/>
            <a:ext cx="21232812" cy="2554323"/>
          </a:xfrm>
          <a:prstGeom prst="rect">
            <a:avLst/>
          </a:prstGeom>
        </p:spPr>
        <p:txBody>
          <a:bodyPr vert="horz" lIns="0" tIns="198000" rIns="0" bIns="0" rtlCol="0" anchor="t">
            <a:noAutofit/>
          </a:bodyPr>
          <a:lstStyle/>
          <a:p>
            <a:r>
              <a:rPr lang="ru-RU" dirty="0"/>
              <a:t>Образец </a:t>
            </a:r>
            <a:br>
              <a:rPr lang="ru-RU" dirty="0"/>
            </a:br>
            <a:r>
              <a:rPr lang="ru-RU" dirty="0"/>
              <a:t>заголовка</a:t>
            </a:r>
          </a:p>
        </p:txBody>
      </p:sp>
      <p:sp>
        <p:nvSpPr>
          <p:cNvPr id="7" name="Текст 2"/>
          <p:cNvSpPr>
            <a:spLocks noGrp="1"/>
          </p:cNvSpPr>
          <p:nvPr>
            <p:ph type="body" idx="1"/>
          </p:nvPr>
        </p:nvSpPr>
        <p:spPr>
          <a:xfrm>
            <a:off x="1587600" y="3431440"/>
            <a:ext cx="21224775" cy="881771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0"/>
            <a:endParaRPr lang="ru-RU" dirty="0"/>
          </a:p>
          <a:p>
            <a:pPr lvl="1"/>
            <a:r>
              <a:rPr lang="ru-RU" dirty="0"/>
              <a:t>Ключевая мысль</a:t>
            </a:r>
          </a:p>
          <a:p>
            <a:pPr lvl="1"/>
            <a:endParaRPr lang="ru-RU" dirty="0"/>
          </a:p>
          <a:p>
            <a:pPr lvl="2"/>
            <a:r>
              <a:rPr lang="ru-RU" dirty="0"/>
              <a:t>Маркированный список</a:t>
            </a:r>
          </a:p>
          <a:p>
            <a:pPr lvl="2"/>
            <a:endParaRPr lang="ru-RU" dirty="0"/>
          </a:p>
          <a:p>
            <a:pPr lvl="3"/>
            <a:r>
              <a:rPr lang="ru-RU" dirty="0"/>
              <a:t>Нумерованный список</a:t>
            </a:r>
          </a:p>
          <a:p>
            <a:pPr lvl="3"/>
            <a:endParaRPr lang="ru-RU" dirty="0"/>
          </a:p>
          <a:p>
            <a:pPr lvl="4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765777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908" r:id="rId2"/>
    <p:sldLayoutId id="2147483887" r:id="rId3"/>
    <p:sldLayoutId id="2147483955" r:id="rId4"/>
    <p:sldLayoutId id="2147483961" r:id="rId5"/>
    <p:sldLayoutId id="2147483956" r:id="rId6"/>
    <p:sldLayoutId id="2147483928" r:id="rId7"/>
    <p:sldLayoutId id="2147483866" r:id="rId8"/>
    <p:sldLayoutId id="2147483929" r:id="rId9"/>
    <p:sldLayoutId id="2147483909" r:id="rId10"/>
    <p:sldLayoutId id="2147483912" r:id="rId11"/>
    <p:sldLayoutId id="2147483930" r:id="rId12"/>
    <p:sldLayoutId id="2147483890" r:id="rId13"/>
    <p:sldLayoutId id="2147483931" r:id="rId14"/>
    <p:sldLayoutId id="2147483891" r:id="rId15"/>
    <p:sldLayoutId id="2147483867" r:id="rId16"/>
    <p:sldLayoutId id="2147483896" r:id="rId17"/>
    <p:sldLayoutId id="2147483897" r:id="rId18"/>
    <p:sldLayoutId id="2147483898" r:id="rId19"/>
    <p:sldLayoutId id="2147483899" r:id="rId20"/>
    <p:sldLayoutId id="2147483900" r:id="rId21"/>
    <p:sldLayoutId id="2147483901" r:id="rId22"/>
    <p:sldLayoutId id="2147483902" r:id="rId23"/>
    <p:sldLayoutId id="2147483916" r:id="rId24"/>
    <p:sldLayoutId id="2147483903" r:id="rId25"/>
    <p:sldLayoutId id="2147483914" r:id="rId26"/>
    <p:sldLayoutId id="2147483904" r:id="rId27"/>
    <p:sldLayoutId id="2147483905" r:id="rId28"/>
    <p:sldLayoutId id="2147483920" r:id="rId29"/>
    <p:sldLayoutId id="2147483921" r:id="rId30"/>
    <p:sldLayoutId id="2147483922" r:id="rId31"/>
    <p:sldLayoutId id="2147483923" r:id="rId32"/>
    <p:sldLayoutId id="2147483924" r:id="rId33"/>
    <p:sldLayoutId id="2147483925" r:id="rId34"/>
    <p:sldLayoutId id="2147483926" r:id="rId35"/>
    <p:sldLayoutId id="2147483917" r:id="rId36"/>
    <p:sldLayoutId id="2147483913" r:id="rId37"/>
    <p:sldLayoutId id="2147483906" r:id="rId38"/>
    <p:sldLayoutId id="2147483907" r:id="rId39"/>
    <p:sldLayoutId id="2147483957" r:id="rId40"/>
    <p:sldLayoutId id="2147483894" r:id="rId41"/>
    <p:sldLayoutId id="2147483958" r:id="rId42"/>
    <p:sldLayoutId id="2147483918" r:id="rId43"/>
    <p:sldLayoutId id="2147483919" r:id="rId44"/>
    <p:sldLayoutId id="2147483962" r:id="rId45"/>
  </p:sldLayoutIdLst>
  <p:hf hdr="0" dt="0"/>
  <p:txStyles>
    <p:titleStyle>
      <a:lvl1pPr marL="0" algn="l" defTabSz="1828619" rtl="0" eaLnBrk="1" latinLnBrk="0" hangingPunct="1">
        <a:lnSpc>
          <a:spcPct val="100000"/>
        </a:lnSpc>
        <a:spcBef>
          <a:spcPct val="0"/>
        </a:spcBef>
        <a:buNone/>
        <a:defRPr sz="7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82861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FontTx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719964" algn="l" defTabSz="1907905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bg2"/>
        </a:buClr>
        <a:buSzPct val="120000"/>
        <a:buFont typeface="Arial Unicode MS" panose="020B0604020202020204" pitchFamily="34" charset="-128"/>
        <a:buChar char="▎"/>
        <a:defRPr sz="3200" b="1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720000" indent="-715963" algn="l" defTabSz="182861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Pct val="150000"/>
        <a:buFont typeface="YS Text Light" pitchFamily="2" charset="-52"/>
        <a:buChar char="›"/>
        <a:tabLst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715963" algn="l" defTabSz="182861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Font typeface="+mj-lt"/>
        <a:buAutoNum type="arabicPeriod"/>
        <a:tabLst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182861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FontTx/>
        <a:buNone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5028699" indent="-457155" algn="l" defTabSz="182861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007" indent="-457155" algn="l" defTabSz="182861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315" indent="-457155" algn="l" defTabSz="182861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1623" indent="-457155" algn="l" defTabSz="182861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61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08" algn="l" defTabSz="182861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619" algn="l" defTabSz="182861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927" algn="l" defTabSz="182861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235" algn="l" defTabSz="182861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543" algn="l" defTabSz="182861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852" algn="l" defTabSz="182861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160" algn="l" defTabSz="182861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467" algn="l" defTabSz="182861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762">
          <p15:clr>
            <a:srgbClr val="F26B43"/>
          </p15:clr>
        </p15:guide>
        <p15:guide id="2" pos="6531">
          <p15:clr>
            <a:srgbClr val="F26B43"/>
          </p15:clr>
        </p15:guide>
        <p15:guide id="3" pos="6298">
          <p15:clr>
            <a:srgbClr val="F26B43"/>
          </p15:clr>
        </p15:guide>
        <p15:guide id="4" pos="6067">
          <p15:clr>
            <a:srgbClr val="F26B43"/>
          </p15:clr>
        </p15:guide>
        <p15:guide id="5" pos="5834">
          <p15:clr>
            <a:srgbClr val="F26B43"/>
          </p15:clr>
        </p15:guide>
        <p15:guide id="6" pos="5603">
          <p15:clr>
            <a:srgbClr val="F26B43"/>
          </p15:clr>
        </p15:guide>
        <p15:guide id="8" pos="5148">
          <p15:clr>
            <a:srgbClr val="F26B43"/>
          </p15:clr>
        </p15:guide>
        <p15:guide id="9" pos="4915">
          <p15:clr>
            <a:srgbClr val="F26B43"/>
          </p15:clr>
        </p15:guide>
        <p15:guide id="10" pos="4682">
          <p15:clr>
            <a:srgbClr val="F26B43"/>
          </p15:clr>
        </p15:guide>
        <p15:guide id="11" pos="4451">
          <p15:clr>
            <a:srgbClr val="F26B43"/>
          </p15:clr>
        </p15:guide>
        <p15:guide id="12" pos="4218">
          <p15:clr>
            <a:srgbClr val="F26B43"/>
          </p15:clr>
        </p15:guide>
        <p15:guide id="13" pos="3763">
          <p15:clr>
            <a:srgbClr val="F26B43"/>
          </p15:clr>
        </p15:guide>
        <p15:guide id="14" pos="3994">
          <p15:clr>
            <a:srgbClr val="F26B43"/>
          </p15:clr>
        </p15:guide>
        <p15:guide id="15" pos="3530">
          <p15:clr>
            <a:srgbClr val="F26B43"/>
          </p15:clr>
        </p15:guide>
        <p15:guide id="16" pos="3299">
          <p15:clr>
            <a:srgbClr val="F26B43"/>
          </p15:clr>
        </p15:guide>
        <p15:guide id="17" pos="2835">
          <p15:clr>
            <a:srgbClr val="F26B43"/>
          </p15:clr>
        </p15:guide>
        <p15:guide id="19" pos="2611">
          <p15:clr>
            <a:srgbClr val="F26B43"/>
          </p15:clr>
        </p15:guide>
        <p15:guide id="20" pos="2378">
          <p15:clr>
            <a:srgbClr val="F26B43"/>
          </p15:clr>
        </p15:guide>
        <p15:guide id="21" pos="2147">
          <p15:clr>
            <a:srgbClr val="F26B43"/>
          </p15:clr>
        </p15:guide>
        <p15:guide id="25" pos="6986">
          <p15:clr>
            <a:srgbClr val="F26B43"/>
          </p15:clr>
        </p15:guide>
        <p15:guide id="27" pos="7219">
          <p15:clr>
            <a:srgbClr val="F26B43"/>
          </p15:clr>
        </p15:guide>
        <p15:guide id="29" pos="7913">
          <p15:clr>
            <a:srgbClr val="F26B43"/>
          </p15:clr>
        </p15:guide>
        <p15:guide id="30" pos="8146">
          <p15:clr>
            <a:srgbClr val="F26B43"/>
          </p15:clr>
        </p15:guide>
        <p15:guide id="31" pos="8372">
          <p15:clr>
            <a:srgbClr val="F26B43"/>
          </p15:clr>
        </p15:guide>
        <p15:guide id="32" pos="8602">
          <p15:clr>
            <a:srgbClr val="F26B43"/>
          </p15:clr>
        </p15:guide>
        <p15:guide id="33" pos="9529">
          <p15:clr>
            <a:srgbClr val="F26B43"/>
          </p15:clr>
        </p15:guide>
        <p15:guide id="34" pos="8834">
          <p15:clr>
            <a:srgbClr val="F26B43"/>
          </p15:clr>
        </p15:guide>
        <p15:guide id="35" pos="9754">
          <p15:clr>
            <a:srgbClr val="F26B43"/>
          </p15:clr>
        </p15:guide>
        <p15:guide id="36" pos="10681">
          <p15:clr>
            <a:srgbClr val="F26B43"/>
          </p15:clr>
        </p15:guide>
        <p15:guide id="38" pos="10218">
          <p15:clr>
            <a:srgbClr val="F26B43"/>
          </p15:clr>
        </p15:guide>
        <p15:guide id="39" pos="12522">
          <p15:clr>
            <a:srgbClr val="F26B43"/>
          </p15:clr>
        </p15:guide>
        <p15:guide id="40" pos="10450">
          <p15:clr>
            <a:srgbClr val="F26B43"/>
          </p15:clr>
        </p15:guide>
        <p15:guide id="41" pos="10909" userDrawn="1">
          <p15:clr>
            <a:srgbClr val="F26B43"/>
          </p15:clr>
        </p15:guide>
        <p15:guide id="42" pos="11138">
          <p15:clr>
            <a:srgbClr val="F26B43"/>
          </p15:clr>
        </p15:guide>
        <p15:guide id="44" pos="11370">
          <p15:clr>
            <a:srgbClr val="F26B43"/>
          </p15:clr>
        </p15:guide>
        <p15:guide id="45" pos="11602">
          <p15:clr>
            <a:srgbClr val="F26B43"/>
          </p15:clr>
        </p15:guide>
        <p15:guide id="47" pos="11833">
          <p15:clr>
            <a:srgbClr val="F26B43"/>
          </p15:clr>
        </p15:guide>
        <p15:guide id="48" orient="horz" pos="4260">
          <p15:clr>
            <a:srgbClr val="F26B43"/>
          </p15:clr>
        </p15:guide>
        <p15:guide id="49" orient="horz" pos="4027">
          <p15:clr>
            <a:srgbClr val="F26B43"/>
          </p15:clr>
        </p15:guide>
        <p15:guide id="50" orient="horz" pos="3796" userDrawn="1">
          <p15:clr>
            <a:srgbClr val="F26B43"/>
          </p15:clr>
        </p15:guide>
        <p15:guide id="51" orient="horz" pos="3107" userDrawn="1">
          <p15:clr>
            <a:srgbClr val="F26B43"/>
          </p15:clr>
        </p15:guide>
        <p15:guide id="52" orient="horz" pos="2875" userDrawn="1">
          <p15:clr>
            <a:srgbClr val="F26B43"/>
          </p15:clr>
        </p15:guide>
        <p15:guide id="53" orient="horz" pos="2641">
          <p15:clr>
            <a:srgbClr val="F26B43"/>
          </p15:clr>
        </p15:guide>
        <p15:guide id="54" orient="horz" pos="2408" userDrawn="1">
          <p15:clr>
            <a:srgbClr val="F26B43"/>
          </p15:clr>
        </p15:guide>
        <p15:guide id="57" orient="horz" pos="1723">
          <p15:clr>
            <a:srgbClr val="F26B43"/>
          </p15:clr>
        </p15:guide>
        <p15:guide id="62" orient="horz" pos="4494">
          <p15:clr>
            <a:srgbClr val="F26B43"/>
          </p15:clr>
        </p15:guide>
        <p15:guide id="63" orient="horz" pos="4722">
          <p15:clr>
            <a:srgbClr val="F26B43"/>
          </p15:clr>
        </p15:guide>
        <p15:guide id="64" orient="horz" pos="5179">
          <p15:clr>
            <a:srgbClr val="F26B43"/>
          </p15:clr>
        </p15:guide>
        <p15:guide id="65" orient="horz" pos="5412">
          <p15:clr>
            <a:srgbClr val="F26B43"/>
          </p15:clr>
        </p15:guide>
        <p15:guide id="66" orient="horz" pos="5635" userDrawn="1">
          <p15:clr>
            <a:srgbClr val="F26B43"/>
          </p15:clr>
        </p15:guide>
        <p15:guide id="67" orient="horz" pos="5874">
          <p15:clr>
            <a:srgbClr val="F26B43"/>
          </p15:clr>
        </p15:guide>
        <p15:guide id="68" orient="horz" pos="6097">
          <p15:clr>
            <a:srgbClr val="F26B43"/>
          </p15:clr>
        </p15:guide>
        <p15:guide id="69" orient="horz" pos="6331">
          <p15:clr>
            <a:srgbClr val="F26B43"/>
          </p15:clr>
        </p15:guide>
        <p15:guide id="70" orient="horz" pos="6564">
          <p15:clr>
            <a:srgbClr val="F26B43"/>
          </p15:clr>
        </p15:guide>
        <p15:guide id="71" orient="horz" pos="6792">
          <p15:clr>
            <a:srgbClr val="F26B43"/>
          </p15:clr>
        </p15:guide>
        <p15:guide id="72" orient="horz" pos="7483">
          <p15:clr>
            <a:srgbClr val="F26B43"/>
          </p15:clr>
        </p15:guide>
        <p15:guide id="73" orient="horz" pos="7254">
          <p15:clr>
            <a:srgbClr val="F26B43"/>
          </p15:clr>
        </p15:guide>
        <p15:guide id="74" orient="horz" pos="7026">
          <p15:clr>
            <a:srgbClr val="F26B43"/>
          </p15:clr>
        </p15:guide>
        <p15:guide id="75" pos="7450">
          <p15:clr>
            <a:srgbClr val="F26B43"/>
          </p15:clr>
        </p15:guide>
        <p15:guide id="76" orient="horz" pos="3559">
          <p15:clr>
            <a:srgbClr val="F26B43"/>
          </p15:clr>
        </p15:guide>
        <p15:guide id="77" orient="horz" pos="3338" userDrawn="1">
          <p15:clr>
            <a:srgbClr val="F26B43"/>
          </p15:clr>
        </p15:guide>
        <p15:guide id="78" orient="horz" pos="4945">
          <p15:clr>
            <a:srgbClr val="F26B43"/>
          </p15:clr>
        </p15:guide>
        <p15:guide id="79" pos="1912" userDrawn="1">
          <p15:clr>
            <a:srgbClr val="F26B43"/>
          </p15:clr>
        </p15:guide>
        <p15:guide id="80" pos="1681" userDrawn="1">
          <p15:clr>
            <a:srgbClr val="F26B43"/>
          </p15:clr>
        </p15:guide>
        <p15:guide id="81" pos="1450">
          <p15:clr>
            <a:srgbClr val="F26B43"/>
          </p15:clr>
        </p15:guide>
        <p15:guide id="87" pos="12065">
          <p15:clr>
            <a:srgbClr val="F26B43"/>
          </p15:clr>
        </p15:guide>
        <p15:guide id="89" pos="12754">
          <p15:clr>
            <a:srgbClr val="F26B43"/>
          </p15:clr>
        </p15:guide>
        <p15:guide id="90" pos="12985">
          <p15:clr>
            <a:srgbClr val="F26B43"/>
          </p15:clr>
        </p15:guide>
        <p15:guide id="92" pos="13217">
          <p15:clr>
            <a:srgbClr val="F26B43"/>
          </p15:clr>
        </p15:guide>
        <p15:guide id="93" orient="horz" pos="793">
          <p15:clr>
            <a:srgbClr val="F26B43"/>
          </p15:clr>
        </p15:guide>
        <p15:guide id="94" pos="13449">
          <p15:clr>
            <a:srgbClr val="F26B43"/>
          </p15:clr>
        </p15:guide>
        <p15:guide id="95" pos="13681">
          <p15:clr>
            <a:srgbClr val="F26B43"/>
          </p15:clr>
        </p15:guide>
        <p15:guide id="96" pos="13906">
          <p15:clr>
            <a:srgbClr val="F26B43"/>
          </p15:clr>
        </p15:guide>
        <p15:guide id="97" pos="14141">
          <p15:clr>
            <a:srgbClr val="F26B43"/>
          </p15:clr>
        </p15:guide>
        <p15:guide id="101" pos="9066">
          <p15:clr>
            <a:srgbClr val="F26B43"/>
          </p15:clr>
        </p15:guide>
        <p15:guide id="102" pos="9298">
          <p15:clr>
            <a:srgbClr val="F26B43"/>
          </p15:clr>
        </p15:guide>
        <p15:guide id="104" orient="horz" pos="1261">
          <p15:clr>
            <a:srgbClr val="F26B43"/>
          </p15:clr>
        </p15:guide>
        <p15:guide id="108" orient="horz" pos="7716">
          <p15:clr>
            <a:srgbClr val="F26B43"/>
          </p15:clr>
        </p15:guide>
        <p15:guide id="109" orient="horz" pos="1027">
          <p15:clr>
            <a:srgbClr val="F26B43"/>
          </p15:clr>
        </p15:guide>
        <p15:guide id="111" orient="horz" pos="1494">
          <p15:clr>
            <a:srgbClr val="F26B43"/>
          </p15:clr>
        </p15:guide>
        <p15:guide id="112" pos="1226">
          <p15:clr>
            <a:srgbClr val="F26B43"/>
          </p15:clr>
        </p15:guide>
        <p15:guide id="113" pos="995">
          <p15:clr>
            <a:srgbClr val="F26B43"/>
          </p15:clr>
        </p15:guide>
        <p15:guide id="118" orient="horz" pos="2177" userDrawn="1">
          <p15:clr>
            <a:srgbClr val="F26B43"/>
          </p15:clr>
        </p15:guide>
        <p15:guide id="122" pos="14370">
          <p15:clr>
            <a:srgbClr val="F26B43"/>
          </p15:clr>
        </p15:guide>
        <p15:guide id="123" orient="horz" pos="571">
          <p15:clr>
            <a:srgbClr val="F26B43"/>
          </p15:clr>
        </p15:guide>
        <p15:guide id="124" orient="horz" pos="8178">
          <p15:clr>
            <a:srgbClr val="F26B43"/>
          </p15:clr>
        </p15:guide>
        <p15:guide id="125" orient="horz" pos="7946" userDrawn="1">
          <p15:clr>
            <a:srgbClr val="F26B43"/>
          </p15:clr>
        </p15:guide>
        <p15:guide id="126" orient="horz" pos="195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5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5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>
            <a:extLst>
              <a:ext uri="{FF2B5EF4-FFF2-40B4-BE49-F238E27FC236}">
                <a16:creationId xmlns:a16="http://schemas.microsoft.com/office/drawing/2014/main" id="{EDC34F71-DF7F-EB46-AAB2-54A143C7E6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Yandex Research ML Residency</a:t>
            </a:r>
            <a:endParaRPr lang="ru-RU" dirty="0"/>
          </a:p>
        </p:txBody>
      </p:sp>
      <p:sp>
        <p:nvSpPr>
          <p:cNvPr id="11" name="Подзаголовок 10">
            <a:extLst>
              <a:ext uri="{FF2B5EF4-FFF2-40B4-BE49-F238E27FC236}">
                <a16:creationId xmlns:a16="http://schemas.microsoft.com/office/drawing/2014/main" id="{ADC40C75-D743-DD40-B3E3-247C57C128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3201" y="10746896"/>
            <a:ext cx="18308288" cy="1818167"/>
          </a:xfrm>
        </p:spPr>
        <p:txBody>
          <a:bodyPr/>
          <a:lstStyle/>
          <a:p>
            <a:r>
              <a:rPr lang="ru-RU" dirty="0"/>
              <a:t>Екатерина Шлёнова, рекрутер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820070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D163D3-C7D5-ECB8-D721-B4DD7DA16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 программе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E3CD99-DFDF-62A3-9F63-AF5BEF559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291" y="3381603"/>
            <a:ext cx="21029831" cy="8971966"/>
          </a:xfrm>
        </p:spPr>
        <p:txBody>
          <a:bodyPr>
            <a:normAutofit lnSpcReduction="10000"/>
          </a:bodyPr>
          <a:lstStyle/>
          <a:p>
            <a:pPr marL="685800" indent="-685800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ru-RU" sz="4800" dirty="0">
                <a:solidFill>
                  <a:srgbClr val="2B2B2B"/>
                </a:solidFill>
              </a:rPr>
              <a:t>Программа </a:t>
            </a:r>
            <a:r>
              <a:rPr lang="en-US" sz="4800" dirty="0">
                <a:solidFill>
                  <a:srgbClr val="2B2B2B"/>
                </a:solidFill>
              </a:rPr>
              <a:t>ML Residency — </a:t>
            </a:r>
            <a:r>
              <a:rPr lang="ru-RU" sz="4800" dirty="0">
                <a:solidFill>
                  <a:srgbClr val="2B2B2B"/>
                </a:solidFill>
              </a:rPr>
              <a:t>это возможность принять участие в исследованиях мирового уровня в сфере машинного обучения</a:t>
            </a:r>
            <a:r>
              <a:rPr lang="en-US" sz="4800" dirty="0">
                <a:solidFill>
                  <a:srgbClr val="2B2B2B"/>
                </a:solidFill>
              </a:rPr>
              <a:t>, </a:t>
            </a:r>
            <a:r>
              <a:rPr lang="ru-RU" sz="4800" dirty="0">
                <a:solidFill>
                  <a:srgbClr val="2B2B2B"/>
                </a:solidFill>
              </a:rPr>
              <a:t>публиковаться на </a:t>
            </a:r>
            <a:r>
              <a:rPr lang="en-US" sz="4800" dirty="0" err="1">
                <a:solidFill>
                  <a:srgbClr val="2B2B2B"/>
                </a:solidFill>
              </a:rPr>
              <a:t>NeurIPS</a:t>
            </a:r>
            <a:r>
              <a:rPr lang="en-US" sz="4800" dirty="0">
                <a:solidFill>
                  <a:srgbClr val="2B2B2B"/>
                </a:solidFill>
              </a:rPr>
              <a:t>, ICML, ICLR, CVPR </a:t>
            </a:r>
            <a:r>
              <a:rPr lang="ru-RU" sz="4800" dirty="0">
                <a:solidFill>
                  <a:srgbClr val="2B2B2B"/>
                </a:solidFill>
              </a:rPr>
              <a:t>и других ведущих научных конференциях, вносить вклад в высокотехнологичные сервисы. </a:t>
            </a:r>
          </a:p>
          <a:p>
            <a:pPr marL="685800" indent="-685800">
              <a:buClr>
                <a:schemeClr val="bg2"/>
              </a:buClr>
              <a:buFont typeface="Arial" panose="020B0604020202020204" pitchFamily="34" charset="0"/>
              <a:buChar char="•"/>
            </a:pPr>
            <a:endParaRPr lang="ru-RU" sz="4800" dirty="0">
              <a:solidFill>
                <a:srgbClr val="2B2B2B"/>
              </a:solidFill>
            </a:endParaRPr>
          </a:p>
          <a:p>
            <a:pPr marL="685800" indent="-685800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ru-RU" sz="4800" dirty="0">
                <a:solidFill>
                  <a:srgbClr val="2B2B2B"/>
                </a:solidFill>
              </a:rPr>
              <a:t>Резиденты работают вместе с исследователями </a:t>
            </a:r>
            <a:r>
              <a:rPr lang="en-US" sz="4800" dirty="0">
                <a:solidFill>
                  <a:srgbClr val="2B2B2B"/>
                </a:solidFill>
              </a:rPr>
              <a:t>Yandex Research, </a:t>
            </a:r>
            <a:r>
              <a:rPr lang="ru-RU" sz="4800" dirty="0">
                <a:solidFill>
                  <a:srgbClr val="2B2B2B"/>
                </a:solidFill>
              </a:rPr>
              <a:t>под кураторством которых изучают область машинного обучения и проводят исследования.</a:t>
            </a:r>
          </a:p>
          <a:p>
            <a:pPr marL="685800" indent="-685800">
              <a:buClr>
                <a:schemeClr val="bg2"/>
              </a:buClr>
              <a:buFont typeface="Arial" panose="020B0604020202020204" pitchFamily="34" charset="0"/>
              <a:buChar char="•"/>
            </a:pPr>
            <a:endParaRPr lang="ru-RU" sz="4800" dirty="0">
              <a:solidFill>
                <a:srgbClr val="2B2B2B"/>
              </a:solidFill>
            </a:endParaRPr>
          </a:p>
          <a:p>
            <a:pPr marL="685800" indent="-685800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ru-RU" sz="4800" dirty="0">
                <a:solidFill>
                  <a:srgbClr val="2B2B2B"/>
                </a:solidFill>
              </a:rPr>
              <a:t>Участники программы сотрудничают с коллегами из Яндекса, ведущих мировых университетов и корпоративных лабораторий и посещают курсы по машинному обучению в Школе анализа данных.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8525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D163D3-C7D5-ECB8-D721-B4DD7DA16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Условия участия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E3CD99-DFDF-62A3-9F63-AF5BEF559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600" y="3101464"/>
            <a:ext cx="21207213" cy="9646348"/>
          </a:xfrm>
        </p:spPr>
        <p:txBody>
          <a:bodyPr>
            <a:normAutofit/>
          </a:bodyPr>
          <a:lstStyle/>
          <a:p>
            <a:r>
              <a:rPr lang="ru-RU" sz="6000" b="1" dirty="0">
                <a:solidFill>
                  <a:srgbClr val="2B2B2B"/>
                </a:solidFill>
              </a:rPr>
              <a:t>Вы</a:t>
            </a:r>
            <a:r>
              <a:rPr lang="en-US" sz="6000" b="1" dirty="0">
                <a:solidFill>
                  <a:srgbClr val="2B2B2B"/>
                </a:solidFill>
              </a:rPr>
              <a:t>:</a:t>
            </a:r>
            <a:endParaRPr lang="ru-RU" sz="6000" b="1" dirty="0">
              <a:solidFill>
                <a:srgbClr val="2B2B2B"/>
              </a:solidFill>
            </a:endParaRPr>
          </a:p>
          <a:p>
            <a:pPr marL="571500" indent="-571500" algn="l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ru-RU" sz="4400" dirty="0">
                <a:solidFill>
                  <a:srgbClr val="2B2B2B"/>
                </a:solidFill>
              </a:rPr>
              <a:t>Хотите развиваться как учёный в области современного </a:t>
            </a:r>
            <a:r>
              <a:rPr lang="en-US" sz="4400" dirty="0">
                <a:solidFill>
                  <a:srgbClr val="2B2B2B"/>
                </a:solidFill>
              </a:rPr>
              <a:t>ML.</a:t>
            </a:r>
            <a:endParaRPr lang="ru-RU" sz="4400" dirty="0">
              <a:solidFill>
                <a:srgbClr val="2B2B2B"/>
              </a:solidFill>
            </a:endParaRPr>
          </a:p>
          <a:p>
            <a:pPr marL="571500" indent="-571500" algn="l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ru-RU" sz="4400" dirty="0">
                <a:solidFill>
                  <a:srgbClr val="2B2B2B"/>
                </a:solidFill>
              </a:rPr>
              <a:t>Хорошо подготовлены в области математики и алгоритмов;</a:t>
            </a:r>
          </a:p>
          <a:p>
            <a:pPr marL="571500" indent="-571500" algn="l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ru-RU" sz="4400" dirty="0">
                <a:solidFill>
                  <a:srgbClr val="2B2B2B"/>
                </a:solidFill>
              </a:rPr>
              <a:t>Имеете навыки программирования на </a:t>
            </a:r>
            <a:r>
              <a:rPr lang="en-US" sz="4400" dirty="0">
                <a:solidFill>
                  <a:srgbClr val="2B2B2B"/>
                </a:solidFill>
              </a:rPr>
              <a:t>Python (</a:t>
            </a:r>
            <a:r>
              <a:rPr lang="ru-RU" sz="4400" dirty="0">
                <a:solidFill>
                  <a:srgbClr val="2B2B2B"/>
                </a:solidFill>
              </a:rPr>
              <a:t>или С++), достаточные для проведения экспериментов;</a:t>
            </a:r>
          </a:p>
          <a:p>
            <a:pPr marL="571500" indent="-571500" algn="l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ru-RU" sz="4400" dirty="0">
                <a:solidFill>
                  <a:srgbClr val="2B2B2B"/>
                </a:solidFill>
              </a:rPr>
              <a:t>Хотите регулярно читать и анализировать научные публикации;</a:t>
            </a:r>
            <a:endParaRPr lang="en-US" sz="4400" dirty="0">
              <a:solidFill>
                <a:srgbClr val="2B2B2B"/>
              </a:solidFill>
            </a:endParaRPr>
          </a:p>
          <a:p>
            <a:pPr algn="l">
              <a:buClr>
                <a:schemeClr val="bg2"/>
              </a:buClr>
            </a:pPr>
            <a:endParaRPr lang="ru-RU" sz="4400" dirty="0">
              <a:solidFill>
                <a:srgbClr val="2B2B2B"/>
              </a:solidFill>
            </a:endParaRPr>
          </a:p>
          <a:p>
            <a:pPr>
              <a:buClr>
                <a:schemeClr val="bg2"/>
              </a:buClr>
            </a:pPr>
            <a:r>
              <a:rPr lang="ru-RU" sz="6000" b="1" dirty="0">
                <a:solidFill>
                  <a:srgbClr val="2B2B2B"/>
                </a:solidFill>
              </a:rPr>
              <a:t>Условия:</a:t>
            </a:r>
          </a:p>
          <a:p>
            <a:pPr marL="571500" indent="-571500" algn="l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ru-RU" sz="4400" dirty="0">
                <a:solidFill>
                  <a:srgbClr val="2B2B2B"/>
                </a:solidFill>
              </a:rPr>
              <a:t>участие в программе оплачивается;</a:t>
            </a:r>
          </a:p>
          <a:p>
            <a:pPr marL="571500" indent="-571500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ru-RU" sz="4400" dirty="0">
                <a:solidFill>
                  <a:srgbClr val="2B2B2B"/>
                </a:solidFill>
              </a:rPr>
              <a:t>студенты ВШЭ могут засчитать участие в </a:t>
            </a:r>
            <a:r>
              <a:rPr lang="en-US" sz="4400" dirty="0">
                <a:solidFill>
                  <a:srgbClr val="2B2B2B"/>
                </a:solidFill>
              </a:rPr>
              <a:t>ML Residency </a:t>
            </a:r>
            <a:r>
              <a:rPr lang="ru-RU" sz="4400" dirty="0">
                <a:solidFill>
                  <a:srgbClr val="2B2B2B"/>
                </a:solidFill>
              </a:rPr>
              <a:t>в качестве своей магистерской или кандидатской диссертации;</a:t>
            </a:r>
          </a:p>
          <a:p>
            <a:pPr marL="571500" indent="-571500" algn="l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ru-RU" sz="4400" dirty="0">
                <a:solidFill>
                  <a:srgbClr val="2B2B2B"/>
                </a:solidFill>
              </a:rPr>
              <a:t>график работы обсуждаем индивидуально с каждым кандидатом.</a:t>
            </a:r>
          </a:p>
        </p:txBody>
      </p:sp>
    </p:spTree>
    <p:extLst>
      <p:ext uri="{BB962C8B-B14F-4D97-AF65-F5344CB8AC3E}">
        <p14:creationId xmlns:p14="http://schemas.microsoft.com/office/powerpoint/2010/main" val="5013477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D163D3-C7D5-ECB8-D721-B4DD7DA16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Отбор на программу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AAC5F0E0-B3C9-BFFD-344E-754F45708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290" y="3381603"/>
            <a:ext cx="13601810" cy="8971966"/>
          </a:xfrm>
        </p:spPr>
        <p:txBody>
          <a:bodyPr>
            <a:normAutofit lnSpcReduction="10000"/>
          </a:bodyPr>
          <a:lstStyle/>
          <a:p>
            <a:pPr marL="914400" indent="-914400">
              <a:buClr>
                <a:schemeClr val="bg2"/>
              </a:buClr>
              <a:buFont typeface="+mj-lt"/>
              <a:buAutoNum type="arabicPeriod"/>
            </a:pPr>
            <a:r>
              <a:rPr lang="ru-RU" sz="4800" b="1" dirty="0">
                <a:solidFill>
                  <a:srgbClr val="2B2B2B"/>
                </a:solidFill>
                <a:latin typeface="Yandex Sans Display Regular" pitchFamily="2" charset="0"/>
              </a:rPr>
              <a:t>Заполнить анкету при отклике</a:t>
            </a:r>
            <a:r>
              <a:rPr lang="en-US" sz="4800" b="1" dirty="0">
                <a:solidFill>
                  <a:srgbClr val="2B2B2B"/>
                </a:solidFill>
                <a:latin typeface="Yandex Sans Display Regular" pitchFamily="2" charset="0"/>
              </a:rPr>
              <a:t>:</a:t>
            </a:r>
          </a:p>
          <a:p>
            <a:pPr>
              <a:buClr>
                <a:schemeClr val="bg2"/>
              </a:buClr>
            </a:pPr>
            <a:r>
              <a:rPr lang="en-US" sz="4800" dirty="0">
                <a:solidFill>
                  <a:srgbClr val="2B2B2B"/>
                </a:solidFill>
                <a:latin typeface="Yandex Sans Display Regular" pitchFamily="2" charset="0"/>
              </a:rPr>
              <a:t>     - </a:t>
            </a:r>
            <a:r>
              <a:rPr lang="ru-RU" sz="4800" dirty="0">
                <a:solidFill>
                  <a:srgbClr val="2B2B2B"/>
                </a:solidFill>
                <a:latin typeface="Yandex Sans Display Regular" pitchFamily="2" charset="0"/>
              </a:rPr>
              <a:t>     чем интересуетесь и почему откликаетесь</a:t>
            </a:r>
            <a:endParaRPr lang="en-US" sz="4800" dirty="0">
              <a:solidFill>
                <a:srgbClr val="2B2B2B"/>
              </a:solidFill>
              <a:latin typeface="Yandex Sans Display Regular" pitchFamily="2" charset="0"/>
            </a:endParaRPr>
          </a:p>
          <a:p>
            <a:pPr>
              <a:buClr>
                <a:schemeClr val="bg2"/>
              </a:buClr>
            </a:pPr>
            <a:r>
              <a:rPr lang="ru-RU" sz="4800" dirty="0">
                <a:solidFill>
                  <a:srgbClr val="2B2B2B"/>
                </a:solidFill>
                <a:latin typeface="Yandex Sans Display Regular" pitchFamily="2" charset="0"/>
              </a:rPr>
              <a:t>     -      приведите 3 статьи с конференций 	</a:t>
            </a:r>
            <a:r>
              <a:rPr lang="en-US" sz="4800" dirty="0">
                <a:solidFill>
                  <a:srgbClr val="2B2B2B"/>
                </a:solidFill>
                <a:latin typeface="Yandex Sans Display Regular" pitchFamily="2" charset="0"/>
              </a:rPr>
              <a:t>ICML, </a:t>
            </a:r>
            <a:r>
              <a:rPr lang="en-US" sz="4800" dirty="0" err="1">
                <a:solidFill>
                  <a:srgbClr val="2B2B2B"/>
                </a:solidFill>
                <a:latin typeface="Yandex Sans Display Regular" pitchFamily="2" charset="0"/>
              </a:rPr>
              <a:t>NeurIPS</a:t>
            </a:r>
            <a:r>
              <a:rPr lang="en-US" sz="4800" dirty="0">
                <a:solidFill>
                  <a:srgbClr val="2B2B2B"/>
                </a:solidFill>
                <a:latin typeface="Yandex Sans Display Regular" pitchFamily="2" charset="0"/>
              </a:rPr>
              <a:t>, ICLR, CVPR, ACL, ICCV, </a:t>
            </a:r>
            <a:r>
              <a:rPr lang="ru-RU" sz="4800" dirty="0">
                <a:solidFill>
                  <a:srgbClr val="2B2B2B"/>
                </a:solidFill>
                <a:latin typeface="Yandex Sans Display Regular" pitchFamily="2" charset="0"/>
              </a:rPr>
              <a:t>	</a:t>
            </a:r>
            <a:r>
              <a:rPr lang="en-US" sz="4800" dirty="0">
                <a:solidFill>
                  <a:srgbClr val="2B2B2B"/>
                </a:solidFill>
                <a:latin typeface="Yandex Sans Display Regular" pitchFamily="2" charset="0"/>
              </a:rPr>
              <a:t>ECCV, </a:t>
            </a:r>
            <a:r>
              <a:rPr lang="ru-RU" sz="4800" dirty="0">
                <a:solidFill>
                  <a:srgbClr val="2B2B2B"/>
                </a:solidFill>
                <a:latin typeface="Yandex Sans Display Regular" pitchFamily="2" charset="0"/>
              </a:rPr>
              <a:t> </a:t>
            </a:r>
            <a:r>
              <a:rPr lang="en-US" sz="4800" dirty="0">
                <a:solidFill>
                  <a:srgbClr val="2B2B2B"/>
                </a:solidFill>
                <a:latin typeface="Yandex Sans Display Regular" pitchFamily="2" charset="0"/>
              </a:rPr>
              <a:t>EMNLP, </a:t>
            </a:r>
            <a:r>
              <a:rPr lang="ru-RU" sz="4800" dirty="0">
                <a:solidFill>
                  <a:srgbClr val="2B2B2B"/>
                </a:solidFill>
                <a:latin typeface="Yandex Sans Display Regular" pitchFamily="2" charset="0"/>
              </a:rPr>
              <a:t>вышедших за последние	три года с кратким описанием.</a:t>
            </a:r>
          </a:p>
          <a:p>
            <a:pPr>
              <a:buClr>
                <a:schemeClr val="bg2"/>
              </a:buClr>
            </a:pPr>
            <a:r>
              <a:rPr lang="ru-RU" sz="4800" dirty="0">
                <a:solidFill>
                  <a:srgbClr val="2B2B2B"/>
                </a:solidFill>
                <a:latin typeface="Yandex Sans Display Regular" pitchFamily="2" charset="0"/>
              </a:rPr>
              <a:t>     </a:t>
            </a:r>
            <a:r>
              <a:rPr lang="en-US" sz="4800" dirty="0">
                <a:solidFill>
                  <a:srgbClr val="2B2B2B"/>
                </a:solidFill>
                <a:latin typeface="Yandex Sans Display Regular" pitchFamily="2" charset="0"/>
              </a:rPr>
              <a:t>  </a:t>
            </a:r>
            <a:r>
              <a:rPr lang="ru-RU" sz="4800" dirty="0">
                <a:solidFill>
                  <a:srgbClr val="2B2B2B"/>
                </a:solidFill>
                <a:latin typeface="Yandex Sans Display Regular" pitchFamily="2" charset="0"/>
              </a:rPr>
              <a:t>-     </a:t>
            </a:r>
            <a:r>
              <a:rPr lang="en-US" sz="4800" dirty="0">
                <a:solidFill>
                  <a:srgbClr val="2B2B2B"/>
                </a:solidFill>
                <a:latin typeface="Yandex Sans Display Regular" pitchFamily="2" charset="0"/>
              </a:rPr>
              <a:t>c</a:t>
            </a:r>
            <a:r>
              <a:rPr lang="ru-RU" sz="4800" dirty="0" err="1">
                <a:solidFill>
                  <a:srgbClr val="2B2B2B"/>
                </a:solidFill>
                <a:latin typeface="Yandex Sans Display Regular" pitchFamily="2" charset="0"/>
              </a:rPr>
              <a:t>сылка</a:t>
            </a:r>
            <a:r>
              <a:rPr lang="ru-RU" sz="4800" dirty="0">
                <a:solidFill>
                  <a:srgbClr val="2B2B2B"/>
                </a:solidFill>
                <a:latin typeface="Yandex Sans Display Regular" pitchFamily="2" charset="0"/>
              </a:rPr>
              <a:t> на </a:t>
            </a:r>
            <a:r>
              <a:rPr lang="en-US" sz="4800" dirty="0" err="1">
                <a:solidFill>
                  <a:srgbClr val="2B2B2B"/>
                </a:solidFill>
                <a:latin typeface="Yandex Sans Display Regular" pitchFamily="2" charset="0"/>
              </a:rPr>
              <a:t>github.com</a:t>
            </a:r>
            <a:r>
              <a:rPr lang="ru-RU" sz="4800" dirty="0">
                <a:solidFill>
                  <a:srgbClr val="2B2B2B"/>
                </a:solidFill>
                <a:latin typeface="Yandex Sans Display Regular" pitchFamily="2" charset="0"/>
              </a:rPr>
              <a:t> </a:t>
            </a:r>
          </a:p>
          <a:p>
            <a:pPr marL="914400" indent="-914400">
              <a:buClr>
                <a:schemeClr val="bg2"/>
              </a:buClr>
              <a:buFont typeface="+mj-lt"/>
              <a:buAutoNum type="arabicPeriod"/>
            </a:pPr>
            <a:endParaRPr lang="ru-RU" sz="4800" dirty="0">
              <a:solidFill>
                <a:srgbClr val="2B2B2B"/>
              </a:solidFill>
              <a:latin typeface="Yandex Sans Display Regular" pitchFamily="2" charset="0"/>
            </a:endParaRPr>
          </a:p>
          <a:p>
            <a:pPr marL="914400" indent="-914400">
              <a:buClr>
                <a:schemeClr val="bg2"/>
              </a:buClr>
              <a:buFont typeface="+mj-lt"/>
              <a:buAutoNum type="arabicPeriod"/>
            </a:pPr>
            <a:r>
              <a:rPr lang="ru-RU" sz="4800" dirty="0">
                <a:solidFill>
                  <a:srgbClr val="2B2B2B"/>
                </a:solidFill>
                <a:latin typeface="Yandex Sans Display Regular" pitchFamily="2" charset="0"/>
              </a:rPr>
              <a:t>После рассмотрения анкеты выполнить </a:t>
            </a:r>
            <a:r>
              <a:rPr lang="ru-RU" sz="4800" b="1" dirty="0">
                <a:solidFill>
                  <a:srgbClr val="2B2B2B"/>
                </a:solidFill>
                <a:latin typeface="Yandex Sans Display Regular" pitchFamily="2" charset="0"/>
              </a:rPr>
              <a:t>разбор научной статьи </a:t>
            </a:r>
            <a:r>
              <a:rPr lang="en-US" sz="4800" b="1" dirty="0" err="1">
                <a:solidFill>
                  <a:srgbClr val="2B2B2B"/>
                </a:solidFill>
                <a:latin typeface="Yandex Sans Display Regular" pitchFamily="2" charset="0"/>
              </a:rPr>
              <a:t>eng</a:t>
            </a:r>
            <a:r>
              <a:rPr lang="ru-RU" sz="4800" b="1" dirty="0">
                <a:solidFill>
                  <a:srgbClr val="2B2B2B"/>
                </a:solidFill>
                <a:latin typeface="Yandex Sans Display Regular" pitchFamily="2" charset="0"/>
              </a:rPr>
              <a:t> </a:t>
            </a:r>
            <a:r>
              <a:rPr lang="ru-RU" sz="4800" dirty="0">
                <a:solidFill>
                  <a:srgbClr val="2B2B2B"/>
                </a:solidFill>
                <a:latin typeface="Yandex Sans Display Regular" pitchFamily="2" charset="0"/>
              </a:rPr>
              <a:t>(10 дней)</a:t>
            </a:r>
          </a:p>
          <a:p>
            <a:pPr marL="914400" indent="-914400">
              <a:buClr>
                <a:schemeClr val="bg2"/>
              </a:buClr>
              <a:buFont typeface="+mj-lt"/>
              <a:buAutoNum type="arabicPeriod"/>
            </a:pPr>
            <a:endParaRPr lang="ru-RU" sz="4800" dirty="0">
              <a:solidFill>
                <a:srgbClr val="2B2B2B"/>
              </a:solidFill>
              <a:latin typeface="Yandex Sans Display Regular" pitchFamily="2" charset="0"/>
            </a:endParaRPr>
          </a:p>
          <a:p>
            <a:pPr marL="914400" indent="-914400">
              <a:buClr>
                <a:schemeClr val="bg2"/>
              </a:buClr>
              <a:buFont typeface="+mj-lt"/>
              <a:buAutoNum type="arabicPeriod"/>
            </a:pPr>
            <a:r>
              <a:rPr lang="ru-RU" sz="4800" dirty="0">
                <a:solidFill>
                  <a:srgbClr val="2B2B2B"/>
                </a:solidFill>
                <a:latin typeface="Yandex Sans Display Regular" pitchFamily="2" charset="0"/>
              </a:rPr>
              <a:t>Пройти 2-3 технических интервью.</a:t>
            </a:r>
          </a:p>
          <a:p>
            <a:pPr marL="685766" indent="-685766">
              <a:buFont typeface="+mj-lt"/>
              <a:buAutoNum type="arabicPeriod"/>
            </a:pPr>
            <a:endParaRPr lang="ru-RU" dirty="0"/>
          </a:p>
        </p:txBody>
      </p:sp>
      <p:pic>
        <p:nvPicPr>
          <p:cNvPr id="4" name="Рисунок 3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5DDBAF63-4548-315B-E875-83855B02B1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8396" y="1191043"/>
            <a:ext cx="6442016" cy="11977816"/>
          </a:xfrm>
          <a:prstGeom prst="rect">
            <a:avLst/>
          </a:prstGeom>
          <a:ln>
            <a:solidFill>
              <a:schemeClr val="bg2"/>
            </a:solidFill>
          </a:ln>
        </p:spPr>
      </p:pic>
    </p:spTree>
    <p:extLst>
      <p:ext uri="{BB962C8B-B14F-4D97-AF65-F5344CB8AC3E}">
        <p14:creationId xmlns:p14="http://schemas.microsoft.com/office/powerpoint/2010/main" val="1469615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D163D3-C7D5-ECB8-D721-B4DD7DA16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 разбор статьи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AAC5F0E0-B3C9-BFFD-344E-754F45708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600" y="2781300"/>
            <a:ext cx="21232812" cy="10125808"/>
          </a:xfrm>
        </p:spPr>
        <p:txBody>
          <a:bodyPr>
            <a:normAutofit fontScale="85000" lnSpcReduction="10000"/>
          </a:bodyPr>
          <a:lstStyle/>
          <a:p>
            <a:pPr algn="l">
              <a:lnSpc>
                <a:spcPct val="120000"/>
              </a:lnSpc>
            </a:pPr>
            <a:r>
              <a:rPr lang="ru-RU" sz="4600" b="0" i="0" u="none" strike="noStrike" dirty="0">
                <a:solidFill>
                  <a:srgbClr val="000000"/>
                </a:solidFill>
                <a:effectLst/>
              </a:rPr>
              <a:t/>
            </a:r>
            <a:br>
              <a:rPr lang="ru-RU" sz="4600" b="0" i="0" u="none" strike="noStrike" dirty="0">
                <a:solidFill>
                  <a:srgbClr val="000000"/>
                </a:solidFill>
                <a:effectLst/>
              </a:rPr>
            </a:br>
            <a:r>
              <a:rPr lang="ru-RU" sz="4600" b="0" i="0" u="none" strike="noStrike" dirty="0">
                <a:solidFill>
                  <a:srgbClr val="000000"/>
                </a:solidFill>
                <a:effectLst/>
              </a:rPr>
              <a:t>1. </a:t>
            </a:r>
            <a:r>
              <a:rPr lang="ru-RU" sz="4600" b="1" i="0" u="none" strike="noStrike" dirty="0">
                <a:solidFill>
                  <a:srgbClr val="000000"/>
                </a:solidFill>
                <a:effectLst/>
              </a:rPr>
              <a:t>Выделите сильные и слабые стороны данной работы. </a:t>
            </a:r>
            <a:r>
              <a:rPr lang="ru-RU" sz="4600" b="0" i="0" u="none" strike="noStrike" dirty="0">
                <a:solidFill>
                  <a:srgbClr val="000000"/>
                </a:solidFill>
                <a:effectLst/>
              </a:rPr>
              <a:t>Вот неполный список вопросов, на которые можно ответить:</a:t>
            </a:r>
          </a:p>
          <a:p>
            <a:pPr algn="l">
              <a:lnSpc>
                <a:spcPct val="120000"/>
              </a:lnSpc>
            </a:pPr>
            <a:r>
              <a:rPr lang="ru-RU" sz="4600" b="0" i="0" u="none" strike="noStrike" dirty="0">
                <a:solidFill>
                  <a:srgbClr val="000000"/>
                </a:solidFill>
                <a:effectLst/>
              </a:rPr>
              <a:t>- Насколько актуальна поставленная задача с учетом всей предыдущей литературы;</a:t>
            </a:r>
          </a:p>
          <a:p>
            <a:pPr algn="l">
              <a:lnSpc>
                <a:spcPct val="120000"/>
              </a:lnSpc>
            </a:pPr>
            <a:r>
              <a:rPr lang="ru-RU" sz="4600" b="0" i="0" u="none" strike="noStrike" dirty="0">
                <a:solidFill>
                  <a:srgbClr val="000000"/>
                </a:solidFill>
                <a:effectLst/>
              </a:rPr>
              <a:t>- Насколько логично, разумно, закончено и совершенно предлагаемое решение</a:t>
            </a:r>
          </a:p>
          <a:p>
            <a:pPr algn="l">
              <a:lnSpc>
                <a:spcPct val="120000"/>
              </a:lnSpc>
            </a:pPr>
            <a:r>
              <a:rPr lang="ru-RU" sz="4600" b="0" i="0" u="none" strike="noStrike" dirty="0">
                <a:solidFill>
                  <a:srgbClr val="000000"/>
                </a:solidFill>
                <a:effectLst/>
              </a:rPr>
              <a:t>- Укажите на существенные фактические недочеты рассуждений, теоретических выкладок предложенного решения и методологии экспериментов, если таковые имеются;</a:t>
            </a:r>
          </a:p>
          <a:p>
            <a:pPr algn="l">
              <a:lnSpc>
                <a:spcPct val="120000"/>
              </a:lnSpc>
            </a:pPr>
            <a:r>
              <a:rPr lang="ru-RU" sz="4600" b="0" i="0" u="none" strike="noStrike" dirty="0">
                <a:solidFill>
                  <a:srgbClr val="000000"/>
                </a:solidFill>
                <a:effectLst/>
              </a:rPr>
              <a:t>- Какова возможность применения предложенного алгоритма на практике. Зависит ли его эффективность от каких-либо условий практической задачи?</a:t>
            </a:r>
          </a:p>
          <a:p>
            <a:pPr algn="l">
              <a:lnSpc>
                <a:spcPct val="120000"/>
              </a:lnSpc>
            </a:pPr>
            <a:r>
              <a:rPr lang="ru-RU" sz="4600" b="0" i="0" u="none" strike="noStrike" dirty="0">
                <a:solidFill>
                  <a:srgbClr val="000000"/>
                </a:solidFill>
                <a:effectLst/>
              </a:rPr>
              <a:t/>
            </a:r>
            <a:br>
              <a:rPr lang="ru-RU" sz="4600" b="0" i="0" u="none" strike="noStrike" dirty="0">
                <a:solidFill>
                  <a:srgbClr val="000000"/>
                </a:solidFill>
                <a:effectLst/>
              </a:rPr>
            </a:br>
            <a:endParaRPr lang="ru-RU" sz="4600" b="0" i="0" u="none" strike="noStrike" dirty="0">
              <a:solidFill>
                <a:srgbClr val="000000"/>
              </a:solidFill>
              <a:effectLst/>
            </a:endParaRPr>
          </a:p>
          <a:p>
            <a:pPr algn="l">
              <a:lnSpc>
                <a:spcPct val="120000"/>
              </a:lnSpc>
            </a:pPr>
            <a:r>
              <a:rPr lang="ru-RU" sz="4600" b="0" i="0" u="none" strike="noStrike" dirty="0">
                <a:solidFill>
                  <a:srgbClr val="000000"/>
                </a:solidFill>
                <a:effectLst/>
              </a:rPr>
              <a:t>2. </a:t>
            </a:r>
            <a:r>
              <a:rPr lang="ru-RU" sz="4600" b="1" i="0" u="none" strike="noStrike" dirty="0">
                <a:solidFill>
                  <a:srgbClr val="000000"/>
                </a:solidFill>
                <a:effectLst/>
              </a:rPr>
              <a:t>Опишите план наиболее</a:t>
            </a:r>
            <a:r>
              <a:rPr lang="ru-RU" sz="4600" b="0" i="0" u="none" strike="noStrike" dirty="0">
                <a:solidFill>
                  <a:srgbClr val="000000"/>
                </a:solidFill>
                <a:effectLst/>
              </a:rPr>
              <a:t> перспективного исследования, которое бы Вы провели в продолжение выбранной статьи.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5703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72018E1B-E0B9-4440-AFF3-4112E50A27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24376315" cy="1371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D163D3-C7D5-ECB8-D721-B4DD7DA16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432" y="745737"/>
            <a:ext cx="21029831" cy="1997463"/>
          </a:xfrm>
        </p:spPr>
        <p:txBody>
          <a:bodyPr vert="horz" lIns="0" tIns="198000" rIns="0" bIns="0" rtlCol="0" anchor="t">
            <a:noAutofit/>
          </a:bodyPr>
          <a:lstStyle/>
          <a:p>
            <a:r>
              <a:rPr lang="en-US" dirty="0"/>
              <a:t>Текущие руководители и темы исследований</a:t>
            </a:r>
          </a:p>
        </p:txBody>
      </p:sp>
      <p:pic>
        <p:nvPicPr>
          <p:cNvPr id="9" name="Рисунок 8" descr="Изображение выглядит как человек, внутренний, рубашка&#10;&#10;Автоматически созданное описание">
            <a:extLst>
              <a:ext uri="{FF2B5EF4-FFF2-40B4-BE49-F238E27FC236}">
                <a16:creationId xmlns:a16="http://schemas.microsoft.com/office/drawing/2014/main" id="{CD6EE97C-1A1A-3B75-2429-32C6AA59E3D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74" r="17845" b="-3"/>
          <a:stretch/>
        </p:blipFill>
        <p:spPr>
          <a:xfrm>
            <a:off x="14640356" y="3182622"/>
            <a:ext cx="4510631" cy="6310476"/>
          </a:xfrm>
          <a:prstGeom prst="rect">
            <a:avLst/>
          </a:prstGeom>
        </p:spPr>
      </p:pic>
      <p:pic>
        <p:nvPicPr>
          <p:cNvPr id="11" name="Рисунок 10" descr="Изображение выглядит как млекопитающее, внешний, смотрит, закрыть&#10;&#10;Автоматически созданное описание">
            <a:extLst>
              <a:ext uri="{FF2B5EF4-FFF2-40B4-BE49-F238E27FC236}">
                <a16:creationId xmlns:a16="http://schemas.microsoft.com/office/drawing/2014/main" id="{733D0CDF-858D-5610-DA6C-60B59BDE9D3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6617"/>
          <a:stretch/>
        </p:blipFill>
        <p:spPr>
          <a:xfrm>
            <a:off x="5151056" y="3182622"/>
            <a:ext cx="4510630" cy="6310476"/>
          </a:xfrm>
          <a:prstGeom prst="rect">
            <a:avLst/>
          </a:prstGeom>
        </p:spPr>
      </p:pic>
      <p:pic>
        <p:nvPicPr>
          <p:cNvPr id="7" name="Рисунок 6" descr="Изображение выглядит как человек, стена, внутренний&#10;&#10;Автоматически созданное описание">
            <a:extLst>
              <a:ext uri="{FF2B5EF4-FFF2-40B4-BE49-F238E27FC236}">
                <a16:creationId xmlns:a16="http://schemas.microsoft.com/office/drawing/2014/main" id="{E7CA64C1-E031-2821-1080-CF416F22B57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6" r="5479" b="-1"/>
          <a:stretch/>
        </p:blipFill>
        <p:spPr>
          <a:xfrm>
            <a:off x="9933019" y="3182622"/>
            <a:ext cx="4510630" cy="6310476"/>
          </a:xfrm>
          <a:prstGeom prst="rect">
            <a:avLst/>
          </a:prstGeom>
        </p:spPr>
      </p:pic>
      <p:pic>
        <p:nvPicPr>
          <p:cNvPr id="13" name="Рисунок 12" descr="Изображение выглядит как человек, мужчина, стена, носит&#10;&#10;Автоматически созданное описание">
            <a:extLst>
              <a:ext uri="{FF2B5EF4-FFF2-40B4-BE49-F238E27FC236}">
                <a16:creationId xmlns:a16="http://schemas.microsoft.com/office/drawing/2014/main" id="{2B1F73D4-C198-B13A-E992-41D386AE01F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4166"/>
          <a:stretch/>
        </p:blipFill>
        <p:spPr>
          <a:xfrm>
            <a:off x="504757" y="3182622"/>
            <a:ext cx="4510631" cy="6310476"/>
          </a:xfrm>
          <a:prstGeom prst="rect">
            <a:avLst/>
          </a:prstGeom>
        </p:spPr>
      </p:pic>
      <p:pic>
        <p:nvPicPr>
          <p:cNvPr id="15" name="Рисунок 14" descr="Изображение выглядит как дерево, человек, внешний, мужчина&#10;&#10;Автоматически созданное описание">
            <a:extLst>
              <a:ext uri="{FF2B5EF4-FFF2-40B4-BE49-F238E27FC236}">
                <a16:creationId xmlns:a16="http://schemas.microsoft.com/office/drawing/2014/main" id="{1FFBC358-0CEE-3021-8FD1-F7AB4AD8E57D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36" r="23578" b="-1"/>
          <a:stretch/>
        </p:blipFill>
        <p:spPr>
          <a:xfrm>
            <a:off x="19496948" y="3182622"/>
            <a:ext cx="4510630" cy="631047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E6A1475-4B1E-151F-317E-46F6599CD269}"/>
              </a:ext>
            </a:extLst>
          </p:cNvPr>
          <p:cNvSpPr txBox="1"/>
          <p:nvPr/>
        </p:nvSpPr>
        <p:spPr>
          <a:xfrm>
            <a:off x="504757" y="9932520"/>
            <a:ext cx="4510631" cy="9906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ru-RU" sz="3200" b="1" dirty="0">
                <a:solidFill>
                  <a:sysClr val="windowText" lastClr="000000"/>
                </a:solidFill>
              </a:rPr>
              <a:t>Артём Бабенко</a:t>
            </a:r>
          </a:p>
          <a:p>
            <a:pPr algn="ctr"/>
            <a:r>
              <a:rPr lang="ru-RU" sz="3200" dirty="0">
                <a:solidFill>
                  <a:sysClr val="windowText" lastClr="000000"/>
                </a:solidFill>
              </a:rPr>
              <a:t>Руководитель программы</a:t>
            </a:r>
            <a:endParaRPr lang="en-US" sz="3200" dirty="0">
              <a:solidFill>
                <a:sysClr val="windowText" lastClr="000000"/>
              </a:solidFill>
            </a:endParaRPr>
          </a:p>
          <a:p>
            <a:pPr algn="ctr"/>
            <a:endParaRPr lang="ru-RU" sz="3200" dirty="0">
              <a:solidFill>
                <a:sysClr val="windowText" lastClr="000000"/>
              </a:solidFill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ysClr val="windowText" lastClr="000000"/>
                </a:solidFill>
              </a:rPr>
              <a:t>Анализ данных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ysClr val="windowText" lastClr="000000"/>
                </a:solidFill>
              </a:rPr>
              <a:t>CV</a:t>
            </a:r>
          </a:p>
          <a:p>
            <a:pPr marL="457200" indent="-457200" algn="ctr">
              <a:buFontTx/>
              <a:buChar char="-"/>
            </a:pPr>
            <a:endParaRPr lang="ru-RU" sz="3200" dirty="0">
              <a:solidFill>
                <a:sysClr val="windowText" lastClr="00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FD60C50-9E1B-79F2-D7D4-9723704F0852}"/>
              </a:ext>
            </a:extLst>
          </p:cNvPr>
          <p:cNvSpPr txBox="1"/>
          <p:nvPr/>
        </p:nvSpPr>
        <p:spPr>
          <a:xfrm>
            <a:off x="5308088" y="9932520"/>
            <a:ext cx="4510631" cy="9906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ru-RU" sz="3200" b="1" dirty="0">
                <a:solidFill>
                  <a:sysClr val="windowText" lastClr="000000"/>
                </a:solidFill>
              </a:rPr>
              <a:t>Александр Панин</a:t>
            </a:r>
            <a:endParaRPr lang="en-US" sz="3200" b="1" dirty="0">
              <a:solidFill>
                <a:sysClr val="windowText" lastClr="000000"/>
              </a:solidFill>
            </a:endParaRPr>
          </a:p>
          <a:p>
            <a:pPr algn="ctr"/>
            <a:endParaRPr lang="en-US" sz="3200" dirty="0">
              <a:solidFill>
                <a:sysClr val="windowText" lastClr="000000"/>
              </a:solidFill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ysClr val="windowText" lastClr="000000"/>
                </a:solidFill>
              </a:rPr>
              <a:t>Распределенный </a:t>
            </a:r>
            <a:r>
              <a:rPr lang="en-US" sz="3200" dirty="0">
                <a:solidFill>
                  <a:sysClr val="windowText" lastClr="000000"/>
                </a:solidFill>
              </a:rPr>
              <a:t>ML</a:t>
            </a:r>
            <a:endParaRPr lang="ru-RU" sz="3200" dirty="0">
              <a:solidFill>
                <a:sysClr val="windowText" lastClr="00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B8C411-9C64-D6FA-09C6-3ACA750F615A}"/>
              </a:ext>
            </a:extLst>
          </p:cNvPr>
          <p:cNvSpPr txBox="1"/>
          <p:nvPr/>
        </p:nvSpPr>
        <p:spPr>
          <a:xfrm>
            <a:off x="9933019" y="9898938"/>
            <a:ext cx="4510631" cy="9906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ru-RU" sz="3200" b="1" dirty="0">
                <a:solidFill>
                  <a:sysClr val="windowText" lastClr="000000"/>
                </a:solidFill>
              </a:rPr>
              <a:t>Людмила Прохоренкова</a:t>
            </a:r>
            <a:endParaRPr lang="en-US" sz="3200" b="1" dirty="0">
              <a:solidFill>
                <a:sysClr val="windowText" lastClr="000000"/>
              </a:solidFill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3200" dirty="0">
              <a:solidFill>
                <a:sysClr val="windowText" lastClr="000000"/>
              </a:solidFill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ysClr val="windowText" lastClr="000000"/>
                </a:solidFill>
              </a:rPr>
              <a:t>Градиентный </a:t>
            </a:r>
            <a:r>
              <a:rPr lang="ru-RU" sz="3200" dirty="0" err="1">
                <a:solidFill>
                  <a:sysClr val="windowText" lastClr="000000"/>
                </a:solidFill>
              </a:rPr>
              <a:t>бустинг</a:t>
            </a:r>
            <a:endParaRPr lang="ru-RU" sz="3200" dirty="0">
              <a:solidFill>
                <a:sysClr val="windowText" lastClr="000000"/>
              </a:solidFill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ysClr val="windowText" lastClr="000000"/>
                </a:solidFill>
              </a:rPr>
              <a:t>Анализ графов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BE27000-7D74-B3D6-29B5-F73C4895A6FE}"/>
              </a:ext>
            </a:extLst>
          </p:cNvPr>
          <p:cNvSpPr txBox="1"/>
          <p:nvPr/>
        </p:nvSpPr>
        <p:spPr>
          <a:xfrm>
            <a:off x="14684937" y="9898938"/>
            <a:ext cx="4510631" cy="9906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ru-RU" sz="3200" b="1" dirty="0">
                <a:solidFill>
                  <a:sysClr val="windowText" lastClr="000000"/>
                </a:solidFill>
              </a:rPr>
              <a:t>Максим Рябинин</a:t>
            </a:r>
          </a:p>
          <a:p>
            <a:pPr algn="ctr"/>
            <a:endParaRPr lang="ru-RU" sz="3200" b="1" dirty="0">
              <a:solidFill>
                <a:sysClr val="windowText" lastClr="000000"/>
              </a:solidFill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ru-RU" sz="3200" dirty="0">
                <a:effectLst/>
              </a:rPr>
              <a:t>Обработка </a:t>
            </a:r>
          </a:p>
          <a:p>
            <a:pPr algn="ctr"/>
            <a:r>
              <a:rPr lang="ru-RU" sz="3200" dirty="0">
                <a:effectLst/>
              </a:rPr>
              <a:t>естественного языка</a:t>
            </a:r>
            <a:endParaRPr lang="ru-RU" sz="5400" dirty="0">
              <a:solidFill>
                <a:sysClr val="windowText" lastClr="000000"/>
              </a:solidFill>
            </a:endParaRPr>
          </a:p>
          <a:p>
            <a:pPr algn="ctr"/>
            <a:endParaRPr lang="ru-RU" sz="3200" b="1" dirty="0">
              <a:solidFill>
                <a:sysClr val="windowText" lastClr="0000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131E739-7072-F0F7-7D6B-DFCA17DFBA70}"/>
              </a:ext>
            </a:extLst>
          </p:cNvPr>
          <p:cNvSpPr txBox="1"/>
          <p:nvPr/>
        </p:nvSpPr>
        <p:spPr>
          <a:xfrm>
            <a:off x="19530625" y="9887358"/>
            <a:ext cx="4510631" cy="9906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ru-RU" sz="3200" b="1" dirty="0">
                <a:solidFill>
                  <a:sysClr val="windowText" lastClr="000000"/>
                </a:solidFill>
              </a:rPr>
              <a:t>Дмитрий </a:t>
            </a:r>
            <a:r>
              <a:rPr lang="ru-RU" sz="3200" b="1" dirty="0" err="1">
                <a:solidFill>
                  <a:sysClr val="windowText" lastClr="000000"/>
                </a:solidFill>
              </a:rPr>
              <a:t>Баранчук</a:t>
            </a:r>
            <a:endParaRPr lang="ru-RU" sz="3200" b="1" dirty="0">
              <a:solidFill>
                <a:sysClr val="windowText" lastClr="000000"/>
              </a:solidFill>
            </a:endParaRPr>
          </a:p>
          <a:p>
            <a:pPr algn="ctr"/>
            <a:endParaRPr lang="ru-RU" sz="3200" b="1" dirty="0">
              <a:solidFill>
                <a:sysClr val="windowText" lastClr="000000"/>
              </a:solidFill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200" dirty="0"/>
              <a:t>Generative models</a:t>
            </a:r>
          </a:p>
          <a:p>
            <a:pPr algn="ctr"/>
            <a:endParaRPr lang="ru-RU" sz="32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497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D163D3-C7D5-ECB8-D721-B4DD7DA16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413" y="635686"/>
            <a:ext cx="21029831" cy="2650953"/>
          </a:xfrm>
        </p:spPr>
        <p:txBody>
          <a:bodyPr/>
          <a:lstStyle/>
          <a:p>
            <a:r>
              <a:rPr lang="ru-RU" dirty="0"/>
              <a:t>Подать заявку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C3E2C76-4029-3255-983A-D4A97BC73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2250" y="3381602"/>
            <a:ext cx="8254465" cy="8373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798916"/>
      </p:ext>
    </p:extLst>
  </p:cSld>
  <p:clrMapOvr>
    <a:masterClrMapping/>
  </p:clrMapOvr>
</p:sld>
</file>

<file path=ppt/theme/theme1.xml><?xml version="1.0" encoding="utf-8"?>
<a:theme xmlns:a="http://schemas.openxmlformats.org/drawingml/2006/main" name="Yandex">
  <a:themeElements>
    <a:clrScheme name="Яндекс 2021">
      <a:dk1>
        <a:srgbClr val="000000"/>
      </a:dk1>
      <a:lt1>
        <a:srgbClr val="FFFFFF"/>
      </a:lt1>
      <a:dk2>
        <a:srgbClr val="FC3F1D"/>
      </a:dk2>
      <a:lt2>
        <a:srgbClr val="FED42B"/>
      </a:lt2>
      <a:accent1>
        <a:srgbClr val="0077FF"/>
      </a:accent1>
      <a:accent2>
        <a:srgbClr val="23B324"/>
      </a:accent2>
      <a:accent3>
        <a:srgbClr val="6838CF"/>
      </a:accent3>
      <a:accent4>
        <a:srgbClr val="5DCEF9"/>
      </a:accent4>
      <a:accent5>
        <a:srgbClr val="C62CD0"/>
      </a:accent5>
      <a:accent6>
        <a:srgbClr val="FF9A00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 w="19050">
          <a:solidFill>
            <a:schemeClr val="bg2"/>
          </a:solidFill>
        </a:ln>
        <a:effectLst/>
      </a:spPr>
      <a:bodyPr lIns="90000" tIns="216000" rIns="90000" bIns="216000" rtlCol="0" anchor="ctr" anchorCtr="0"/>
      <a:lstStyle>
        <a:defPPr algn="ctr">
          <a:lnSpc>
            <a:spcPct val="90000"/>
          </a:lnSpc>
          <a:defRPr sz="3200" dirty="0">
            <a:ln w="0"/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 cmpd="sng">
          <a:solidFill>
            <a:schemeClr val="tx1"/>
          </a:solidFill>
          <a:prstDash val="solid"/>
          <a:headEnd type="none" w="lg" len="med"/>
          <a:tailEnd type="none" w="lg" len="med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l">
          <a:defRPr sz="3200" dirty="0" err="1" smtClean="0">
            <a:solidFill>
              <a:sysClr val="windowText" lastClr="000000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Яндекс 2021">
    <a:dk1>
      <a:srgbClr val="000000"/>
    </a:dk1>
    <a:lt1>
      <a:srgbClr val="FFFFFF"/>
    </a:lt1>
    <a:dk2>
      <a:srgbClr val="FC3F1D"/>
    </a:dk2>
    <a:lt2>
      <a:srgbClr val="FED42B"/>
    </a:lt2>
    <a:accent1>
      <a:srgbClr val="0077FF"/>
    </a:accent1>
    <a:accent2>
      <a:srgbClr val="23B324"/>
    </a:accent2>
    <a:accent3>
      <a:srgbClr val="6838CF"/>
    </a:accent3>
    <a:accent4>
      <a:srgbClr val="5DCEF9"/>
    </a:accent4>
    <a:accent5>
      <a:srgbClr val="C62CD0"/>
    </a:accent5>
    <a:accent6>
      <a:srgbClr val="FF9A00"/>
    </a:accent6>
    <a:hlink>
      <a:srgbClr val="000000"/>
    </a:hlink>
    <a:folHlink>
      <a:srgbClr val="00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77608</TotalTime>
  <Words>446</Words>
  <Application>Microsoft Office PowerPoint</Application>
  <PresentationFormat>Произвольный</PresentationFormat>
  <Paragraphs>60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Arial Unicode MS</vt:lpstr>
      <vt:lpstr>Courier New</vt:lpstr>
      <vt:lpstr>Helvetica Neue</vt:lpstr>
      <vt:lpstr>Yandex Sans Display Regular</vt:lpstr>
      <vt:lpstr>Yandex Sans Text Light</vt:lpstr>
      <vt:lpstr>YS Text Light</vt:lpstr>
      <vt:lpstr>Yandex</vt:lpstr>
      <vt:lpstr>Yandex Research ML Residency</vt:lpstr>
      <vt:lpstr>О программе</vt:lpstr>
      <vt:lpstr>Условия участия</vt:lpstr>
      <vt:lpstr>Отбор на программу</vt:lpstr>
      <vt:lpstr>Про разбор статьи</vt:lpstr>
      <vt:lpstr>Текущие руководители и темы исследований</vt:lpstr>
      <vt:lpstr>Подать заявку</vt:lpstr>
    </vt:vector>
  </TitlesOfParts>
  <Manager>Maria Kutuzova</Manager>
  <Company>Yandex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>show_YST</dc:subject>
  <dc:creator>presentation</dc:creator>
  <cp:keywords/>
  <dc:description/>
  <cp:lastModifiedBy>Тупикина Ксения Антоновна</cp:lastModifiedBy>
  <cp:revision>1793</cp:revision>
  <dcterms:created xsi:type="dcterms:W3CDTF">2014-09-09T08:22:07Z</dcterms:created>
  <dcterms:modified xsi:type="dcterms:W3CDTF">2023-03-09T09:26:58Z</dcterms:modified>
  <cp:category>presentation technology</cp:category>
</cp:coreProperties>
</file>