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4"/>
    <p:sldMasterId id="214748370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Helvetica Neue"/>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22" Type="http://schemas.openxmlformats.org/officeDocument/2006/relationships/font" Target="fonts/OpenSans-regular.fntdata"/><Relationship Id="rId21" Type="http://schemas.openxmlformats.org/officeDocument/2006/relationships/font" Target="fonts/HelveticaNeue-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HelveticaNeue-bold.fntdata"/><Relationship Id="rId18" Type="http://schemas.openxmlformats.org/officeDocument/2006/relationships/font" Target="fonts/Helvetica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161737b8c1_2_33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2161737b8c1_2_334:notes"/>
          <p:cNvSpPr/>
          <p:nvPr>
            <p:ph idx="2" type="sldImg"/>
          </p:nvPr>
        </p:nvSpPr>
        <p:spPr>
          <a:xfrm>
            <a:off x="685620" y="1143000"/>
            <a:ext cx="548676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13356cf03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13356cf03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13356cf03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13356cf03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13356cf03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13356cf03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13356cf0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13356cf0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13356cf03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13356cf03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161737b8c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161737b8c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13356cf03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13356cf03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13356cf03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13356cf03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161737b8c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161737b8c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161737b8c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161737b8c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p:cSld name="Пустой слайд">
    <p:spTree>
      <p:nvGrpSpPr>
        <p:cNvPr id="55"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_ru">
  <p:cSld name="Титульный слайд_ru">
    <p:bg>
      <p:bgPr>
        <a:solidFill>
          <a:schemeClr val="lt1"/>
        </a:solidFill>
      </p:bgPr>
    </p:bg>
    <p:spTree>
      <p:nvGrpSpPr>
        <p:cNvPr id="56" name="Shape 56"/>
        <p:cNvGrpSpPr/>
        <p:nvPr/>
      </p:nvGrpSpPr>
      <p:grpSpPr>
        <a:xfrm>
          <a:off x="0" y="0"/>
          <a:ext cx="0" cy="0"/>
          <a:chOff x="0" y="0"/>
          <a:chExt cx="0" cy="0"/>
        </a:xfrm>
      </p:grpSpPr>
      <p:sp>
        <p:nvSpPr>
          <p:cNvPr id="57" name="Google Shape;57;p15"/>
          <p:cNvSpPr txBox="1"/>
          <p:nvPr>
            <p:ph idx="1" type="subTitle"/>
          </p:nvPr>
        </p:nvSpPr>
        <p:spPr>
          <a:xfrm>
            <a:off x="1140825" y="3772911"/>
            <a:ext cx="6866059" cy="681813"/>
          </a:xfrm>
          <a:prstGeom prst="rect">
            <a:avLst/>
          </a:prstGeom>
          <a:noFill/>
          <a:ln>
            <a:noFill/>
          </a:ln>
        </p:spPr>
        <p:txBody>
          <a:bodyPr anchorCtr="0" anchor="b" bIns="94500" lIns="0" spcFirstLastPara="1" rIns="0" wrap="square" tIns="0">
            <a:noAutofit/>
          </a:bodyPr>
          <a:lstStyle>
            <a:lvl1pPr lvl="0" algn="l">
              <a:lnSpc>
                <a:spcPct val="100000"/>
              </a:lnSpc>
              <a:spcBef>
                <a:spcPts val="0"/>
              </a:spcBef>
              <a:spcAft>
                <a:spcPts val="0"/>
              </a:spcAft>
              <a:buSzPts val="1200"/>
              <a:buFont typeface="Arial"/>
              <a:buNone/>
              <a:defRPr sz="1200">
                <a:latin typeface="Arial"/>
                <a:ea typeface="Arial"/>
                <a:cs typeface="Arial"/>
                <a:sym typeface="Arial"/>
              </a:defRPr>
            </a:lvl1pPr>
            <a:lvl2pPr lvl="1" algn="ctr">
              <a:lnSpc>
                <a:spcPct val="100000"/>
              </a:lnSpc>
              <a:spcBef>
                <a:spcPts val="0"/>
              </a:spcBef>
              <a:spcAft>
                <a:spcPts val="0"/>
              </a:spcAft>
              <a:buSzPts val="1800"/>
              <a:buNone/>
              <a:defRPr sz="1500"/>
            </a:lvl2pPr>
            <a:lvl3pPr lvl="2" algn="ctr">
              <a:lnSpc>
                <a:spcPct val="100000"/>
              </a:lnSpc>
              <a:spcBef>
                <a:spcPts val="200"/>
              </a:spcBef>
              <a:spcAft>
                <a:spcPts val="0"/>
              </a:spcAft>
              <a:buClr>
                <a:schemeClr val="dk1"/>
              </a:buClr>
              <a:buSzPts val="2000"/>
              <a:buNone/>
              <a:defRPr sz="1400"/>
            </a:lvl3pPr>
            <a:lvl4pPr lvl="3" algn="ctr">
              <a:lnSpc>
                <a:spcPct val="100000"/>
              </a:lnSpc>
              <a:spcBef>
                <a:spcPts val="200"/>
              </a:spcBef>
              <a:spcAft>
                <a:spcPts val="0"/>
              </a:spcAft>
              <a:buClr>
                <a:schemeClr val="dk1"/>
              </a:buClr>
              <a:buSzPts val="1200"/>
              <a:buNone/>
              <a:defRPr sz="1200"/>
            </a:lvl4pPr>
            <a:lvl5pPr lvl="4" algn="ctr">
              <a:lnSpc>
                <a:spcPct val="100000"/>
              </a:lnSpc>
              <a:spcBef>
                <a:spcPts val="200"/>
              </a:spcBef>
              <a:spcAft>
                <a:spcPts val="0"/>
              </a:spcAft>
              <a:buSzPts val="1200"/>
              <a:buFont typeface="Arial"/>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8" name="Google Shape;58;p15"/>
          <p:cNvSpPr txBox="1"/>
          <p:nvPr>
            <p:ph type="ctrTitle"/>
          </p:nvPr>
        </p:nvSpPr>
        <p:spPr>
          <a:xfrm>
            <a:off x="1141094" y="1436688"/>
            <a:ext cx="6866059" cy="2060178"/>
          </a:xfrm>
          <a:prstGeom prst="rect">
            <a:avLst/>
          </a:prstGeom>
          <a:noFill/>
          <a:ln>
            <a:noFill/>
          </a:ln>
        </p:spPr>
        <p:txBody>
          <a:bodyPr anchorCtr="0" anchor="ctr" bIns="0" lIns="0" spcFirstLastPara="1" rIns="0" wrap="square" tIns="81000">
            <a:noAutofit/>
          </a:bodyPr>
          <a:lstStyle>
            <a:lvl1pPr lvl="0" marR="0" algn="l">
              <a:lnSpc>
                <a:spcPct val="10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59" name="Google Shape;59;p15"/>
          <p:cNvSpPr/>
          <p:nvPr>
            <p:ph idx="2" type="pic"/>
          </p:nvPr>
        </p:nvSpPr>
        <p:spPr>
          <a:xfrm>
            <a:off x="5807059" y="657642"/>
            <a:ext cx="2199825" cy="460213"/>
          </a:xfrm>
          <a:prstGeom prst="rect">
            <a:avLst/>
          </a:prstGeom>
          <a:noFill/>
          <a:ln>
            <a:noFill/>
          </a:ln>
        </p:spPr>
      </p:sp>
      <p:pic>
        <p:nvPicPr>
          <p:cNvPr id="60" name="Google Shape;60;p15"/>
          <p:cNvPicPr preferRelativeResize="0"/>
          <p:nvPr/>
        </p:nvPicPr>
        <p:blipFill rotWithShape="1">
          <a:blip r:embed="rId2">
            <a:alphaModFix/>
          </a:blip>
          <a:srcRect b="0" l="0" r="0" t="0"/>
          <a:stretch/>
        </p:blipFill>
        <p:spPr>
          <a:xfrm>
            <a:off x="1121375" y="829270"/>
            <a:ext cx="830250" cy="22991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_NDA_ru">
  <p:cSld name="Титульный слайд_NDA_ru">
    <p:spTree>
      <p:nvGrpSpPr>
        <p:cNvPr id="61" name="Shape 61"/>
        <p:cNvGrpSpPr/>
        <p:nvPr/>
      </p:nvGrpSpPr>
      <p:grpSpPr>
        <a:xfrm>
          <a:off x="0" y="0"/>
          <a:ext cx="0" cy="0"/>
          <a:chOff x="0" y="0"/>
          <a:chExt cx="0" cy="0"/>
        </a:xfrm>
      </p:grpSpPr>
      <p:pic>
        <p:nvPicPr>
          <p:cNvPr id="62" name="Google Shape;62;p16"/>
          <p:cNvPicPr preferRelativeResize="0"/>
          <p:nvPr/>
        </p:nvPicPr>
        <p:blipFill rotWithShape="1">
          <a:blip r:embed="rId2">
            <a:alphaModFix/>
          </a:blip>
          <a:srcRect b="0" l="0" r="0" t="0"/>
          <a:stretch/>
        </p:blipFill>
        <p:spPr>
          <a:xfrm>
            <a:off x="7446431" y="683043"/>
            <a:ext cx="581969" cy="387980"/>
          </a:xfrm>
          <a:prstGeom prst="rect">
            <a:avLst/>
          </a:prstGeom>
          <a:noFill/>
          <a:ln>
            <a:noFill/>
          </a:ln>
        </p:spPr>
      </p:pic>
      <p:sp>
        <p:nvSpPr>
          <p:cNvPr id="63" name="Google Shape;63;p16"/>
          <p:cNvSpPr txBox="1"/>
          <p:nvPr>
            <p:ph idx="1" type="subTitle"/>
          </p:nvPr>
        </p:nvSpPr>
        <p:spPr>
          <a:xfrm>
            <a:off x="1140825" y="3772911"/>
            <a:ext cx="6866059" cy="681813"/>
          </a:xfrm>
          <a:prstGeom prst="rect">
            <a:avLst/>
          </a:prstGeom>
          <a:noFill/>
          <a:ln>
            <a:noFill/>
          </a:ln>
        </p:spPr>
        <p:txBody>
          <a:bodyPr anchorCtr="0" anchor="b" bIns="94500" lIns="0" spcFirstLastPara="1" rIns="0" wrap="square" tIns="0">
            <a:noAutofit/>
          </a:bodyPr>
          <a:lstStyle>
            <a:lvl1pPr lvl="0" algn="l">
              <a:lnSpc>
                <a:spcPct val="100000"/>
              </a:lnSpc>
              <a:spcBef>
                <a:spcPts val="0"/>
              </a:spcBef>
              <a:spcAft>
                <a:spcPts val="0"/>
              </a:spcAft>
              <a:buSzPts val="1200"/>
              <a:buFont typeface="Arial"/>
              <a:buNone/>
              <a:defRPr sz="1200">
                <a:latin typeface="Arial"/>
                <a:ea typeface="Arial"/>
                <a:cs typeface="Arial"/>
                <a:sym typeface="Arial"/>
              </a:defRPr>
            </a:lvl1pPr>
            <a:lvl2pPr lvl="1" algn="ctr">
              <a:lnSpc>
                <a:spcPct val="100000"/>
              </a:lnSpc>
              <a:spcBef>
                <a:spcPts val="0"/>
              </a:spcBef>
              <a:spcAft>
                <a:spcPts val="0"/>
              </a:spcAft>
              <a:buSzPts val="1800"/>
              <a:buNone/>
              <a:defRPr sz="1500"/>
            </a:lvl2pPr>
            <a:lvl3pPr lvl="2" algn="ctr">
              <a:lnSpc>
                <a:spcPct val="100000"/>
              </a:lnSpc>
              <a:spcBef>
                <a:spcPts val="200"/>
              </a:spcBef>
              <a:spcAft>
                <a:spcPts val="0"/>
              </a:spcAft>
              <a:buClr>
                <a:schemeClr val="dk1"/>
              </a:buClr>
              <a:buSzPts val="2000"/>
              <a:buNone/>
              <a:defRPr sz="1400"/>
            </a:lvl3pPr>
            <a:lvl4pPr lvl="3" algn="ctr">
              <a:lnSpc>
                <a:spcPct val="100000"/>
              </a:lnSpc>
              <a:spcBef>
                <a:spcPts val="200"/>
              </a:spcBef>
              <a:spcAft>
                <a:spcPts val="0"/>
              </a:spcAft>
              <a:buClr>
                <a:schemeClr val="dk1"/>
              </a:buClr>
              <a:buSzPts val="1200"/>
              <a:buNone/>
              <a:defRPr sz="1200"/>
            </a:lvl4pPr>
            <a:lvl5pPr lvl="4" algn="ctr">
              <a:lnSpc>
                <a:spcPct val="100000"/>
              </a:lnSpc>
              <a:spcBef>
                <a:spcPts val="200"/>
              </a:spcBef>
              <a:spcAft>
                <a:spcPts val="0"/>
              </a:spcAft>
              <a:buSzPts val="1200"/>
              <a:buFont typeface="Arial"/>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4" name="Google Shape;64;p16"/>
          <p:cNvSpPr txBox="1"/>
          <p:nvPr>
            <p:ph type="ctrTitle"/>
          </p:nvPr>
        </p:nvSpPr>
        <p:spPr>
          <a:xfrm>
            <a:off x="1141094" y="1436688"/>
            <a:ext cx="6866059" cy="2060178"/>
          </a:xfrm>
          <a:prstGeom prst="rect">
            <a:avLst/>
          </a:prstGeom>
          <a:noFill/>
          <a:ln>
            <a:noFill/>
          </a:ln>
        </p:spPr>
        <p:txBody>
          <a:bodyPr anchorCtr="0" anchor="ctr" bIns="0" lIns="0" spcFirstLastPara="1" rIns="0" wrap="square" tIns="81000">
            <a:noAutofit/>
          </a:bodyPr>
          <a:lstStyle>
            <a:lvl1pPr lvl="0" marR="0" algn="l">
              <a:lnSpc>
                <a:spcPct val="10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pic>
        <p:nvPicPr>
          <p:cNvPr id="65" name="Google Shape;65;p16"/>
          <p:cNvPicPr preferRelativeResize="0"/>
          <p:nvPr/>
        </p:nvPicPr>
        <p:blipFill rotWithShape="1">
          <a:blip r:embed="rId3">
            <a:alphaModFix/>
          </a:blip>
          <a:srcRect b="0" l="0" r="0" t="0"/>
          <a:stretch/>
        </p:blipFill>
        <p:spPr>
          <a:xfrm>
            <a:off x="1121375" y="829270"/>
            <a:ext cx="831600" cy="230289"/>
          </a:xfrm>
          <a:prstGeom prst="rect">
            <a:avLst/>
          </a:prstGeom>
          <a:noFill/>
          <a:ln>
            <a:noFill/>
          </a:ln>
        </p:spPr>
      </p:pic>
    </p:spTree>
  </p:cSld>
  <p:clrMapOvr>
    <a:masterClrMapping/>
  </p:clrMapOvr>
  <p:extLst>
    <p:ext uri="{DCECCB84-F9BA-43D5-87BE-67443E8EF086}">
      <p15:sldGuideLst>
        <p15:guide id="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Содержание_разделитель_печать">
  <p:cSld name="1_Содержание_разделитель_печать">
    <p:spTree>
      <p:nvGrpSpPr>
        <p:cNvPr id="66" name="Shape 66"/>
        <p:cNvGrpSpPr/>
        <p:nvPr/>
      </p:nvGrpSpPr>
      <p:grpSpPr>
        <a:xfrm>
          <a:off x="0" y="0"/>
          <a:ext cx="0" cy="0"/>
          <a:chOff x="0" y="0"/>
          <a:chExt cx="0" cy="0"/>
        </a:xfrm>
      </p:grpSpPr>
      <p:sp>
        <p:nvSpPr>
          <p:cNvPr id="67" name="Google Shape;67;p17"/>
          <p:cNvSpPr txBox="1"/>
          <p:nvPr>
            <p:ph idx="1" type="subTitle"/>
          </p:nvPr>
        </p:nvSpPr>
        <p:spPr>
          <a:xfrm>
            <a:off x="1140825" y="614921"/>
            <a:ext cx="1237009" cy="548915"/>
          </a:xfrm>
          <a:prstGeom prst="rect">
            <a:avLst/>
          </a:prstGeom>
          <a:noFill/>
          <a:ln>
            <a:noFill/>
          </a:ln>
        </p:spPr>
        <p:txBody>
          <a:bodyPr anchorCtr="0" anchor="ctr" bIns="67500" lIns="0" spcFirstLastPara="1" rIns="0" wrap="square" tIns="0">
            <a:noAutofit/>
          </a:bodyPr>
          <a:lstStyle>
            <a:lvl1pPr lvl="0" algn="l">
              <a:lnSpc>
                <a:spcPct val="100000"/>
              </a:lnSpc>
              <a:spcBef>
                <a:spcPts val="0"/>
              </a:spcBef>
              <a:spcAft>
                <a:spcPts val="0"/>
              </a:spcAft>
              <a:buSzPts val="3600"/>
              <a:buFont typeface="Arial"/>
              <a:buNone/>
              <a:defRPr b="0" i="0" sz="3600">
                <a:latin typeface="Arial"/>
                <a:ea typeface="Arial"/>
                <a:cs typeface="Arial"/>
                <a:sym typeface="Arial"/>
              </a:defRPr>
            </a:lvl1pPr>
            <a:lvl2pPr lvl="1" algn="ctr">
              <a:lnSpc>
                <a:spcPct val="100000"/>
              </a:lnSpc>
              <a:spcBef>
                <a:spcPts val="0"/>
              </a:spcBef>
              <a:spcAft>
                <a:spcPts val="0"/>
              </a:spcAft>
              <a:buSzPts val="1800"/>
              <a:buNone/>
              <a:defRPr sz="1500"/>
            </a:lvl2pPr>
            <a:lvl3pPr lvl="2" algn="ctr">
              <a:lnSpc>
                <a:spcPct val="100000"/>
              </a:lnSpc>
              <a:spcBef>
                <a:spcPts val="200"/>
              </a:spcBef>
              <a:spcAft>
                <a:spcPts val="0"/>
              </a:spcAft>
              <a:buClr>
                <a:schemeClr val="dk1"/>
              </a:buClr>
              <a:buSzPts val="2000"/>
              <a:buNone/>
              <a:defRPr sz="1400"/>
            </a:lvl3pPr>
            <a:lvl4pPr lvl="3" algn="ctr">
              <a:lnSpc>
                <a:spcPct val="100000"/>
              </a:lnSpc>
              <a:spcBef>
                <a:spcPts val="200"/>
              </a:spcBef>
              <a:spcAft>
                <a:spcPts val="0"/>
              </a:spcAft>
              <a:buClr>
                <a:schemeClr val="dk1"/>
              </a:buClr>
              <a:buSzPts val="1200"/>
              <a:buNone/>
              <a:defRPr sz="1200"/>
            </a:lvl4pPr>
            <a:lvl5pPr lvl="4" algn="ctr">
              <a:lnSpc>
                <a:spcPct val="100000"/>
              </a:lnSpc>
              <a:spcBef>
                <a:spcPts val="200"/>
              </a:spcBef>
              <a:spcAft>
                <a:spcPts val="0"/>
              </a:spcAft>
              <a:buSzPts val="1200"/>
              <a:buFont typeface="Arial"/>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8" name="Google Shape;68;p17"/>
          <p:cNvSpPr txBox="1"/>
          <p:nvPr>
            <p:ph idx="2" type="body"/>
          </p:nvPr>
        </p:nvSpPr>
        <p:spPr>
          <a:xfrm>
            <a:off x="1140825" y="1575756"/>
            <a:ext cx="6866059" cy="1099578"/>
          </a:xfrm>
          <a:prstGeom prst="rect">
            <a:avLst/>
          </a:prstGeom>
          <a:noFill/>
          <a:ln>
            <a:noFill/>
          </a:ln>
        </p:spPr>
        <p:txBody>
          <a:bodyPr anchorCtr="0" anchor="b" bIns="60750" lIns="0" spcFirstLastPara="1" rIns="0" wrap="square" tIns="0">
            <a:noAutofit/>
          </a:bodyPr>
          <a:lstStyle>
            <a:lvl1pPr indent="-228600" lvl="0" marL="457200" algn="l">
              <a:lnSpc>
                <a:spcPct val="100000"/>
              </a:lnSpc>
              <a:spcBef>
                <a:spcPts val="0"/>
              </a:spcBef>
              <a:spcAft>
                <a:spcPts val="0"/>
              </a:spcAft>
              <a:buSzPts val="2700"/>
              <a:buFont typeface="Arial"/>
              <a:buNone/>
              <a:defRPr b="1" sz="27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69" name="Google Shape;69;p17"/>
          <p:cNvPicPr preferRelativeResize="0"/>
          <p:nvPr/>
        </p:nvPicPr>
        <p:blipFill rotWithShape="1">
          <a:blip r:embed="rId2">
            <a:alphaModFix/>
          </a:blip>
          <a:srcRect b="0" l="0" r="0" t="0"/>
          <a:stretch/>
        </p:blipFill>
        <p:spPr>
          <a:xfrm>
            <a:off x="7886359" y="783845"/>
            <a:ext cx="110922" cy="207532"/>
          </a:xfrm>
          <a:prstGeom prst="rect">
            <a:avLst/>
          </a:prstGeom>
          <a:noFill/>
          <a:ln>
            <a:noFill/>
          </a:ln>
        </p:spPr>
      </p:pic>
      <p:sp>
        <p:nvSpPr>
          <p:cNvPr id="70" name="Google Shape;70;p17"/>
          <p:cNvSpPr txBox="1"/>
          <p:nvPr>
            <p:ph idx="3" type="body"/>
          </p:nvPr>
        </p:nvSpPr>
        <p:spPr>
          <a:xfrm>
            <a:off x="1140825" y="2933454"/>
            <a:ext cx="6866059" cy="165997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Arial"/>
              <a:buNone/>
              <a:defRPr>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 или диаграмма">
  <p:cSld name="Текст или диаграмма">
    <p:spTree>
      <p:nvGrpSpPr>
        <p:cNvPr id="71" name="Shape 71"/>
        <p:cNvGrpSpPr/>
        <p:nvPr/>
      </p:nvGrpSpPr>
      <p:grpSpPr>
        <a:xfrm>
          <a:off x="0" y="0"/>
          <a:ext cx="0" cy="0"/>
          <a:chOff x="0" y="0"/>
          <a:chExt cx="0" cy="0"/>
        </a:xfrm>
      </p:grpSpPr>
      <p:sp>
        <p:nvSpPr>
          <p:cNvPr id="72" name="Google Shape;72;p18"/>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73" name="Google Shape;73;p18"/>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74" name="Google Shape;74;p18"/>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8"/>
          <p:cNvSpPr txBox="1"/>
          <p:nvPr>
            <p:ph idx="1" type="body"/>
          </p:nvPr>
        </p:nvSpPr>
        <p:spPr>
          <a:xfrm>
            <a:off x="595389" y="1286193"/>
            <a:ext cx="7959813" cy="3307238"/>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FC3F1D"/>
              </a:buClr>
              <a:buSzPts val="1200"/>
              <a:buFont typeface="Arial"/>
              <a:buNone/>
              <a:defRPr sz="1200">
                <a:latin typeface="Arial"/>
                <a:ea typeface="Arial"/>
                <a:cs typeface="Arial"/>
                <a:sym typeface="Arial"/>
              </a:defRPr>
            </a:lvl1pPr>
            <a:lvl2pPr indent="-317500" lvl="1" marL="914400" marR="0" algn="l">
              <a:lnSpc>
                <a:spcPct val="100000"/>
              </a:lnSpc>
              <a:spcBef>
                <a:spcPts val="200"/>
              </a:spcBef>
              <a:spcAft>
                <a:spcPts val="0"/>
              </a:spcAft>
              <a:buClr>
                <a:schemeClr val="lt2"/>
              </a:buClr>
              <a:buSzPts val="1400"/>
              <a:buFont typeface="Arimo"/>
              <a:buChar char="▎"/>
              <a:defRPr sz="1200"/>
            </a:lvl2pPr>
            <a:lvl3pPr indent="-342900" lvl="2" marL="1371600" marR="0" algn="l">
              <a:lnSpc>
                <a:spcPct val="100000"/>
              </a:lnSpc>
              <a:spcBef>
                <a:spcPts val="200"/>
              </a:spcBef>
              <a:spcAft>
                <a:spcPts val="0"/>
              </a:spcAft>
              <a:buClr>
                <a:schemeClr val="dk1"/>
              </a:buClr>
              <a:buSzPts val="1800"/>
              <a:buFont typeface="Arial"/>
              <a:buChar char="›"/>
              <a:defRPr sz="1200"/>
            </a:lvl3pPr>
            <a:lvl4pPr indent="-304800" lvl="3" marL="1828800" marR="0" algn="l">
              <a:lnSpc>
                <a:spcPct val="100000"/>
              </a:lnSpc>
              <a:spcBef>
                <a:spcPts val="200"/>
              </a:spcBef>
              <a:spcAft>
                <a:spcPts val="0"/>
              </a:spcAft>
              <a:buClr>
                <a:schemeClr val="dk1"/>
              </a:buClr>
              <a:buSzPts val="1200"/>
              <a:buFont typeface="Arial"/>
              <a:buAutoNum type="arabicPeriod"/>
              <a:defRPr sz="1200"/>
            </a:lvl4pPr>
            <a:lvl5pPr indent="-228600" lvl="4" marL="2286000" marR="0" algn="l">
              <a:lnSpc>
                <a:spcPct val="100000"/>
              </a:lnSpc>
              <a:spcBef>
                <a:spcPts val="200"/>
              </a:spcBef>
              <a:spcAft>
                <a:spcPts val="0"/>
              </a:spcAft>
              <a:buClr>
                <a:srgbClr val="FC3F1D"/>
              </a:buClr>
              <a:buSzPts val="1200"/>
              <a:buFont typeface="Arial"/>
              <a:buNone/>
              <a:defRPr sz="12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 и текст/объект">
  <p:cSld name="Текст и текст/объект">
    <p:spTree>
      <p:nvGrpSpPr>
        <p:cNvPr id="76" name="Shape 76"/>
        <p:cNvGrpSpPr/>
        <p:nvPr/>
      </p:nvGrpSpPr>
      <p:grpSpPr>
        <a:xfrm>
          <a:off x="0" y="0"/>
          <a:ext cx="0" cy="0"/>
          <a:chOff x="0" y="0"/>
          <a:chExt cx="0" cy="0"/>
        </a:xfrm>
      </p:grpSpPr>
      <p:sp>
        <p:nvSpPr>
          <p:cNvPr id="77" name="Google Shape;77;p19"/>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78" name="Google Shape;78;p19"/>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9" name="Google Shape;79;p19"/>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80" name="Google Shape;80;p19"/>
          <p:cNvSpPr txBox="1"/>
          <p:nvPr>
            <p:ph idx="1" type="body"/>
          </p:nvPr>
        </p:nvSpPr>
        <p:spPr>
          <a:xfrm>
            <a:off x="595389" y="1286790"/>
            <a:ext cx="2469481" cy="330664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FC3F1D"/>
              </a:buClr>
              <a:buSzPts val="1200"/>
              <a:buFont typeface="Arial"/>
              <a:buNone/>
              <a:defRPr/>
            </a:lvl1pPr>
            <a:lvl2pPr indent="-317500" lvl="1" marL="914400" marR="0" algn="l">
              <a:lnSpc>
                <a:spcPct val="100000"/>
              </a:lnSpc>
              <a:spcBef>
                <a:spcPts val="200"/>
              </a:spcBef>
              <a:spcAft>
                <a:spcPts val="0"/>
              </a:spcAft>
              <a:buClr>
                <a:schemeClr val="lt2"/>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rgbClr val="FC3F1D"/>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1" name="Google Shape;81;p19"/>
          <p:cNvSpPr txBox="1"/>
          <p:nvPr>
            <p:ph idx="2" type="body"/>
          </p:nvPr>
        </p:nvSpPr>
        <p:spPr>
          <a:xfrm>
            <a:off x="3342819" y="1286193"/>
            <a:ext cx="5212383" cy="3307238"/>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p:cSld name="Только заголовок">
    <p:spTree>
      <p:nvGrpSpPr>
        <p:cNvPr id="82" name="Shape 82"/>
        <p:cNvGrpSpPr/>
        <p:nvPr/>
      </p:nvGrpSpPr>
      <p:grpSpPr>
        <a:xfrm>
          <a:off x="0" y="0"/>
          <a:ext cx="0" cy="0"/>
          <a:chOff x="0" y="0"/>
          <a:chExt cx="0" cy="0"/>
        </a:xfrm>
      </p:grpSpPr>
      <p:sp>
        <p:nvSpPr>
          <p:cNvPr id="83" name="Google Shape;83;p20"/>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84" name="Google Shape;84;p20"/>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85" name="Google Shape;85;p20"/>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текста/объекта">
  <p:cSld name="2 текста/объекта">
    <p:spTree>
      <p:nvGrpSpPr>
        <p:cNvPr id="86" name="Shape 86"/>
        <p:cNvGrpSpPr/>
        <p:nvPr/>
      </p:nvGrpSpPr>
      <p:grpSpPr>
        <a:xfrm>
          <a:off x="0" y="0"/>
          <a:ext cx="0" cy="0"/>
          <a:chOff x="0" y="0"/>
          <a:chExt cx="0" cy="0"/>
        </a:xfrm>
      </p:grpSpPr>
      <p:sp>
        <p:nvSpPr>
          <p:cNvPr id="87" name="Google Shape;87;p21"/>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88" name="Google Shape;88;p21"/>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21"/>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90" name="Google Shape;90;p21"/>
          <p:cNvSpPr txBox="1"/>
          <p:nvPr>
            <p:ph idx="1" type="body"/>
          </p:nvPr>
        </p:nvSpPr>
        <p:spPr>
          <a:xfrm>
            <a:off x="595389" y="1286193"/>
            <a:ext cx="3839980" cy="3307238"/>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1" name="Google Shape;91;p21"/>
          <p:cNvSpPr txBox="1"/>
          <p:nvPr>
            <p:ph idx="2" type="body"/>
          </p:nvPr>
        </p:nvSpPr>
        <p:spPr>
          <a:xfrm>
            <a:off x="4715112" y="1286193"/>
            <a:ext cx="3840090" cy="3307238"/>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Код (фон чёрный)">
  <p:cSld name="Код (фон чёрный)">
    <p:bg>
      <p:bgPr>
        <a:solidFill>
          <a:schemeClr val="dk1"/>
        </a:solidFill>
      </p:bgPr>
    </p:bg>
    <p:spTree>
      <p:nvGrpSpPr>
        <p:cNvPr id="92" name="Shape 92"/>
        <p:cNvGrpSpPr/>
        <p:nvPr/>
      </p:nvGrpSpPr>
      <p:grpSpPr>
        <a:xfrm>
          <a:off x="0" y="0"/>
          <a:ext cx="0" cy="0"/>
          <a:chOff x="0" y="0"/>
          <a:chExt cx="0" cy="0"/>
        </a:xfrm>
      </p:grpSpPr>
      <p:sp>
        <p:nvSpPr>
          <p:cNvPr id="93" name="Google Shape;93;p22"/>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lt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94" name="Google Shape;94;p22"/>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22"/>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lt1"/>
              </a:buClr>
              <a:buSzPts val="2700"/>
              <a:buFont typeface="Arial"/>
              <a:buNone/>
              <a:defRPr>
                <a:solidFill>
                  <a:schemeClr val="lt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96" name="Google Shape;96;p22"/>
          <p:cNvSpPr txBox="1"/>
          <p:nvPr>
            <p:ph idx="1" type="body"/>
          </p:nvPr>
        </p:nvSpPr>
        <p:spPr>
          <a:xfrm>
            <a:off x="596866" y="1164217"/>
            <a:ext cx="7958336" cy="3429214"/>
          </a:xfrm>
          <a:prstGeom prst="rect">
            <a:avLst/>
          </a:prstGeom>
          <a:noFill/>
          <a:ln>
            <a:noFill/>
          </a:ln>
        </p:spPr>
        <p:txBody>
          <a:bodyPr anchorCtr="0" anchor="t" bIns="0" lIns="0" spcFirstLastPara="1" rIns="0" wrap="square" tIns="67500">
            <a:noAutofit/>
          </a:bodyPr>
          <a:lstStyle>
            <a:lvl1pPr indent="-228600" lvl="0" marL="457200" algn="l">
              <a:lnSpc>
                <a:spcPct val="150000"/>
              </a:lnSpc>
              <a:spcBef>
                <a:spcPts val="200"/>
              </a:spcBef>
              <a:spcAft>
                <a:spcPts val="0"/>
              </a:spcAft>
              <a:buSzPts val="1200"/>
              <a:buFont typeface="Courier New"/>
              <a:buNone/>
              <a:defRPr b="0" i="0">
                <a:solidFill>
                  <a:schemeClr val="lt1"/>
                </a:solidFill>
                <a:latin typeface="Courier New"/>
                <a:ea typeface="Courier New"/>
                <a:cs typeface="Courier New"/>
                <a:sym typeface="Courier New"/>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Код (фон белый)">
  <p:cSld name="Код (фон белый)">
    <p:spTree>
      <p:nvGrpSpPr>
        <p:cNvPr id="97" name="Shape 97"/>
        <p:cNvGrpSpPr/>
        <p:nvPr/>
      </p:nvGrpSpPr>
      <p:grpSpPr>
        <a:xfrm>
          <a:off x="0" y="0"/>
          <a:ext cx="0" cy="0"/>
          <a:chOff x="0" y="0"/>
          <a:chExt cx="0" cy="0"/>
        </a:xfrm>
      </p:grpSpPr>
      <p:sp>
        <p:nvSpPr>
          <p:cNvPr id="98" name="Google Shape;98;p23"/>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99" name="Google Shape;99;p23"/>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0" name="Google Shape;100;p23"/>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101" name="Google Shape;101;p23"/>
          <p:cNvSpPr txBox="1"/>
          <p:nvPr>
            <p:ph idx="1" type="body"/>
          </p:nvPr>
        </p:nvSpPr>
        <p:spPr>
          <a:xfrm>
            <a:off x="596866" y="1164217"/>
            <a:ext cx="7958336" cy="3429214"/>
          </a:xfrm>
          <a:prstGeom prst="rect">
            <a:avLst/>
          </a:prstGeom>
          <a:noFill/>
          <a:ln>
            <a:noFill/>
          </a:ln>
        </p:spPr>
        <p:txBody>
          <a:bodyPr anchorCtr="0" anchor="t" bIns="0" lIns="0" spcFirstLastPara="1" rIns="0" wrap="square" tIns="67500">
            <a:noAutofit/>
          </a:bodyPr>
          <a:lstStyle>
            <a:lvl1pPr indent="-228600" lvl="0" marL="457200" algn="l">
              <a:lnSpc>
                <a:spcPct val="150000"/>
              </a:lnSpc>
              <a:spcBef>
                <a:spcPts val="200"/>
              </a:spcBef>
              <a:spcAft>
                <a:spcPts val="0"/>
              </a:spcAft>
              <a:buSzPts val="1200"/>
              <a:buFont typeface="Courier New"/>
              <a:buNone/>
              <a:defRPr b="0" i="0">
                <a:solidFill>
                  <a:schemeClr val="dk1"/>
                </a:solidFill>
                <a:latin typeface="Courier New"/>
                <a:ea typeface="Courier New"/>
                <a:cs typeface="Courier New"/>
                <a:sym typeface="Courier New"/>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Контакты_ru">
  <p:cSld name="Контакты_ru">
    <p:bg>
      <p:bgPr>
        <a:solidFill>
          <a:schemeClr val="lt1"/>
        </a:solidFill>
      </p:bgPr>
    </p:bg>
    <p:spTree>
      <p:nvGrpSpPr>
        <p:cNvPr id="102" name="Shape 102"/>
        <p:cNvGrpSpPr/>
        <p:nvPr/>
      </p:nvGrpSpPr>
      <p:grpSpPr>
        <a:xfrm>
          <a:off x="0" y="0"/>
          <a:ext cx="0" cy="0"/>
          <a:chOff x="0" y="0"/>
          <a:chExt cx="0" cy="0"/>
        </a:xfrm>
      </p:grpSpPr>
      <p:sp>
        <p:nvSpPr>
          <p:cNvPr id="103" name="Google Shape;103;p24"/>
          <p:cNvSpPr txBox="1"/>
          <p:nvPr>
            <p:ph idx="1" type="body"/>
          </p:nvPr>
        </p:nvSpPr>
        <p:spPr>
          <a:xfrm>
            <a:off x="1141824" y="2811066"/>
            <a:ext cx="3157018" cy="30769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200"/>
              <a:buFont typeface="Arial"/>
              <a:buNone/>
              <a:defRPr b="1"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4" name="Google Shape;104;p24"/>
          <p:cNvSpPr txBox="1"/>
          <p:nvPr>
            <p:ph idx="2" type="body"/>
          </p:nvPr>
        </p:nvSpPr>
        <p:spPr>
          <a:xfrm>
            <a:off x="1140825" y="3207539"/>
            <a:ext cx="3157018" cy="4220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5" name="Google Shape;105;p24"/>
          <p:cNvSpPr txBox="1"/>
          <p:nvPr>
            <p:ph type="title"/>
          </p:nvPr>
        </p:nvSpPr>
        <p:spPr>
          <a:xfrm>
            <a:off x="1138312" y="1304210"/>
            <a:ext cx="6868571" cy="1371125"/>
          </a:xfrm>
          <a:prstGeom prst="rect">
            <a:avLst/>
          </a:prstGeom>
          <a:noFill/>
          <a:ln>
            <a:noFill/>
          </a:ln>
        </p:spPr>
        <p:txBody>
          <a:bodyPr anchorCtr="0" anchor="b" bIns="60750" lIns="0" spcFirstLastPara="1" rIns="0" wrap="square" tIns="0">
            <a:noAutofit/>
          </a:bodyPr>
          <a:lstStyle>
            <a:lvl1pPr lvl="0" algn="l">
              <a:lnSpc>
                <a:spcPct val="100000"/>
              </a:lnSpc>
              <a:spcBef>
                <a:spcPts val="0"/>
              </a:spcBef>
              <a:spcAft>
                <a:spcPts val="0"/>
              </a:spcAft>
              <a:buClr>
                <a:schemeClr val="dk1"/>
              </a:buClr>
              <a:buSzPts val="2700"/>
              <a:buFont typeface="Arial"/>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106" name="Google Shape;106;p24"/>
          <p:cNvSpPr txBox="1"/>
          <p:nvPr>
            <p:ph idx="3" type="body"/>
          </p:nvPr>
        </p:nvSpPr>
        <p:spPr>
          <a:xfrm>
            <a:off x="1415746" y="3766677"/>
            <a:ext cx="2882097" cy="276386"/>
          </a:xfrm>
          <a:prstGeom prst="rect">
            <a:avLst/>
          </a:prstGeom>
          <a:noFill/>
          <a:ln>
            <a:noFill/>
          </a:ln>
        </p:spPr>
        <p:txBody>
          <a:bodyPr anchorCtr="0" anchor="t" bIns="0" lIns="0" spcFirstLastPara="1" rIns="0" wrap="square" tIns="310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7" name="Google Shape;107;p24"/>
          <p:cNvSpPr txBox="1"/>
          <p:nvPr>
            <p:ph idx="4" type="body"/>
          </p:nvPr>
        </p:nvSpPr>
        <p:spPr>
          <a:xfrm>
            <a:off x="1415745" y="4045773"/>
            <a:ext cx="2882097" cy="270070"/>
          </a:xfrm>
          <a:prstGeom prst="rect">
            <a:avLst/>
          </a:prstGeom>
          <a:noFill/>
          <a:ln>
            <a:noFill/>
          </a:ln>
        </p:spPr>
        <p:txBody>
          <a:bodyPr anchorCtr="0" anchor="t" bIns="0" lIns="0" spcFirstLastPara="1" rIns="0" wrap="square" tIns="256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8" name="Google Shape;108;p24"/>
          <p:cNvSpPr txBox="1"/>
          <p:nvPr>
            <p:ph idx="5" type="body"/>
          </p:nvPr>
        </p:nvSpPr>
        <p:spPr>
          <a:xfrm>
            <a:off x="4712841" y="2811066"/>
            <a:ext cx="3294043" cy="30769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200"/>
              <a:buFont typeface="Arial"/>
              <a:buNone/>
              <a:defRPr b="1"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9" name="Google Shape;109;p24"/>
          <p:cNvSpPr txBox="1"/>
          <p:nvPr>
            <p:ph idx="6" type="body"/>
          </p:nvPr>
        </p:nvSpPr>
        <p:spPr>
          <a:xfrm>
            <a:off x="4712841" y="3207539"/>
            <a:ext cx="3294043" cy="4220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0" name="Google Shape;110;p24"/>
          <p:cNvSpPr txBox="1"/>
          <p:nvPr>
            <p:ph idx="7" type="body"/>
          </p:nvPr>
        </p:nvSpPr>
        <p:spPr>
          <a:xfrm>
            <a:off x="4984283" y="3766677"/>
            <a:ext cx="3022567" cy="276386"/>
          </a:xfrm>
          <a:prstGeom prst="rect">
            <a:avLst/>
          </a:prstGeom>
          <a:noFill/>
          <a:ln>
            <a:noFill/>
          </a:ln>
        </p:spPr>
        <p:txBody>
          <a:bodyPr anchorCtr="0" anchor="t" bIns="0" lIns="0" spcFirstLastPara="1" rIns="0" wrap="square" tIns="310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1" name="Google Shape;111;p24"/>
          <p:cNvSpPr txBox="1"/>
          <p:nvPr>
            <p:ph idx="8" type="body"/>
          </p:nvPr>
        </p:nvSpPr>
        <p:spPr>
          <a:xfrm>
            <a:off x="4984283" y="4045773"/>
            <a:ext cx="3022568" cy="270070"/>
          </a:xfrm>
          <a:prstGeom prst="rect">
            <a:avLst/>
          </a:prstGeom>
          <a:noFill/>
          <a:ln>
            <a:noFill/>
          </a:ln>
        </p:spPr>
        <p:txBody>
          <a:bodyPr anchorCtr="0" anchor="t" bIns="0" lIns="0" spcFirstLastPara="1" rIns="0" wrap="square" tIns="256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2" name="Google Shape;112;p24"/>
          <p:cNvSpPr/>
          <p:nvPr>
            <p:ph idx="9" type="pic"/>
          </p:nvPr>
        </p:nvSpPr>
        <p:spPr>
          <a:xfrm>
            <a:off x="4712841" y="4061452"/>
            <a:ext cx="162258" cy="162469"/>
          </a:xfrm>
          <a:prstGeom prst="rect">
            <a:avLst/>
          </a:prstGeom>
          <a:noFill/>
          <a:ln>
            <a:noFill/>
          </a:ln>
        </p:spPr>
      </p:sp>
      <p:sp>
        <p:nvSpPr>
          <p:cNvPr id="113" name="Google Shape;113;p24"/>
          <p:cNvSpPr/>
          <p:nvPr>
            <p:ph idx="13" type="pic"/>
          </p:nvPr>
        </p:nvSpPr>
        <p:spPr>
          <a:xfrm>
            <a:off x="4712841" y="3784656"/>
            <a:ext cx="162258" cy="162469"/>
          </a:xfrm>
          <a:prstGeom prst="rect">
            <a:avLst/>
          </a:prstGeom>
          <a:noFill/>
          <a:ln>
            <a:noFill/>
          </a:ln>
        </p:spPr>
      </p:sp>
      <p:sp>
        <p:nvSpPr>
          <p:cNvPr id="114" name="Google Shape;114;p24"/>
          <p:cNvSpPr/>
          <p:nvPr>
            <p:ph idx="14" type="pic"/>
          </p:nvPr>
        </p:nvSpPr>
        <p:spPr>
          <a:xfrm>
            <a:off x="1140825" y="4061452"/>
            <a:ext cx="162258" cy="162469"/>
          </a:xfrm>
          <a:prstGeom prst="rect">
            <a:avLst/>
          </a:prstGeom>
          <a:noFill/>
          <a:ln>
            <a:noFill/>
          </a:ln>
        </p:spPr>
      </p:sp>
      <p:sp>
        <p:nvSpPr>
          <p:cNvPr id="115" name="Google Shape;115;p24"/>
          <p:cNvSpPr/>
          <p:nvPr>
            <p:ph idx="15" type="pic"/>
          </p:nvPr>
        </p:nvSpPr>
        <p:spPr>
          <a:xfrm>
            <a:off x="1140825" y="3784656"/>
            <a:ext cx="162258" cy="162469"/>
          </a:xfrm>
          <a:prstGeom prst="rect">
            <a:avLst/>
          </a:prstGeom>
          <a:noFill/>
          <a:ln>
            <a:noFill/>
          </a:ln>
        </p:spPr>
      </p:sp>
      <p:sp>
        <p:nvSpPr>
          <p:cNvPr id="116" name="Google Shape;116;p24"/>
          <p:cNvSpPr/>
          <p:nvPr>
            <p:ph idx="16" type="pic"/>
          </p:nvPr>
        </p:nvSpPr>
        <p:spPr>
          <a:xfrm>
            <a:off x="5807059" y="657642"/>
            <a:ext cx="2199825" cy="460213"/>
          </a:xfrm>
          <a:prstGeom prst="rect">
            <a:avLst/>
          </a:prstGeom>
          <a:noFill/>
          <a:ln>
            <a:noFill/>
          </a:ln>
        </p:spPr>
      </p:sp>
      <p:pic>
        <p:nvPicPr>
          <p:cNvPr id="117" name="Google Shape;117;p24"/>
          <p:cNvPicPr preferRelativeResize="0"/>
          <p:nvPr/>
        </p:nvPicPr>
        <p:blipFill rotWithShape="1">
          <a:blip r:embed="rId2">
            <a:alphaModFix/>
          </a:blip>
          <a:srcRect b="0" l="0" r="0" t="0"/>
          <a:stretch/>
        </p:blipFill>
        <p:spPr>
          <a:xfrm>
            <a:off x="1121375" y="829270"/>
            <a:ext cx="831600" cy="23028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Контакты_ru_NDA">
  <p:cSld name="Контакты_ru_NDA">
    <p:bg>
      <p:bgPr>
        <a:solidFill>
          <a:schemeClr val="lt1"/>
        </a:solidFill>
      </p:bgPr>
    </p:bg>
    <p:spTree>
      <p:nvGrpSpPr>
        <p:cNvPr id="118" name="Shape 118"/>
        <p:cNvGrpSpPr/>
        <p:nvPr/>
      </p:nvGrpSpPr>
      <p:grpSpPr>
        <a:xfrm>
          <a:off x="0" y="0"/>
          <a:ext cx="0" cy="0"/>
          <a:chOff x="0" y="0"/>
          <a:chExt cx="0" cy="0"/>
        </a:xfrm>
      </p:grpSpPr>
      <p:sp>
        <p:nvSpPr>
          <p:cNvPr id="119" name="Google Shape;119;p25"/>
          <p:cNvSpPr txBox="1"/>
          <p:nvPr>
            <p:ph idx="1" type="body"/>
          </p:nvPr>
        </p:nvSpPr>
        <p:spPr>
          <a:xfrm>
            <a:off x="1141824" y="2811066"/>
            <a:ext cx="3157018" cy="30769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200"/>
              <a:buFont typeface="Arial"/>
              <a:buNone/>
              <a:defRPr b="1"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0" name="Google Shape;120;p25"/>
          <p:cNvSpPr txBox="1"/>
          <p:nvPr>
            <p:ph idx="2" type="body"/>
          </p:nvPr>
        </p:nvSpPr>
        <p:spPr>
          <a:xfrm>
            <a:off x="1140825" y="3207539"/>
            <a:ext cx="3157018" cy="4220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1" name="Google Shape;121;p25"/>
          <p:cNvSpPr txBox="1"/>
          <p:nvPr>
            <p:ph type="title"/>
          </p:nvPr>
        </p:nvSpPr>
        <p:spPr>
          <a:xfrm>
            <a:off x="1138312" y="1304210"/>
            <a:ext cx="6868571" cy="1371125"/>
          </a:xfrm>
          <a:prstGeom prst="rect">
            <a:avLst/>
          </a:prstGeom>
          <a:noFill/>
          <a:ln>
            <a:noFill/>
          </a:ln>
        </p:spPr>
        <p:txBody>
          <a:bodyPr anchorCtr="0" anchor="b" bIns="60750" lIns="0" spcFirstLastPara="1" rIns="0" wrap="square" tIns="0">
            <a:noAutofit/>
          </a:bodyPr>
          <a:lstStyle>
            <a:lvl1pPr lvl="0" algn="l">
              <a:lnSpc>
                <a:spcPct val="100000"/>
              </a:lnSpc>
              <a:spcBef>
                <a:spcPts val="0"/>
              </a:spcBef>
              <a:spcAft>
                <a:spcPts val="0"/>
              </a:spcAft>
              <a:buClr>
                <a:schemeClr val="dk1"/>
              </a:buClr>
              <a:buSzPts val="2700"/>
              <a:buFont typeface="Arial"/>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122" name="Google Shape;122;p25"/>
          <p:cNvSpPr txBox="1"/>
          <p:nvPr>
            <p:ph idx="3" type="body"/>
          </p:nvPr>
        </p:nvSpPr>
        <p:spPr>
          <a:xfrm>
            <a:off x="4712841" y="2811066"/>
            <a:ext cx="3294043" cy="30769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200"/>
              <a:buFont typeface="Arial"/>
              <a:buNone/>
              <a:defRPr b="1"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3" name="Google Shape;123;p25"/>
          <p:cNvSpPr txBox="1"/>
          <p:nvPr>
            <p:ph idx="4" type="body"/>
          </p:nvPr>
        </p:nvSpPr>
        <p:spPr>
          <a:xfrm>
            <a:off x="4712841" y="3207539"/>
            <a:ext cx="3294043" cy="4220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124" name="Google Shape;124;p25"/>
          <p:cNvPicPr preferRelativeResize="0"/>
          <p:nvPr/>
        </p:nvPicPr>
        <p:blipFill rotWithShape="1">
          <a:blip r:embed="rId2">
            <a:alphaModFix/>
          </a:blip>
          <a:srcRect b="0" l="0" r="0" t="0"/>
          <a:stretch/>
        </p:blipFill>
        <p:spPr>
          <a:xfrm>
            <a:off x="7446431" y="683043"/>
            <a:ext cx="581969" cy="387980"/>
          </a:xfrm>
          <a:prstGeom prst="rect">
            <a:avLst/>
          </a:prstGeom>
          <a:noFill/>
          <a:ln>
            <a:noFill/>
          </a:ln>
        </p:spPr>
      </p:pic>
      <p:sp>
        <p:nvSpPr>
          <p:cNvPr id="125" name="Google Shape;125;p25"/>
          <p:cNvSpPr txBox="1"/>
          <p:nvPr>
            <p:ph idx="5" type="body"/>
          </p:nvPr>
        </p:nvSpPr>
        <p:spPr>
          <a:xfrm>
            <a:off x="1415746" y="3766677"/>
            <a:ext cx="2882097" cy="276386"/>
          </a:xfrm>
          <a:prstGeom prst="rect">
            <a:avLst/>
          </a:prstGeom>
          <a:noFill/>
          <a:ln>
            <a:noFill/>
          </a:ln>
        </p:spPr>
        <p:txBody>
          <a:bodyPr anchorCtr="0" anchor="t" bIns="0" lIns="0" spcFirstLastPara="1" rIns="0" wrap="square" tIns="310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6" name="Google Shape;126;p25"/>
          <p:cNvSpPr txBox="1"/>
          <p:nvPr>
            <p:ph idx="6" type="body"/>
          </p:nvPr>
        </p:nvSpPr>
        <p:spPr>
          <a:xfrm>
            <a:off x="1415745" y="4045773"/>
            <a:ext cx="2882097" cy="270070"/>
          </a:xfrm>
          <a:prstGeom prst="rect">
            <a:avLst/>
          </a:prstGeom>
          <a:noFill/>
          <a:ln>
            <a:noFill/>
          </a:ln>
        </p:spPr>
        <p:txBody>
          <a:bodyPr anchorCtr="0" anchor="t" bIns="0" lIns="0" spcFirstLastPara="1" rIns="0" wrap="square" tIns="256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7" name="Google Shape;127;p25"/>
          <p:cNvSpPr txBox="1"/>
          <p:nvPr>
            <p:ph idx="7" type="body"/>
          </p:nvPr>
        </p:nvSpPr>
        <p:spPr>
          <a:xfrm>
            <a:off x="4984283" y="3766677"/>
            <a:ext cx="3022567" cy="276386"/>
          </a:xfrm>
          <a:prstGeom prst="rect">
            <a:avLst/>
          </a:prstGeom>
          <a:noFill/>
          <a:ln>
            <a:noFill/>
          </a:ln>
        </p:spPr>
        <p:txBody>
          <a:bodyPr anchorCtr="0" anchor="t" bIns="0" lIns="0" spcFirstLastPara="1" rIns="0" wrap="square" tIns="310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8" name="Google Shape;128;p25"/>
          <p:cNvSpPr txBox="1"/>
          <p:nvPr>
            <p:ph idx="8" type="body"/>
          </p:nvPr>
        </p:nvSpPr>
        <p:spPr>
          <a:xfrm>
            <a:off x="4984283" y="4045773"/>
            <a:ext cx="3022568" cy="270070"/>
          </a:xfrm>
          <a:prstGeom prst="rect">
            <a:avLst/>
          </a:prstGeom>
          <a:noFill/>
          <a:ln>
            <a:noFill/>
          </a:ln>
        </p:spPr>
        <p:txBody>
          <a:bodyPr anchorCtr="0" anchor="t" bIns="0" lIns="0" spcFirstLastPara="1" rIns="0" wrap="square" tIns="256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9" name="Google Shape;129;p25"/>
          <p:cNvSpPr/>
          <p:nvPr>
            <p:ph idx="9" type="pic"/>
          </p:nvPr>
        </p:nvSpPr>
        <p:spPr>
          <a:xfrm>
            <a:off x="4712841" y="4061452"/>
            <a:ext cx="162258" cy="162469"/>
          </a:xfrm>
          <a:prstGeom prst="rect">
            <a:avLst/>
          </a:prstGeom>
          <a:noFill/>
          <a:ln>
            <a:noFill/>
          </a:ln>
        </p:spPr>
      </p:sp>
      <p:sp>
        <p:nvSpPr>
          <p:cNvPr id="130" name="Google Shape;130;p25"/>
          <p:cNvSpPr/>
          <p:nvPr>
            <p:ph idx="13" type="pic"/>
          </p:nvPr>
        </p:nvSpPr>
        <p:spPr>
          <a:xfrm>
            <a:off x="4712841" y="3784656"/>
            <a:ext cx="162258" cy="162469"/>
          </a:xfrm>
          <a:prstGeom prst="rect">
            <a:avLst/>
          </a:prstGeom>
          <a:noFill/>
          <a:ln>
            <a:noFill/>
          </a:ln>
        </p:spPr>
      </p:sp>
      <p:sp>
        <p:nvSpPr>
          <p:cNvPr id="131" name="Google Shape;131;p25"/>
          <p:cNvSpPr/>
          <p:nvPr>
            <p:ph idx="14" type="pic"/>
          </p:nvPr>
        </p:nvSpPr>
        <p:spPr>
          <a:xfrm>
            <a:off x="1140825" y="4061452"/>
            <a:ext cx="162258" cy="162469"/>
          </a:xfrm>
          <a:prstGeom prst="rect">
            <a:avLst/>
          </a:prstGeom>
          <a:noFill/>
          <a:ln>
            <a:noFill/>
          </a:ln>
        </p:spPr>
      </p:sp>
      <p:sp>
        <p:nvSpPr>
          <p:cNvPr id="132" name="Google Shape;132;p25"/>
          <p:cNvSpPr/>
          <p:nvPr>
            <p:ph idx="15" type="pic"/>
          </p:nvPr>
        </p:nvSpPr>
        <p:spPr>
          <a:xfrm>
            <a:off x="1140825" y="3784656"/>
            <a:ext cx="162258" cy="162469"/>
          </a:xfrm>
          <a:prstGeom prst="rect">
            <a:avLst/>
          </a:prstGeom>
          <a:noFill/>
          <a:ln>
            <a:noFill/>
          </a:ln>
        </p:spPr>
      </p:sp>
      <p:pic>
        <p:nvPicPr>
          <p:cNvPr id="133" name="Google Shape;133;p25"/>
          <p:cNvPicPr preferRelativeResize="0"/>
          <p:nvPr/>
        </p:nvPicPr>
        <p:blipFill rotWithShape="1">
          <a:blip r:embed="rId3">
            <a:alphaModFix/>
          </a:blip>
          <a:srcRect b="0" l="0" r="0" t="0"/>
          <a:stretch/>
        </p:blipFill>
        <p:spPr>
          <a:xfrm>
            <a:off x="1121375" y="829270"/>
            <a:ext cx="831600" cy="23028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Нулевой_слайд_ru">
  <p:cSld name="Нулевой_слайд_ru">
    <p:spTree>
      <p:nvGrpSpPr>
        <p:cNvPr id="134" name="Shape 134"/>
        <p:cNvGrpSpPr/>
        <p:nvPr/>
      </p:nvGrpSpPr>
      <p:grpSpPr>
        <a:xfrm>
          <a:off x="0" y="0"/>
          <a:ext cx="0" cy="0"/>
          <a:chOff x="0" y="0"/>
          <a:chExt cx="0" cy="0"/>
        </a:xfrm>
      </p:grpSpPr>
      <p:sp>
        <p:nvSpPr>
          <p:cNvPr id="135" name="Google Shape;135;p26"/>
          <p:cNvSpPr/>
          <p:nvPr/>
        </p:nvSpPr>
        <p:spPr>
          <a:xfrm>
            <a:off x="3863439" y="2244482"/>
            <a:ext cx="1893713" cy="528400"/>
          </a:xfrm>
          <a:custGeom>
            <a:rect b="b" l="l" r="r" t="t"/>
            <a:pathLst>
              <a:path extrusionOk="0" h="1409066" w="5049570">
                <a:moveTo>
                  <a:pt x="3090748" y="1074749"/>
                </a:moveTo>
                <a:lnTo>
                  <a:pt x="3090748" y="857109"/>
                </a:lnTo>
                <a:cubicBezTo>
                  <a:pt x="3007144" y="913197"/>
                  <a:pt x="2867076" y="962562"/>
                  <a:pt x="2736025" y="962562"/>
                </a:cubicBezTo>
                <a:cubicBezTo>
                  <a:pt x="2539467" y="962562"/>
                  <a:pt x="2464918" y="870567"/>
                  <a:pt x="2453615" y="682096"/>
                </a:cubicBezTo>
                <a:lnTo>
                  <a:pt x="3102038" y="682096"/>
                </a:lnTo>
                <a:lnTo>
                  <a:pt x="3102038" y="540741"/>
                </a:lnTo>
                <a:cubicBezTo>
                  <a:pt x="3102038" y="148086"/>
                  <a:pt x="2928074" y="0"/>
                  <a:pt x="2659215" y="0"/>
                </a:cubicBezTo>
                <a:cubicBezTo>
                  <a:pt x="2331618" y="0"/>
                  <a:pt x="2175726" y="249055"/>
                  <a:pt x="2175726" y="590102"/>
                </a:cubicBezTo>
                <a:cubicBezTo>
                  <a:pt x="2175726" y="982754"/>
                  <a:pt x="2370023" y="1173479"/>
                  <a:pt x="2713444" y="1173479"/>
                </a:cubicBezTo>
                <a:cubicBezTo>
                  <a:pt x="2885148" y="1173479"/>
                  <a:pt x="3011665" y="1128604"/>
                  <a:pt x="3090748" y="1074749"/>
                </a:cubicBezTo>
                <a:close/>
                <a:moveTo>
                  <a:pt x="4771682" y="1173479"/>
                </a:moveTo>
                <a:cubicBezTo>
                  <a:pt x="4895939" y="1173479"/>
                  <a:pt x="4984052" y="1151042"/>
                  <a:pt x="5049571" y="1103922"/>
                </a:cubicBezTo>
                <a:lnTo>
                  <a:pt x="5049571" y="886282"/>
                </a:lnTo>
                <a:cubicBezTo>
                  <a:pt x="4981791" y="933389"/>
                  <a:pt x="4900460" y="962562"/>
                  <a:pt x="4787494" y="962562"/>
                </a:cubicBezTo>
                <a:cubicBezTo>
                  <a:pt x="4595444" y="962562"/>
                  <a:pt x="4516374" y="814476"/>
                  <a:pt x="4516374" y="581127"/>
                </a:cubicBezTo>
                <a:cubicBezTo>
                  <a:pt x="4516374" y="336560"/>
                  <a:pt x="4613529" y="210911"/>
                  <a:pt x="4789754" y="210911"/>
                </a:cubicBezTo>
                <a:cubicBezTo>
                  <a:pt x="4893678" y="210911"/>
                  <a:pt x="4995355" y="246811"/>
                  <a:pt x="5049571" y="280467"/>
                </a:cubicBezTo>
                <a:lnTo>
                  <a:pt x="5049571" y="53850"/>
                </a:lnTo>
                <a:cubicBezTo>
                  <a:pt x="4993094" y="22437"/>
                  <a:pt x="4893678" y="0"/>
                  <a:pt x="4760379" y="0"/>
                </a:cubicBezTo>
                <a:cubicBezTo>
                  <a:pt x="4416959" y="0"/>
                  <a:pt x="4238473" y="244567"/>
                  <a:pt x="4238473" y="587858"/>
                </a:cubicBezTo>
                <a:cubicBezTo>
                  <a:pt x="4238473" y="964807"/>
                  <a:pt x="4412450" y="1173479"/>
                  <a:pt x="4771682" y="1173479"/>
                </a:cubicBezTo>
                <a:close/>
                <a:moveTo>
                  <a:pt x="628091" y="22437"/>
                </a:moveTo>
                <a:lnTo>
                  <a:pt x="628091" y="468941"/>
                </a:lnTo>
                <a:lnTo>
                  <a:pt x="268859" y="468941"/>
                </a:lnTo>
                <a:lnTo>
                  <a:pt x="268859" y="22437"/>
                </a:lnTo>
                <a:lnTo>
                  <a:pt x="0" y="22437"/>
                </a:lnTo>
                <a:lnTo>
                  <a:pt x="0" y="1151042"/>
                </a:lnTo>
                <a:lnTo>
                  <a:pt x="268859" y="1151042"/>
                </a:lnTo>
                <a:lnTo>
                  <a:pt x="268859" y="679852"/>
                </a:lnTo>
                <a:lnTo>
                  <a:pt x="628091" y="679852"/>
                </a:lnTo>
                <a:lnTo>
                  <a:pt x="628091" y="1151042"/>
                </a:lnTo>
                <a:lnTo>
                  <a:pt x="896950" y="1151042"/>
                </a:lnTo>
                <a:lnTo>
                  <a:pt x="896950" y="22437"/>
                </a:lnTo>
                <a:lnTo>
                  <a:pt x="628091" y="22437"/>
                </a:lnTo>
                <a:close/>
                <a:moveTo>
                  <a:pt x="2110194" y="940124"/>
                </a:moveTo>
                <a:lnTo>
                  <a:pt x="1990459" y="940124"/>
                </a:lnTo>
                <a:lnTo>
                  <a:pt x="1990459" y="22437"/>
                </a:lnTo>
                <a:lnTo>
                  <a:pt x="1206475" y="22437"/>
                </a:lnTo>
                <a:lnTo>
                  <a:pt x="1206475" y="118917"/>
                </a:lnTo>
                <a:cubicBezTo>
                  <a:pt x="1206475" y="394897"/>
                  <a:pt x="1188402" y="751652"/>
                  <a:pt x="1093508" y="940124"/>
                </a:cubicBezTo>
                <a:lnTo>
                  <a:pt x="1009917" y="940124"/>
                </a:lnTo>
                <a:lnTo>
                  <a:pt x="1009917" y="1409066"/>
                </a:lnTo>
                <a:lnTo>
                  <a:pt x="1258443" y="1409066"/>
                </a:lnTo>
                <a:lnTo>
                  <a:pt x="1258443" y="1151042"/>
                </a:lnTo>
                <a:lnTo>
                  <a:pt x="1861680" y="1151042"/>
                </a:lnTo>
                <a:lnTo>
                  <a:pt x="1861680" y="1409066"/>
                </a:lnTo>
                <a:lnTo>
                  <a:pt x="2110194" y="1409066"/>
                </a:lnTo>
                <a:lnTo>
                  <a:pt x="2110194" y="940124"/>
                </a:lnTo>
                <a:close/>
                <a:moveTo>
                  <a:pt x="3949281" y="1151042"/>
                </a:moveTo>
                <a:lnTo>
                  <a:pt x="4254297" y="1151042"/>
                </a:lnTo>
                <a:lnTo>
                  <a:pt x="3822763" y="542985"/>
                </a:lnTo>
                <a:lnTo>
                  <a:pt x="4202329" y="22437"/>
                </a:lnTo>
                <a:lnTo>
                  <a:pt x="3931209" y="22437"/>
                </a:lnTo>
                <a:lnTo>
                  <a:pt x="3551644" y="542985"/>
                </a:lnTo>
                <a:lnTo>
                  <a:pt x="3551644" y="22437"/>
                </a:lnTo>
                <a:lnTo>
                  <a:pt x="3282785" y="22437"/>
                </a:lnTo>
                <a:lnTo>
                  <a:pt x="3282785" y="1151042"/>
                </a:lnTo>
                <a:lnTo>
                  <a:pt x="3551644" y="1151042"/>
                </a:lnTo>
                <a:lnTo>
                  <a:pt x="3551644" y="596833"/>
                </a:lnTo>
                <a:lnTo>
                  <a:pt x="3949281" y="1151042"/>
                </a:lnTo>
                <a:close/>
                <a:moveTo>
                  <a:pt x="2654694" y="210911"/>
                </a:moveTo>
                <a:cubicBezTo>
                  <a:pt x="2787993" y="210911"/>
                  <a:pt x="2828659" y="320855"/>
                  <a:pt x="2828659" y="462210"/>
                </a:cubicBezTo>
                <a:lnTo>
                  <a:pt x="2828659" y="484647"/>
                </a:lnTo>
                <a:lnTo>
                  <a:pt x="2453615" y="484647"/>
                </a:lnTo>
                <a:cubicBezTo>
                  <a:pt x="2460397" y="305149"/>
                  <a:pt x="2525916" y="210911"/>
                  <a:pt x="2654694" y="210911"/>
                </a:cubicBezTo>
                <a:close/>
                <a:moveTo>
                  <a:pt x="1721599" y="940124"/>
                </a:moveTo>
                <a:lnTo>
                  <a:pt x="1342034" y="940124"/>
                </a:lnTo>
                <a:cubicBezTo>
                  <a:pt x="1416583" y="769602"/>
                  <a:pt x="1436929" y="462210"/>
                  <a:pt x="1436929" y="267005"/>
                </a:cubicBezTo>
                <a:lnTo>
                  <a:pt x="1436929" y="233349"/>
                </a:lnTo>
                <a:lnTo>
                  <a:pt x="1721599" y="233349"/>
                </a:lnTo>
                <a:lnTo>
                  <a:pt x="1721599" y="940124"/>
                </a:lnTo>
                <a:close/>
              </a:path>
            </a:pathLst>
          </a:custGeom>
          <a:solidFill>
            <a:srgbClr val="000000"/>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36" name="Google Shape;136;p26"/>
          <p:cNvSpPr/>
          <p:nvPr/>
        </p:nvSpPr>
        <p:spPr>
          <a:xfrm>
            <a:off x="3387253" y="2091348"/>
            <a:ext cx="391453" cy="584775"/>
          </a:xfrm>
          <a:custGeom>
            <a:rect b="b" l="l" r="r" t="t"/>
            <a:pathLst>
              <a:path extrusionOk="0" h="1559399" w="1043805">
                <a:moveTo>
                  <a:pt x="770428" y="1559399"/>
                </a:moveTo>
                <a:lnTo>
                  <a:pt x="1043805" y="1559399"/>
                </a:lnTo>
                <a:lnTo>
                  <a:pt x="1043805" y="0"/>
                </a:lnTo>
                <a:lnTo>
                  <a:pt x="646165" y="0"/>
                </a:lnTo>
                <a:cubicBezTo>
                  <a:pt x="246266" y="0"/>
                  <a:pt x="36149" y="204180"/>
                  <a:pt x="36149" y="504841"/>
                </a:cubicBezTo>
                <a:cubicBezTo>
                  <a:pt x="36149" y="744921"/>
                  <a:pt x="151374" y="886276"/>
                  <a:pt x="356972" y="1032119"/>
                </a:cubicBezTo>
                <a:lnTo>
                  <a:pt x="0" y="1559399"/>
                </a:lnTo>
                <a:lnTo>
                  <a:pt x="295971" y="1559399"/>
                </a:lnTo>
                <a:lnTo>
                  <a:pt x="693611" y="969295"/>
                </a:lnTo>
                <a:lnTo>
                  <a:pt x="555793" y="877301"/>
                </a:lnTo>
                <a:cubicBezTo>
                  <a:pt x="388602" y="765115"/>
                  <a:pt x="307268" y="677608"/>
                  <a:pt x="307268" y="489135"/>
                </a:cubicBezTo>
                <a:cubicBezTo>
                  <a:pt x="307268" y="323099"/>
                  <a:pt x="424752" y="210911"/>
                  <a:pt x="648424" y="210911"/>
                </a:cubicBezTo>
                <a:lnTo>
                  <a:pt x="770428" y="210911"/>
                </a:lnTo>
                <a:lnTo>
                  <a:pt x="770428" y="1559399"/>
                </a:lnTo>
                <a:close/>
              </a:path>
            </a:pathLst>
          </a:custGeom>
          <a:solidFill>
            <a:srgbClr val="FC3F1D"/>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Нулевой_слайд_eng">
  <p:cSld name="Нулевой_слайд_eng">
    <p:spTree>
      <p:nvGrpSpPr>
        <p:cNvPr id="137" name="Shape 137"/>
        <p:cNvGrpSpPr/>
        <p:nvPr/>
      </p:nvGrpSpPr>
      <p:grpSpPr>
        <a:xfrm>
          <a:off x="0" y="0"/>
          <a:ext cx="0" cy="0"/>
          <a:chOff x="0" y="0"/>
          <a:chExt cx="0" cy="0"/>
        </a:xfrm>
      </p:grpSpPr>
      <p:sp>
        <p:nvSpPr>
          <p:cNvPr id="138" name="Google Shape;138;p27"/>
          <p:cNvSpPr/>
          <p:nvPr/>
        </p:nvSpPr>
        <p:spPr>
          <a:xfrm>
            <a:off x="3778508" y="2091507"/>
            <a:ext cx="2031825" cy="593188"/>
          </a:xfrm>
          <a:custGeom>
            <a:rect b="b" l="l" r="r" t="t"/>
            <a:pathLst>
              <a:path extrusionOk="0" h="1581836" w="5417844">
                <a:moveTo>
                  <a:pt x="2636621" y="1581837"/>
                </a:moveTo>
                <a:cubicBezTo>
                  <a:pt x="2763150" y="1581837"/>
                  <a:pt x="2867075" y="1523492"/>
                  <a:pt x="2939376" y="1413549"/>
                </a:cubicBezTo>
                <a:lnTo>
                  <a:pt x="2952926" y="1559399"/>
                </a:lnTo>
                <a:lnTo>
                  <a:pt x="3201453" y="1559399"/>
                </a:lnTo>
                <a:lnTo>
                  <a:pt x="3201453" y="0"/>
                </a:lnTo>
                <a:lnTo>
                  <a:pt x="2932594" y="0"/>
                </a:lnTo>
                <a:lnTo>
                  <a:pt x="2932594" y="563177"/>
                </a:lnTo>
                <a:cubicBezTo>
                  <a:pt x="2864814" y="462210"/>
                  <a:pt x="2765398" y="408360"/>
                  <a:pt x="2647923" y="408360"/>
                </a:cubicBezTo>
                <a:cubicBezTo>
                  <a:pt x="2388094" y="408360"/>
                  <a:pt x="2207348" y="626002"/>
                  <a:pt x="2207348" y="1002951"/>
                </a:cubicBezTo>
                <a:cubicBezTo>
                  <a:pt x="2207348" y="1375409"/>
                  <a:pt x="2383586" y="1581837"/>
                  <a:pt x="2636621" y="1581837"/>
                </a:cubicBezTo>
                <a:close/>
                <a:moveTo>
                  <a:pt x="4288179" y="1483107"/>
                </a:moveTo>
                <a:lnTo>
                  <a:pt x="4288179" y="1265467"/>
                </a:lnTo>
                <a:cubicBezTo>
                  <a:pt x="4204588" y="1321567"/>
                  <a:pt x="4064507" y="1370919"/>
                  <a:pt x="3933468" y="1370919"/>
                </a:cubicBezTo>
                <a:cubicBezTo>
                  <a:pt x="3736910" y="1370919"/>
                  <a:pt x="3662349" y="1278924"/>
                  <a:pt x="3651058" y="1090456"/>
                </a:cubicBezTo>
                <a:lnTo>
                  <a:pt x="4299482" y="1090456"/>
                </a:lnTo>
                <a:lnTo>
                  <a:pt x="4299482" y="949101"/>
                </a:lnTo>
                <a:cubicBezTo>
                  <a:pt x="4299482" y="556447"/>
                  <a:pt x="4125518" y="408360"/>
                  <a:pt x="3856659" y="408360"/>
                </a:cubicBezTo>
                <a:cubicBezTo>
                  <a:pt x="3529049" y="408360"/>
                  <a:pt x="3373157" y="657415"/>
                  <a:pt x="3373157" y="998463"/>
                </a:cubicBezTo>
                <a:cubicBezTo>
                  <a:pt x="3373157" y="1391112"/>
                  <a:pt x="3567467" y="1581837"/>
                  <a:pt x="3910875" y="1581837"/>
                </a:cubicBezTo>
                <a:cubicBezTo>
                  <a:pt x="4082592" y="1581837"/>
                  <a:pt x="4209109" y="1536962"/>
                  <a:pt x="4288179" y="1483107"/>
                </a:cubicBezTo>
                <a:close/>
                <a:moveTo>
                  <a:pt x="905991" y="789796"/>
                </a:moveTo>
                <a:cubicBezTo>
                  <a:pt x="905991" y="516060"/>
                  <a:pt x="765910" y="412847"/>
                  <a:pt x="481240" y="412847"/>
                </a:cubicBezTo>
                <a:cubicBezTo>
                  <a:pt x="305002" y="412847"/>
                  <a:pt x="162673" y="486891"/>
                  <a:pt x="81335" y="545229"/>
                </a:cubicBezTo>
                <a:lnTo>
                  <a:pt x="81335" y="776333"/>
                </a:lnTo>
                <a:cubicBezTo>
                  <a:pt x="167194" y="706777"/>
                  <a:pt x="298233" y="626002"/>
                  <a:pt x="449604" y="626002"/>
                </a:cubicBezTo>
                <a:cubicBezTo>
                  <a:pt x="578382" y="626002"/>
                  <a:pt x="637132" y="670877"/>
                  <a:pt x="637132" y="792040"/>
                </a:cubicBezTo>
                <a:lnTo>
                  <a:pt x="637132" y="863838"/>
                </a:lnTo>
                <a:lnTo>
                  <a:pt x="594194" y="863838"/>
                </a:lnTo>
                <a:cubicBezTo>
                  <a:pt x="183006" y="863838"/>
                  <a:pt x="0" y="996219"/>
                  <a:pt x="0" y="1231812"/>
                </a:cubicBezTo>
                <a:cubicBezTo>
                  <a:pt x="0" y="1449457"/>
                  <a:pt x="140080" y="1575102"/>
                  <a:pt x="347941" y="1575102"/>
                </a:cubicBezTo>
                <a:cubicBezTo>
                  <a:pt x="506081" y="1575102"/>
                  <a:pt x="573861" y="1523492"/>
                  <a:pt x="625829" y="1469649"/>
                </a:cubicBezTo>
                <a:lnTo>
                  <a:pt x="637132" y="1469649"/>
                </a:lnTo>
                <a:cubicBezTo>
                  <a:pt x="639380" y="1498822"/>
                  <a:pt x="648423" y="1536962"/>
                  <a:pt x="657465" y="1559399"/>
                </a:cubicBezTo>
                <a:lnTo>
                  <a:pt x="919542" y="1559399"/>
                </a:lnTo>
                <a:cubicBezTo>
                  <a:pt x="910500" y="1467404"/>
                  <a:pt x="905991" y="1375409"/>
                  <a:pt x="905991" y="1283414"/>
                </a:cubicBezTo>
                <a:lnTo>
                  <a:pt x="905991" y="789796"/>
                </a:lnTo>
                <a:close/>
                <a:moveTo>
                  <a:pt x="1394002" y="749408"/>
                </a:moveTo>
                <a:cubicBezTo>
                  <a:pt x="1443709" y="688827"/>
                  <a:pt x="1522780" y="637221"/>
                  <a:pt x="1619935" y="637221"/>
                </a:cubicBezTo>
                <a:cubicBezTo>
                  <a:pt x="1714816" y="637221"/>
                  <a:pt x="1757742" y="677608"/>
                  <a:pt x="1757742" y="762871"/>
                </a:cubicBezTo>
                <a:lnTo>
                  <a:pt x="1757742" y="1559399"/>
                </a:lnTo>
                <a:lnTo>
                  <a:pt x="2026614" y="1559399"/>
                </a:lnTo>
                <a:lnTo>
                  <a:pt x="2026614" y="735946"/>
                </a:lnTo>
                <a:cubicBezTo>
                  <a:pt x="2026614" y="511572"/>
                  <a:pt x="1936241" y="412847"/>
                  <a:pt x="1717077" y="412847"/>
                </a:cubicBezTo>
                <a:cubicBezTo>
                  <a:pt x="1556663" y="412847"/>
                  <a:pt x="1461781" y="471185"/>
                  <a:pt x="1407553" y="525035"/>
                </a:cubicBezTo>
                <a:lnTo>
                  <a:pt x="1394002" y="525035"/>
                </a:lnTo>
                <a:lnTo>
                  <a:pt x="1387220" y="430797"/>
                </a:lnTo>
                <a:lnTo>
                  <a:pt x="1125143" y="430797"/>
                </a:lnTo>
                <a:lnTo>
                  <a:pt x="1125143" y="1559399"/>
                </a:lnTo>
                <a:lnTo>
                  <a:pt x="1394002" y="1559399"/>
                </a:lnTo>
                <a:lnTo>
                  <a:pt x="1394002" y="749408"/>
                </a:lnTo>
                <a:close/>
                <a:moveTo>
                  <a:pt x="5115089" y="1559399"/>
                </a:moveTo>
                <a:lnTo>
                  <a:pt x="5417844" y="1559399"/>
                </a:lnTo>
                <a:lnTo>
                  <a:pt x="5047322" y="978270"/>
                </a:lnTo>
                <a:lnTo>
                  <a:pt x="5368137" y="430797"/>
                </a:lnTo>
                <a:lnTo>
                  <a:pt x="5099277" y="430797"/>
                </a:lnTo>
                <a:lnTo>
                  <a:pt x="4904980" y="771846"/>
                </a:lnTo>
                <a:lnTo>
                  <a:pt x="4688090" y="430797"/>
                </a:lnTo>
                <a:lnTo>
                  <a:pt x="4385335" y="430797"/>
                </a:lnTo>
                <a:lnTo>
                  <a:pt x="4728755" y="971538"/>
                </a:lnTo>
                <a:lnTo>
                  <a:pt x="4371783" y="1559399"/>
                </a:lnTo>
                <a:lnTo>
                  <a:pt x="4645164" y="1559399"/>
                </a:lnTo>
                <a:lnTo>
                  <a:pt x="4873345" y="1177962"/>
                </a:lnTo>
                <a:lnTo>
                  <a:pt x="5115089" y="1559399"/>
                </a:lnTo>
                <a:close/>
                <a:moveTo>
                  <a:pt x="2715703" y="619271"/>
                </a:moveTo>
                <a:cubicBezTo>
                  <a:pt x="2860293" y="619271"/>
                  <a:pt x="2932594" y="733702"/>
                  <a:pt x="2932594" y="993976"/>
                </a:cubicBezTo>
                <a:cubicBezTo>
                  <a:pt x="2932594" y="1256493"/>
                  <a:pt x="2855772" y="1370919"/>
                  <a:pt x="2704400" y="1370919"/>
                </a:cubicBezTo>
                <a:cubicBezTo>
                  <a:pt x="2557550" y="1370919"/>
                  <a:pt x="2485249" y="1258732"/>
                  <a:pt x="2485249" y="1002951"/>
                </a:cubicBezTo>
                <a:cubicBezTo>
                  <a:pt x="2485249" y="735946"/>
                  <a:pt x="2562071" y="619271"/>
                  <a:pt x="2715703" y="619271"/>
                </a:cubicBezTo>
                <a:close/>
                <a:moveTo>
                  <a:pt x="3852137" y="619271"/>
                </a:moveTo>
                <a:cubicBezTo>
                  <a:pt x="3985437" y="619271"/>
                  <a:pt x="4026102" y="729215"/>
                  <a:pt x="4026102" y="870570"/>
                </a:cubicBezTo>
                <a:lnTo>
                  <a:pt x="4026102" y="893007"/>
                </a:lnTo>
                <a:lnTo>
                  <a:pt x="3651058" y="893007"/>
                </a:lnTo>
                <a:cubicBezTo>
                  <a:pt x="3657840" y="713508"/>
                  <a:pt x="3723359" y="619271"/>
                  <a:pt x="3852137" y="619271"/>
                </a:cubicBezTo>
                <a:close/>
                <a:moveTo>
                  <a:pt x="637132" y="1290149"/>
                </a:moveTo>
                <a:cubicBezTo>
                  <a:pt x="603236" y="1339514"/>
                  <a:pt x="539977" y="1379899"/>
                  <a:pt x="445083" y="1379899"/>
                </a:cubicBezTo>
                <a:cubicBezTo>
                  <a:pt x="332116" y="1379899"/>
                  <a:pt x="275639" y="1314832"/>
                  <a:pt x="275639" y="1216106"/>
                </a:cubicBezTo>
                <a:cubicBezTo>
                  <a:pt x="275639" y="1085968"/>
                  <a:pt x="368273" y="1041093"/>
                  <a:pt x="598715" y="1041093"/>
                </a:cubicBezTo>
                <a:lnTo>
                  <a:pt x="637132" y="1041093"/>
                </a:lnTo>
                <a:lnTo>
                  <a:pt x="637132" y="1290149"/>
                </a:lnTo>
                <a:close/>
              </a:path>
            </a:pathLst>
          </a:custGeom>
          <a:solidFill>
            <a:srgbClr val="000000"/>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39" name="Google Shape;139;p27"/>
          <p:cNvSpPr/>
          <p:nvPr/>
        </p:nvSpPr>
        <p:spPr>
          <a:xfrm>
            <a:off x="3333671" y="2091507"/>
            <a:ext cx="488045" cy="584775"/>
          </a:xfrm>
          <a:custGeom>
            <a:rect b="b" l="l" r="r" t="t"/>
            <a:pathLst>
              <a:path extrusionOk="0" h="1559399" w="1301369">
                <a:moveTo>
                  <a:pt x="788502" y="1559399"/>
                </a:moveTo>
                <a:lnTo>
                  <a:pt x="788502" y="1294639"/>
                </a:lnTo>
                <a:cubicBezTo>
                  <a:pt x="788502" y="1094943"/>
                  <a:pt x="763650" y="1036607"/>
                  <a:pt x="686833" y="870570"/>
                </a:cubicBezTo>
                <a:lnTo>
                  <a:pt x="284674" y="0"/>
                </a:lnTo>
                <a:lnTo>
                  <a:pt x="0" y="0"/>
                </a:lnTo>
                <a:lnTo>
                  <a:pt x="515125" y="1112893"/>
                </a:lnTo>
                <a:lnTo>
                  <a:pt x="515125" y="1559399"/>
                </a:lnTo>
                <a:lnTo>
                  <a:pt x="788502" y="1559399"/>
                </a:lnTo>
                <a:close/>
                <a:moveTo>
                  <a:pt x="966988" y="753896"/>
                </a:moveTo>
                <a:lnTo>
                  <a:pt x="1301369" y="0"/>
                </a:lnTo>
                <a:lnTo>
                  <a:pt x="1023471" y="0"/>
                </a:lnTo>
                <a:lnTo>
                  <a:pt x="689092" y="753896"/>
                </a:lnTo>
                <a:lnTo>
                  <a:pt x="966988" y="753896"/>
                </a:lnTo>
                <a:close/>
              </a:path>
            </a:pathLst>
          </a:custGeom>
          <a:solidFill>
            <a:srgbClr val="FC3F1D"/>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_eng">
  <p:cSld name="Титульный слайд_eng">
    <p:bg>
      <p:bgPr>
        <a:solidFill>
          <a:schemeClr val="lt1"/>
        </a:solidFill>
      </p:bgPr>
    </p:bg>
    <p:spTree>
      <p:nvGrpSpPr>
        <p:cNvPr id="140" name="Shape 140"/>
        <p:cNvGrpSpPr/>
        <p:nvPr/>
      </p:nvGrpSpPr>
      <p:grpSpPr>
        <a:xfrm>
          <a:off x="0" y="0"/>
          <a:ext cx="0" cy="0"/>
          <a:chOff x="0" y="0"/>
          <a:chExt cx="0" cy="0"/>
        </a:xfrm>
      </p:grpSpPr>
      <p:sp>
        <p:nvSpPr>
          <p:cNvPr id="141" name="Google Shape;141;p28"/>
          <p:cNvSpPr txBox="1"/>
          <p:nvPr>
            <p:ph idx="1" type="subTitle"/>
          </p:nvPr>
        </p:nvSpPr>
        <p:spPr>
          <a:xfrm>
            <a:off x="1140825" y="3772911"/>
            <a:ext cx="6866059" cy="681813"/>
          </a:xfrm>
          <a:prstGeom prst="rect">
            <a:avLst/>
          </a:prstGeom>
          <a:noFill/>
          <a:ln>
            <a:noFill/>
          </a:ln>
        </p:spPr>
        <p:txBody>
          <a:bodyPr anchorCtr="0" anchor="b" bIns="94500" lIns="0" spcFirstLastPara="1" rIns="0" wrap="square" tIns="0">
            <a:noAutofit/>
          </a:bodyPr>
          <a:lstStyle>
            <a:lvl1pPr lvl="0" algn="l">
              <a:lnSpc>
                <a:spcPct val="100000"/>
              </a:lnSpc>
              <a:spcBef>
                <a:spcPts val="0"/>
              </a:spcBef>
              <a:spcAft>
                <a:spcPts val="0"/>
              </a:spcAft>
              <a:buSzPts val="1200"/>
              <a:buFont typeface="Arial"/>
              <a:buNone/>
              <a:defRPr sz="1200">
                <a:latin typeface="Arial"/>
                <a:ea typeface="Arial"/>
                <a:cs typeface="Arial"/>
                <a:sym typeface="Arial"/>
              </a:defRPr>
            </a:lvl1pPr>
            <a:lvl2pPr lvl="1" algn="ctr">
              <a:lnSpc>
                <a:spcPct val="100000"/>
              </a:lnSpc>
              <a:spcBef>
                <a:spcPts val="0"/>
              </a:spcBef>
              <a:spcAft>
                <a:spcPts val="0"/>
              </a:spcAft>
              <a:buSzPts val="1800"/>
              <a:buNone/>
              <a:defRPr sz="1500"/>
            </a:lvl2pPr>
            <a:lvl3pPr lvl="2" algn="ctr">
              <a:lnSpc>
                <a:spcPct val="100000"/>
              </a:lnSpc>
              <a:spcBef>
                <a:spcPts val="200"/>
              </a:spcBef>
              <a:spcAft>
                <a:spcPts val="0"/>
              </a:spcAft>
              <a:buClr>
                <a:schemeClr val="dk1"/>
              </a:buClr>
              <a:buSzPts val="2000"/>
              <a:buNone/>
              <a:defRPr sz="1400"/>
            </a:lvl3pPr>
            <a:lvl4pPr lvl="3" algn="ctr">
              <a:lnSpc>
                <a:spcPct val="100000"/>
              </a:lnSpc>
              <a:spcBef>
                <a:spcPts val="200"/>
              </a:spcBef>
              <a:spcAft>
                <a:spcPts val="0"/>
              </a:spcAft>
              <a:buClr>
                <a:schemeClr val="dk1"/>
              </a:buClr>
              <a:buSzPts val="1200"/>
              <a:buNone/>
              <a:defRPr sz="1200"/>
            </a:lvl4pPr>
            <a:lvl5pPr lvl="4" algn="ctr">
              <a:lnSpc>
                <a:spcPct val="100000"/>
              </a:lnSpc>
              <a:spcBef>
                <a:spcPts val="200"/>
              </a:spcBef>
              <a:spcAft>
                <a:spcPts val="0"/>
              </a:spcAft>
              <a:buSzPts val="1200"/>
              <a:buFont typeface="Arial"/>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2" name="Google Shape;142;p28"/>
          <p:cNvSpPr/>
          <p:nvPr>
            <p:ph idx="2" type="pic"/>
          </p:nvPr>
        </p:nvSpPr>
        <p:spPr>
          <a:xfrm>
            <a:off x="5807059" y="657642"/>
            <a:ext cx="2199825" cy="460213"/>
          </a:xfrm>
          <a:prstGeom prst="rect">
            <a:avLst/>
          </a:prstGeom>
          <a:noFill/>
          <a:ln>
            <a:noFill/>
          </a:ln>
        </p:spPr>
      </p:sp>
      <p:sp>
        <p:nvSpPr>
          <p:cNvPr id="143" name="Google Shape;143;p28"/>
          <p:cNvSpPr txBox="1"/>
          <p:nvPr>
            <p:ph type="ctrTitle"/>
          </p:nvPr>
        </p:nvSpPr>
        <p:spPr>
          <a:xfrm>
            <a:off x="1141094" y="1436688"/>
            <a:ext cx="6866059" cy="2060178"/>
          </a:xfrm>
          <a:prstGeom prst="rect">
            <a:avLst/>
          </a:prstGeom>
          <a:noFill/>
          <a:ln>
            <a:noFill/>
          </a:ln>
        </p:spPr>
        <p:txBody>
          <a:bodyPr anchorCtr="0" anchor="ctr" bIns="0" lIns="0" spcFirstLastPara="1" rIns="0" wrap="square" tIns="81000">
            <a:noAutofit/>
          </a:bodyPr>
          <a:lstStyle>
            <a:lvl1pPr lvl="0" marR="0" algn="l">
              <a:lnSpc>
                <a:spcPct val="10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pic>
        <p:nvPicPr>
          <p:cNvPr id="144" name="Google Shape;144;p28"/>
          <p:cNvPicPr preferRelativeResize="0"/>
          <p:nvPr/>
        </p:nvPicPr>
        <p:blipFill rotWithShape="1">
          <a:blip r:embed="rId2">
            <a:alphaModFix/>
          </a:blip>
          <a:srcRect b="0" l="0" r="0" t="0"/>
          <a:stretch/>
        </p:blipFill>
        <p:spPr>
          <a:xfrm>
            <a:off x="1139503" y="829270"/>
            <a:ext cx="831599" cy="23028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_NDA_eng">
  <p:cSld name="Титульный слайд_NDA_eng">
    <p:spTree>
      <p:nvGrpSpPr>
        <p:cNvPr id="145" name="Shape 145"/>
        <p:cNvGrpSpPr/>
        <p:nvPr/>
      </p:nvGrpSpPr>
      <p:grpSpPr>
        <a:xfrm>
          <a:off x="0" y="0"/>
          <a:ext cx="0" cy="0"/>
          <a:chOff x="0" y="0"/>
          <a:chExt cx="0" cy="0"/>
        </a:xfrm>
      </p:grpSpPr>
      <p:sp>
        <p:nvSpPr>
          <p:cNvPr id="146" name="Google Shape;146;p29"/>
          <p:cNvSpPr txBox="1"/>
          <p:nvPr>
            <p:ph type="ctrTitle"/>
          </p:nvPr>
        </p:nvSpPr>
        <p:spPr>
          <a:xfrm>
            <a:off x="1141094" y="1436688"/>
            <a:ext cx="6866059" cy="2060178"/>
          </a:xfrm>
          <a:prstGeom prst="rect">
            <a:avLst/>
          </a:prstGeom>
          <a:noFill/>
          <a:ln>
            <a:noFill/>
          </a:ln>
        </p:spPr>
        <p:txBody>
          <a:bodyPr anchorCtr="0" anchor="ctr" bIns="0" lIns="0" spcFirstLastPara="1" rIns="0" wrap="square" tIns="81000">
            <a:noAutofit/>
          </a:bodyPr>
          <a:lstStyle>
            <a:lvl1pPr lvl="0" marR="0" algn="l">
              <a:lnSpc>
                <a:spcPct val="10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147" name="Google Shape;147;p29"/>
          <p:cNvSpPr txBox="1"/>
          <p:nvPr>
            <p:ph idx="1" type="subTitle"/>
          </p:nvPr>
        </p:nvSpPr>
        <p:spPr>
          <a:xfrm>
            <a:off x="1140825" y="3772911"/>
            <a:ext cx="6866059" cy="681813"/>
          </a:xfrm>
          <a:prstGeom prst="rect">
            <a:avLst/>
          </a:prstGeom>
          <a:noFill/>
          <a:ln>
            <a:noFill/>
          </a:ln>
        </p:spPr>
        <p:txBody>
          <a:bodyPr anchorCtr="0" anchor="b" bIns="94500" lIns="0" spcFirstLastPara="1" rIns="0" wrap="square" tIns="0">
            <a:noAutofit/>
          </a:bodyPr>
          <a:lstStyle>
            <a:lvl1pPr lvl="0" algn="l">
              <a:lnSpc>
                <a:spcPct val="100000"/>
              </a:lnSpc>
              <a:spcBef>
                <a:spcPts val="0"/>
              </a:spcBef>
              <a:spcAft>
                <a:spcPts val="0"/>
              </a:spcAft>
              <a:buSzPts val="1200"/>
              <a:buFont typeface="Arial"/>
              <a:buNone/>
              <a:defRPr sz="1200">
                <a:latin typeface="Arial"/>
                <a:ea typeface="Arial"/>
                <a:cs typeface="Arial"/>
                <a:sym typeface="Arial"/>
              </a:defRPr>
            </a:lvl1pPr>
            <a:lvl2pPr lvl="1" algn="ctr">
              <a:lnSpc>
                <a:spcPct val="100000"/>
              </a:lnSpc>
              <a:spcBef>
                <a:spcPts val="0"/>
              </a:spcBef>
              <a:spcAft>
                <a:spcPts val="0"/>
              </a:spcAft>
              <a:buSzPts val="1800"/>
              <a:buNone/>
              <a:defRPr sz="1500"/>
            </a:lvl2pPr>
            <a:lvl3pPr lvl="2" algn="ctr">
              <a:lnSpc>
                <a:spcPct val="100000"/>
              </a:lnSpc>
              <a:spcBef>
                <a:spcPts val="200"/>
              </a:spcBef>
              <a:spcAft>
                <a:spcPts val="0"/>
              </a:spcAft>
              <a:buClr>
                <a:schemeClr val="dk1"/>
              </a:buClr>
              <a:buSzPts val="2000"/>
              <a:buNone/>
              <a:defRPr sz="1400"/>
            </a:lvl3pPr>
            <a:lvl4pPr lvl="3" algn="ctr">
              <a:lnSpc>
                <a:spcPct val="100000"/>
              </a:lnSpc>
              <a:spcBef>
                <a:spcPts val="200"/>
              </a:spcBef>
              <a:spcAft>
                <a:spcPts val="0"/>
              </a:spcAft>
              <a:buClr>
                <a:schemeClr val="dk1"/>
              </a:buClr>
              <a:buSzPts val="1200"/>
              <a:buNone/>
              <a:defRPr sz="1200"/>
            </a:lvl4pPr>
            <a:lvl5pPr lvl="4" algn="ctr">
              <a:lnSpc>
                <a:spcPct val="100000"/>
              </a:lnSpc>
              <a:spcBef>
                <a:spcPts val="200"/>
              </a:spcBef>
              <a:spcAft>
                <a:spcPts val="0"/>
              </a:spcAft>
              <a:buSzPts val="1200"/>
              <a:buFont typeface="Arial"/>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148" name="Google Shape;148;p29"/>
          <p:cNvPicPr preferRelativeResize="0"/>
          <p:nvPr/>
        </p:nvPicPr>
        <p:blipFill rotWithShape="1">
          <a:blip r:embed="rId2">
            <a:alphaModFix/>
          </a:blip>
          <a:srcRect b="0" l="0" r="0" t="0"/>
          <a:stretch/>
        </p:blipFill>
        <p:spPr>
          <a:xfrm>
            <a:off x="7446431" y="683043"/>
            <a:ext cx="581969" cy="387980"/>
          </a:xfrm>
          <a:prstGeom prst="rect">
            <a:avLst/>
          </a:prstGeom>
          <a:noFill/>
          <a:ln>
            <a:noFill/>
          </a:ln>
        </p:spPr>
      </p:pic>
      <p:pic>
        <p:nvPicPr>
          <p:cNvPr id="149" name="Google Shape;149;p29"/>
          <p:cNvPicPr preferRelativeResize="0"/>
          <p:nvPr/>
        </p:nvPicPr>
        <p:blipFill rotWithShape="1">
          <a:blip r:embed="rId3">
            <a:alphaModFix/>
          </a:blip>
          <a:srcRect b="0" l="0" r="0" t="0"/>
          <a:stretch/>
        </p:blipFill>
        <p:spPr>
          <a:xfrm>
            <a:off x="1139503" y="829270"/>
            <a:ext cx="831599" cy="230289"/>
          </a:xfrm>
          <a:prstGeom prst="rect">
            <a:avLst/>
          </a:prstGeom>
          <a:noFill/>
          <a:ln>
            <a:noFill/>
          </a:ln>
        </p:spPr>
      </p:pic>
    </p:spTree>
  </p:cSld>
  <p:clrMapOvr>
    <a:masterClrMapping/>
  </p:clrMapOvr>
  <p:extLst>
    <p:ext uri="{DCECCB84-F9BA-43D5-87BE-67443E8EF086}">
      <p15:sldGuideLst>
        <p15:guide id="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Слайд-разделитель_печать">
  <p:cSld name="1_Слайд-разделитель_печать">
    <p:spTree>
      <p:nvGrpSpPr>
        <p:cNvPr id="150" name="Shape 150"/>
        <p:cNvGrpSpPr/>
        <p:nvPr/>
      </p:nvGrpSpPr>
      <p:grpSpPr>
        <a:xfrm>
          <a:off x="0" y="0"/>
          <a:ext cx="0" cy="0"/>
          <a:chOff x="0" y="0"/>
          <a:chExt cx="0" cy="0"/>
        </a:xfrm>
      </p:grpSpPr>
      <p:sp>
        <p:nvSpPr>
          <p:cNvPr id="151" name="Google Shape;151;p30"/>
          <p:cNvSpPr txBox="1"/>
          <p:nvPr>
            <p:ph idx="1" type="body"/>
          </p:nvPr>
        </p:nvSpPr>
        <p:spPr>
          <a:xfrm>
            <a:off x="1140825" y="343458"/>
            <a:ext cx="6866059" cy="407231"/>
          </a:xfrm>
          <a:prstGeom prst="rect">
            <a:avLst/>
          </a:prstGeom>
          <a:noFill/>
          <a:ln>
            <a:noFill/>
          </a:ln>
        </p:spPr>
        <p:txBody>
          <a:bodyPr anchorCtr="0" anchor="t" bIns="0" lIns="0" spcFirstLastPara="1" rIns="0" wrap="square" tIns="4725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28600" lvl="1" marL="914400" algn="l">
              <a:lnSpc>
                <a:spcPct val="100000"/>
              </a:lnSpc>
              <a:spcBef>
                <a:spcPts val="200"/>
              </a:spcBef>
              <a:spcAft>
                <a:spcPts val="0"/>
              </a:spcAft>
              <a:buSzPts val="1800"/>
              <a:buNone/>
              <a:defRPr sz="1500">
                <a:solidFill>
                  <a:srgbClr val="888888"/>
                </a:solidFill>
              </a:defRPr>
            </a:lvl2pPr>
            <a:lvl3pPr indent="-228600" lvl="2" marL="1371600" algn="l">
              <a:lnSpc>
                <a:spcPct val="100000"/>
              </a:lnSpc>
              <a:spcBef>
                <a:spcPts val="200"/>
              </a:spcBef>
              <a:spcAft>
                <a:spcPts val="0"/>
              </a:spcAft>
              <a:buClr>
                <a:srgbClr val="888888"/>
              </a:buClr>
              <a:buSzPts val="2000"/>
              <a:buNone/>
              <a:defRPr sz="1400">
                <a:solidFill>
                  <a:srgbClr val="888888"/>
                </a:solidFill>
              </a:defRPr>
            </a:lvl3pPr>
            <a:lvl4pPr indent="-228600" lvl="3" marL="1828800" algn="l">
              <a:lnSpc>
                <a:spcPct val="100000"/>
              </a:lnSpc>
              <a:spcBef>
                <a:spcPts val="200"/>
              </a:spcBef>
              <a:spcAft>
                <a:spcPts val="0"/>
              </a:spcAft>
              <a:buClr>
                <a:srgbClr val="888888"/>
              </a:buClr>
              <a:buSzPts val="1200"/>
              <a:buNone/>
              <a:defRPr sz="1200">
                <a:solidFill>
                  <a:srgbClr val="888888"/>
                </a:solidFill>
              </a:defRPr>
            </a:lvl4pPr>
            <a:lvl5pPr indent="-228600" lvl="4" marL="2286000" algn="l">
              <a:lnSpc>
                <a:spcPct val="100000"/>
              </a:lnSpc>
              <a:spcBef>
                <a:spcPts val="200"/>
              </a:spcBef>
              <a:spcAft>
                <a:spcPts val="0"/>
              </a:spcAft>
              <a:buSzPts val="1200"/>
              <a:buFont typeface="Arial"/>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52" name="Google Shape;152;p30"/>
          <p:cNvSpPr txBox="1"/>
          <p:nvPr>
            <p:ph type="ctrTitle"/>
          </p:nvPr>
        </p:nvSpPr>
        <p:spPr>
          <a:xfrm>
            <a:off x="1141094" y="1436688"/>
            <a:ext cx="6866059" cy="2060178"/>
          </a:xfrm>
          <a:prstGeom prst="rect">
            <a:avLst/>
          </a:prstGeom>
          <a:noFill/>
          <a:ln>
            <a:noFill/>
          </a:ln>
        </p:spPr>
        <p:txBody>
          <a:bodyPr anchorCtr="0" anchor="ctr" bIns="0" lIns="0" spcFirstLastPara="1" rIns="0" wrap="square" tIns="81000">
            <a:noAutofit/>
          </a:bodyPr>
          <a:lstStyle>
            <a:lvl1pPr lvl="0" marR="0" algn="l">
              <a:lnSpc>
                <a:spcPct val="10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разделитель">
  <p:cSld name="Слайд-разделитель">
    <p:bg>
      <p:bgPr>
        <a:solidFill>
          <a:schemeClr val="lt2"/>
        </a:solidFill>
      </p:bgPr>
    </p:bg>
    <p:spTree>
      <p:nvGrpSpPr>
        <p:cNvPr id="153" name="Shape 153"/>
        <p:cNvGrpSpPr/>
        <p:nvPr/>
      </p:nvGrpSpPr>
      <p:grpSpPr>
        <a:xfrm>
          <a:off x="0" y="0"/>
          <a:ext cx="0" cy="0"/>
          <a:chOff x="0" y="0"/>
          <a:chExt cx="0" cy="0"/>
        </a:xfrm>
      </p:grpSpPr>
      <p:sp>
        <p:nvSpPr>
          <p:cNvPr id="154" name="Google Shape;154;p31"/>
          <p:cNvSpPr txBox="1"/>
          <p:nvPr>
            <p:ph idx="1" type="body"/>
          </p:nvPr>
        </p:nvSpPr>
        <p:spPr>
          <a:xfrm>
            <a:off x="1140825" y="343458"/>
            <a:ext cx="6866059" cy="407231"/>
          </a:xfrm>
          <a:prstGeom prst="rect">
            <a:avLst/>
          </a:prstGeom>
          <a:noFill/>
          <a:ln>
            <a:noFill/>
          </a:ln>
        </p:spPr>
        <p:txBody>
          <a:bodyPr anchorCtr="0" anchor="t" bIns="0" lIns="0" spcFirstLastPara="1" rIns="0" wrap="square" tIns="4725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28600" lvl="1" marL="914400" algn="l">
              <a:lnSpc>
                <a:spcPct val="100000"/>
              </a:lnSpc>
              <a:spcBef>
                <a:spcPts val="200"/>
              </a:spcBef>
              <a:spcAft>
                <a:spcPts val="0"/>
              </a:spcAft>
              <a:buSzPts val="1800"/>
              <a:buNone/>
              <a:defRPr sz="1500">
                <a:solidFill>
                  <a:srgbClr val="888888"/>
                </a:solidFill>
              </a:defRPr>
            </a:lvl2pPr>
            <a:lvl3pPr indent="-228600" lvl="2" marL="1371600" algn="l">
              <a:lnSpc>
                <a:spcPct val="100000"/>
              </a:lnSpc>
              <a:spcBef>
                <a:spcPts val="200"/>
              </a:spcBef>
              <a:spcAft>
                <a:spcPts val="0"/>
              </a:spcAft>
              <a:buClr>
                <a:srgbClr val="888888"/>
              </a:buClr>
              <a:buSzPts val="2000"/>
              <a:buNone/>
              <a:defRPr sz="1400">
                <a:solidFill>
                  <a:srgbClr val="888888"/>
                </a:solidFill>
              </a:defRPr>
            </a:lvl3pPr>
            <a:lvl4pPr indent="-228600" lvl="3" marL="1828800" algn="l">
              <a:lnSpc>
                <a:spcPct val="100000"/>
              </a:lnSpc>
              <a:spcBef>
                <a:spcPts val="200"/>
              </a:spcBef>
              <a:spcAft>
                <a:spcPts val="0"/>
              </a:spcAft>
              <a:buClr>
                <a:srgbClr val="888888"/>
              </a:buClr>
              <a:buSzPts val="1200"/>
              <a:buNone/>
              <a:defRPr sz="1200">
                <a:solidFill>
                  <a:srgbClr val="888888"/>
                </a:solidFill>
              </a:defRPr>
            </a:lvl4pPr>
            <a:lvl5pPr indent="-228600" lvl="4" marL="2286000" algn="l">
              <a:lnSpc>
                <a:spcPct val="100000"/>
              </a:lnSpc>
              <a:spcBef>
                <a:spcPts val="200"/>
              </a:spcBef>
              <a:spcAft>
                <a:spcPts val="0"/>
              </a:spcAft>
              <a:buSzPts val="1200"/>
              <a:buFont typeface="Arial"/>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55" name="Google Shape;155;p31"/>
          <p:cNvSpPr txBox="1"/>
          <p:nvPr>
            <p:ph type="ctrTitle"/>
          </p:nvPr>
        </p:nvSpPr>
        <p:spPr>
          <a:xfrm>
            <a:off x="1141094" y="1436688"/>
            <a:ext cx="6866059" cy="2060178"/>
          </a:xfrm>
          <a:prstGeom prst="rect">
            <a:avLst/>
          </a:prstGeom>
          <a:noFill/>
          <a:ln>
            <a:noFill/>
          </a:ln>
        </p:spPr>
        <p:txBody>
          <a:bodyPr anchorCtr="0" anchor="ctr" bIns="0" lIns="0" spcFirstLastPara="1" rIns="0" wrap="square" tIns="81000">
            <a:noAutofit/>
          </a:bodyPr>
          <a:lstStyle>
            <a:lvl1pPr lvl="0" marR="0" algn="l">
              <a:lnSpc>
                <a:spcPct val="10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Слайд-разделитель_иконка_печать">
  <p:cSld name="1_Слайд-разделитель_иконка_печать">
    <p:spTree>
      <p:nvGrpSpPr>
        <p:cNvPr id="156" name="Shape 156"/>
        <p:cNvGrpSpPr/>
        <p:nvPr/>
      </p:nvGrpSpPr>
      <p:grpSpPr>
        <a:xfrm>
          <a:off x="0" y="0"/>
          <a:ext cx="0" cy="0"/>
          <a:chOff x="0" y="0"/>
          <a:chExt cx="0" cy="0"/>
        </a:xfrm>
      </p:grpSpPr>
      <p:sp>
        <p:nvSpPr>
          <p:cNvPr id="157" name="Google Shape;157;p32"/>
          <p:cNvSpPr/>
          <p:nvPr>
            <p:ph idx="2" type="pic"/>
          </p:nvPr>
        </p:nvSpPr>
        <p:spPr>
          <a:xfrm>
            <a:off x="595942" y="2085434"/>
            <a:ext cx="1091880" cy="914610"/>
          </a:xfrm>
          <a:prstGeom prst="rect">
            <a:avLst/>
          </a:prstGeom>
          <a:noFill/>
          <a:ln>
            <a:noFill/>
          </a:ln>
        </p:spPr>
      </p:sp>
      <p:sp>
        <p:nvSpPr>
          <p:cNvPr id="158" name="Google Shape;158;p32"/>
          <p:cNvSpPr txBox="1"/>
          <p:nvPr>
            <p:ph idx="1" type="body"/>
          </p:nvPr>
        </p:nvSpPr>
        <p:spPr>
          <a:xfrm>
            <a:off x="1967241" y="343458"/>
            <a:ext cx="6039643" cy="407231"/>
          </a:xfrm>
          <a:prstGeom prst="rect">
            <a:avLst/>
          </a:prstGeom>
          <a:noFill/>
          <a:ln>
            <a:noFill/>
          </a:ln>
        </p:spPr>
        <p:txBody>
          <a:bodyPr anchorCtr="0" anchor="t" bIns="0" lIns="0" spcFirstLastPara="1" rIns="0" wrap="square" tIns="4725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28600" lvl="1" marL="914400" algn="l">
              <a:lnSpc>
                <a:spcPct val="100000"/>
              </a:lnSpc>
              <a:spcBef>
                <a:spcPts val="200"/>
              </a:spcBef>
              <a:spcAft>
                <a:spcPts val="0"/>
              </a:spcAft>
              <a:buSzPts val="1800"/>
              <a:buNone/>
              <a:defRPr sz="1500">
                <a:solidFill>
                  <a:srgbClr val="888888"/>
                </a:solidFill>
              </a:defRPr>
            </a:lvl2pPr>
            <a:lvl3pPr indent="-228600" lvl="2" marL="1371600" algn="l">
              <a:lnSpc>
                <a:spcPct val="100000"/>
              </a:lnSpc>
              <a:spcBef>
                <a:spcPts val="200"/>
              </a:spcBef>
              <a:spcAft>
                <a:spcPts val="0"/>
              </a:spcAft>
              <a:buClr>
                <a:srgbClr val="888888"/>
              </a:buClr>
              <a:buSzPts val="2000"/>
              <a:buNone/>
              <a:defRPr sz="1400">
                <a:solidFill>
                  <a:srgbClr val="888888"/>
                </a:solidFill>
              </a:defRPr>
            </a:lvl3pPr>
            <a:lvl4pPr indent="-228600" lvl="3" marL="1828800" algn="l">
              <a:lnSpc>
                <a:spcPct val="100000"/>
              </a:lnSpc>
              <a:spcBef>
                <a:spcPts val="200"/>
              </a:spcBef>
              <a:spcAft>
                <a:spcPts val="0"/>
              </a:spcAft>
              <a:buClr>
                <a:srgbClr val="888888"/>
              </a:buClr>
              <a:buSzPts val="1200"/>
              <a:buNone/>
              <a:defRPr sz="1200">
                <a:solidFill>
                  <a:srgbClr val="888888"/>
                </a:solidFill>
              </a:defRPr>
            </a:lvl4pPr>
            <a:lvl5pPr indent="-228600" lvl="4" marL="2286000" algn="l">
              <a:lnSpc>
                <a:spcPct val="100000"/>
              </a:lnSpc>
              <a:spcBef>
                <a:spcPts val="200"/>
              </a:spcBef>
              <a:spcAft>
                <a:spcPts val="0"/>
              </a:spcAft>
              <a:buSzPts val="1200"/>
              <a:buFont typeface="Arial"/>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59" name="Google Shape;159;p32"/>
          <p:cNvSpPr txBox="1"/>
          <p:nvPr>
            <p:ph type="ctrTitle"/>
          </p:nvPr>
        </p:nvSpPr>
        <p:spPr>
          <a:xfrm>
            <a:off x="1967510" y="1436688"/>
            <a:ext cx="6039374" cy="2060178"/>
          </a:xfrm>
          <a:prstGeom prst="rect">
            <a:avLst/>
          </a:prstGeom>
          <a:noFill/>
          <a:ln>
            <a:noFill/>
          </a:ln>
        </p:spPr>
        <p:txBody>
          <a:bodyPr anchorCtr="0" anchor="ctr" bIns="0" lIns="0" spcFirstLastPara="1" rIns="0" wrap="square" tIns="81000">
            <a:noAutofit/>
          </a:bodyPr>
          <a:lstStyle>
            <a:lvl1pPr lvl="0" marR="0" algn="l">
              <a:lnSpc>
                <a:spcPct val="10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разделитель_иконка">
  <p:cSld name="Слайд-разделитель_иконка">
    <p:bg>
      <p:bgPr>
        <a:solidFill>
          <a:schemeClr val="lt2"/>
        </a:solidFill>
      </p:bgPr>
    </p:bg>
    <p:spTree>
      <p:nvGrpSpPr>
        <p:cNvPr id="160" name="Shape 160"/>
        <p:cNvGrpSpPr/>
        <p:nvPr/>
      </p:nvGrpSpPr>
      <p:grpSpPr>
        <a:xfrm>
          <a:off x="0" y="0"/>
          <a:ext cx="0" cy="0"/>
          <a:chOff x="0" y="0"/>
          <a:chExt cx="0" cy="0"/>
        </a:xfrm>
      </p:grpSpPr>
      <p:sp>
        <p:nvSpPr>
          <p:cNvPr id="161" name="Google Shape;161;p33"/>
          <p:cNvSpPr/>
          <p:nvPr>
            <p:ph idx="2" type="pic"/>
          </p:nvPr>
        </p:nvSpPr>
        <p:spPr>
          <a:xfrm>
            <a:off x="595942" y="2085434"/>
            <a:ext cx="1091880" cy="914610"/>
          </a:xfrm>
          <a:prstGeom prst="rect">
            <a:avLst/>
          </a:prstGeom>
          <a:noFill/>
          <a:ln>
            <a:noFill/>
          </a:ln>
        </p:spPr>
      </p:sp>
      <p:sp>
        <p:nvSpPr>
          <p:cNvPr id="162" name="Google Shape;162;p33"/>
          <p:cNvSpPr txBox="1"/>
          <p:nvPr>
            <p:ph idx="1" type="body"/>
          </p:nvPr>
        </p:nvSpPr>
        <p:spPr>
          <a:xfrm>
            <a:off x="1967241" y="343458"/>
            <a:ext cx="6039643" cy="407231"/>
          </a:xfrm>
          <a:prstGeom prst="rect">
            <a:avLst/>
          </a:prstGeom>
          <a:noFill/>
          <a:ln>
            <a:noFill/>
          </a:ln>
        </p:spPr>
        <p:txBody>
          <a:bodyPr anchorCtr="0" anchor="t" bIns="0" lIns="0" spcFirstLastPara="1" rIns="0" wrap="square" tIns="4725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28600" lvl="1" marL="914400" algn="l">
              <a:lnSpc>
                <a:spcPct val="100000"/>
              </a:lnSpc>
              <a:spcBef>
                <a:spcPts val="200"/>
              </a:spcBef>
              <a:spcAft>
                <a:spcPts val="0"/>
              </a:spcAft>
              <a:buSzPts val="1800"/>
              <a:buNone/>
              <a:defRPr sz="1500">
                <a:solidFill>
                  <a:srgbClr val="888888"/>
                </a:solidFill>
              </a:defRPr>
            </a:lvl2pPr>
            <a:lvl3pPr indent="-228600" lvl="2" marL="1371600" algn="l">
              <a:lnSpc>
                <a:spcPct val="100000"/>
              </a:lnSpc>
              <a:spcBef>
                <a:spcPts val="200"/>
              </a:spcBef>
              <a:spcAft>
                <a:spcPts val="0"/>
              </a:spcAft>
              <a:buClr>
                <a:srgbClr val="888888"/>
              </a:buClr>
              <a:buSzPts val="2000"/>
              <a:buNone/>
              <a:defRPr sz="1400">
                <a:solidFill>
                  <a:srgbClr val="888888"/>
                </a:solidFill>
              </a:defRPr>
            </a:lvl3pPr>
            <a:lvl4pPr indent="-228600" lvl="3" marL="1828800" algn="l">
              <a:lnSpc>
                <a:spcPct val="100000"/>
              </a:lnSpc>
              <a:spcBef>
                <a:spcPts val="200"/>
              </a:spcBef>
              <a:spcAft>
                <a:spcPts val="0"/>
              </a:spcAft>
              <a:buClr>
                <a:srgbClr val="888888"/>
              </a:buClr>
              <a:buSzPts val="1200"/>
              <a:buNone/>
              <a:defRPr sz="1200">
                <a:solidFill>
                  <a:srgbClr val="888888"/>
                </a:solidFill>
              </a:defRPr>
            </a:lvl4pPr>
            <a:lvl5pPr indent="-228600" lvl="4" marL="2286000" algn="l">
              <a:lnSpc>
                <a:spcPct val="100000"/>
              </a:lnSpc>
              <a:spcBef>
                <a:spcPts val="200"/>
              </a:spcBef>
              <a:spcAft>
                <a:spcPts val="0"/>
              </a:spcAft>
              <a:buSzPts val="1200"/>
              <a:buFont typeface="Arial"/>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63" name="Google Shape;163;p33"/>
          <p:cNvSpPr txBox="1"/>
          <p:nvPr>
            <p:ph type="ctrTitle"/>
          </p:nvPr>
        </p:nvSpPr>
        <p:spPr>
          <a:xfrm>
            <a:off x="1967510" y="1436688"/>
            <a:ext cx="6039374" cy="2060178"/>
          </a:xfrm>
          <a:prstGeom prst="rect">
            <a:avLst/>
          </a:prstGeom>
          <a:noFill/>
          <a:ln>
            <a:noFill/>
          </a:ln>
        </p:spPr>
        <p:txBody>
          <a:bodyPr anchorCtr="0" anchor="ctr" bIns="0" lIns="0" spcFirstLastPara="1" rIns="0" wrap="square" tIns="81000">
            <a:noAutofit/>
          </a:bodyPr>
          <a:lstStyle>
            <a:lvl1pPr lvl="0" marR="0" algn="l">
              <a:lnSpc>
                <a:spcPct val="10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разделитель_изображение_2">
  <p:cSld name="Слайд-разделитель_изображение_2">
    <p:bg>
      <p:bgPr>
        <a:solidFill>
          <a:schemeClr val="dk1"/>
        </a:solidFill>
      </p:bgPr>
    </p:bg>
    <p:spTree>
      <p:nvGrpSpPr>
        <p:cNvPr id="164" name="Shape 164"/>
        <p:cNvGrpSpPr/>
        <p:nvPr/>
      </p:nvGrpSpPr>
      <p:grpSpPr>
        <a:xfrm>
          <a:off x="0" y="0"/>
          <a:ext cx="0" cy="0"/>
          <a:chOff x="0" y="0"/>
          <a:chExt cx="0" cy="0"/>
        </a:xfrm>
      </p:grpSpPr>
      <p:pic>
        <p:nvPicPr>
          <p:cNvPr id="165" name="Google Shape;165;p34"/>
          <p:cNvPicPr preferRelativeResize="0"/>
          <p:nvPr>
            <p:ph idx="2" type="pic"/>
          </p:nvPr>
        </p:nvPicPr>
        <p:blipFill/>
        <p:spPr>
          <a:xfrm>
            <a:off x="21616" y="0"/>
            <a:ext cx="9144005" cy="5143500"/>
          </a:xfrm>
          <a:prstGeom prst="rect">
            <a:avLst/>
          </a:prstGeom>
          <a:blipFill rotWithShape="1">
            <a:blip r:embed="rId2">
              <a:alphaModFix amt="50000"/>
            </a:blip>
            <a:stretch>
              <a:fillRect b="0" l="0" r="0" t="0"/>
            </a:stretch>
          </a:blipFill>
          <a:ln>
            <a:noFill/>
          </a:ln>
        </p:spPr>
      </p:pic>
      <p:sp>
        <p:nvSpPr>
          <p:cNvPr id="166" name="Google Shape;166;p34"/>
          <p:cNvSpPr txBox="1"/>
          <p:nvPr>
            <p:ph idx="1" type="body"/>
          </p:nvPr>
        </p:nvSpPr>
        <p:spPr>
          <a:xfrm>
            <a:off x="1140825" y="343458"/>
            <a:ext cx="6866059" cy="407231"/>
          </a:xfrm>
          <a:prstGeom prst="rect">
            <a:avLst/>
          </a:prstGeom>
          <a:noFill/>
          <a:ln>
            <a:noFill/>
          </a:ln>
        </p:spPr>
        <p:txBody>
          <a:bodyPr anchorCtr="0" anchor="t" bIns="0" lIns="0" spcFirstLastPara="1" rIns="0" wrap="square" tIns="47250">
            <a:noAutofit/>
          </a:bodyPr>
          <a:lstStyle>
            <a:lvl1pPr indent="-228600" lvl="0" marL="457200" algn="l">
              <a:lnSpc>
                <a:spcPct val="100000"/>
              </a:lnSpc>
              <a:spcBef>
                <a:spcPts val="0"/>
              </a:spcBef>
              <a:spcAft>
                <a:spcPts val="0"/>
              </a:spcAft>
              <a:buSzPts val="1800"/>
              <a:buFont typeface="Arial"/>
              <a:buNone/>
              <a:defRPr sz="1800">
                <a:solidFill>
                  <a:schemeClr val="lt1"/>
                </a:solidFill>
                <a:latin typeface="Arial"/>
                <a:ea typeface="Arial"/>
                <a:cs typeface="Arial"/>
                <a:sym typeface="Arial"/>
              </a:defRPr>
            </a:lvl1pPr>
            <a:lvl2pPr indent="-228600" lvl="1" marL="914400" algn="l">
              <a:lnSpc>
                <a:spcPct val="100000"/>
              </a:lnSpc>
              <a:spcBef>
                <a:spcPts val="200"/>
              </a:spcBef>
              <a:spcAft>
                <a:spcPts val="0"/>
              </a:spcAft>
              <a:buSzPts val="1800"/>
              <a:buNone/>
              <a:defRPr sz="1500">
                <a:solidFill>
                  <a:srgbClr val="888888"/>
                </a:solidFill>
              </a:defRPr>
            </a:lvl2pPr>
            <a:lvl3pPr indent="-228600" lvl="2" marL="1371600" algn="l">
              <a:lnSpc>
                <a:spcPct val="100000"/>
              </a:lnSpc>
              <a:spcBef>
                <a:spcPts val="200"/>
              </a:spcBef>
              <a:spcAft>
                <a:spcPts val="0"/>
              </a:spcAft>
              <a:buClr>
                <a:srgbClr val="888888"/>
              </a:buClr>
              <a:buSzPts val="2000"/>
              <a:buNone/>
              <a:defRPr sz="1400">
                <a:solidFill>
                  <a:srgbClr val="888888"/>
                </a:solidFill>
              </a:defRPr>
            </a:lvl3pPr>
            <a:lvl4pPr indent="-228600" lvl="3" marL="1828800" algn="l">
              <a:lnSpc>
                <a:spcPct val="100000"/>
              </a:lnSpc>
              <a:spcBef>
                <a:spcPts val="200"/>
              </a:spcBef>
              <a:spcAft>
                <a:spcPts val="0"/>
              </a:spcAft>
              <a:buClr>
                <a:srgbClr val="888888"/>
              </a:buClr>
              <a:buSzPts val="1200"/>
              <a:buNone/>
              <a:defRPr sz="1200">
                <a:solidFill>
                  <a:srgbClr val="888888"/>
                </a:solidFill>
              </a:defRPr>
            </a:lvl4pPr>
            <a:lvl5pPr indent="-228600" lvl="4" marL="2286000" algn="l">
              <a:lnSpc>
                <a:spcPct val="100000"/>
              </a:lnSpc>
              <a:spcBef>
                <a:spcPts val="200"/>
              </a:spcBef>
              <a:spcAft>
                <a:spcPts val="0"/>
              </a:spcAft>
              <a:buSzPts val="1200"/>
              <a:buFont typeface="Arial"/>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67" name="Google Shape;167;p34"/>
          <p:cNvSpPr txBox="1"/>
          <p:nvPr>
            <p:ph type="ctrTitle"/>
          </p:nvPr>
        </p:nvSpPr>
        <p:spPr>
          <a:xfrm>
            <a:off x="1141094" y="1436688"/>
            <a:ext cx="3294275" cy="2060178"/>
          </a:xfrm>
          <a:prstGeom prst="rect">
            <a:avLst/>
          </a:prstGeom>
          <a:noFill/>
          <a:ln>
            <a:noFill/>
          </a:ln>
        </p:spPr>
        <p:txBody>
          <a:bodyPr anchorCtr="0" anchor="ctr" bIns="0" lIns="0" spcFirstLastPara="1" rIns="0" wrap="square" tIns="81000">
            <a:noAutofit/>
          </a:bodyPr>
          <a:lstStyle>
            <a:lvl1pPr lvl="0" marR="0"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Содержание_печать">
  <p:cSld name="1_Содержание_печать">
    <p:spTree>
      <p:nvGrpSpPr>
        <p:cNvPr id="168" name="Shape 168"/>
        <p:cNvGrpSpPr/>
        <p:nvPr/>
      </p:nvGrpSpPr>
      <p:grpSpPr>
        <a:xfrm>
          <a:off x="0" y="0"/>
          <a:ext cx="0" cy="0"/>
          <a:chOff x="0" y="0"/>
          <a:chExt cx="0" cy="0"/>
        </a:xfrm>
      </p:grpSpPr>
      <p:sp>
        <p:nvSpPr>
          <p:cNvPr id="169" name="Google Shape;169;p35"/>
          <p:cNvSpPr txBox="1"/>
          <p:nvPr>
            <p:ph idx="1" type="body"/>
          </p:nvPr>
        </p:nvSpPr>
        <p:spPr>
          <a:xfrm>
            <a:off x="1965729" y="1434351"/>
            <a:ext cx="2466553" cy="277173"/>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70" name="Google Shape;170;p35"/>
          <p:cNvSpPr txBox="1"/>
          <p:nvPr>
            <p:ph type="title"/>
          </p:nvPr>
        </p:nvSpPr>
        <p:spPr>
          <a:xfrm>
            <a:off x="1140825" y="611386"/>
            <a:ext cx="6866059" cy="552450"/>
          </a:xfrm>
          <a:prstGeom prst="rect">
            <a:avLst/>
          </a:prstGeom>
          <a:noFill/>
          <a:ln>
            <a:noFill/>
          </a:ln>
        </p:spPr>
        <p:txBody>
          <a:bodyPr anchorCtr="0" anchor="t" bIns="0" lIns="0" spcFirstLastPara="1" rIns="0" wrap="square" tIns="81000">
            <a:noAutofit/>
          </a:bodyPr>
          <a:lstStyle>
            <a:lvl1pPr lvl="0" algn="l">
              <a:lnSpc>
                <a:spcPct val="100000"/>
              </a:lnSpc>
              <a:spcBef>
                <a:spcPts val="0"/>
              </a:spcBef>
              <a:spcAft>
                <a:spcPts val="0"/>
              </a:spcAft>
              <a:buClr>
                <a:schemeClr val="dk1"/>
              </a:buClr>
              <a:buSzPts val="2700"/>
              <a:buFont typeface="Arial"/>
              <a:buNone/>
              <a:defRPr>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171" name="Google Shape;171;p35"/>
          <p:cNvSpPr txBox="1"/>
          <p:nvPr>
            <p:ph idx="2" type="body"/>
          </p:nvPr>
        </p:nvSpPr>
        <p:spPr>
          <a:xfrm>
            <a:off x="1140824" y="1435823"/>
            <a:ext cx="546997" cy="275034"/>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72" name="Google Shape;172;p35"/>
          <p:cNvSpPr txBox="1"/>
          <p:nvPr>
            <p:ph idx="3" type="body"/>
          </p:nvPr>
        </p:nvSpPr>
        <p:spPr>
          <a:xfrm>
            <a:off x="1966271" y="1989260"/>
            <a:ext cx="2466553" cy="27054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73" name="Google Shape;173;p35"/>
          <p:cNvSpPr txBox="1"/>
          <p:nvPr>
            <p:ph idx="4" type="body"/>
          </p:nvPr>
        </p:nvSpPr>
        <p:spPr>
          <a:xfrm>
            <a:off x="1140824" y="1990423"/>
            <a:ext cx="546997" cy="271500"/>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74" name="Google Shape;174;p35"/>
          <p:cNvSpPr txBox="1"/>
          <p:nvPr>
            <p:ph idx="5" type="body"/>
          </p:nvPr>
        </p:nvSpPr>
        <p:spPr>
          <a:xfrm>
            <a:off x="1966271" y="2537886"/>
            <a:ext cx="2466553" cy="27054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75" name="Google Shape;175;p35"/>
          <p:cNvSpPr txBox="1"/>
          <p:nvPr>
            <p:ph idx="6" type="body"/>
          </p:nvPr>
        </p:nvSpPr>
        <p:spPr>
          <a:xfrm>
            <a:off x="1140824" y="2539050"/>
            <a:ext cx="546997" cy="271500"/>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76" name="Google Shape;176;p35"/>
          <p:cNvSpPr txBox="1"/>
          <p:nvPr>
            <p:ph idx="7" type="body"/>
          </p:nvPr>
        </p:nvSpPr>
        <p:spPr>
          <a:xfrm>
            <a:off x="1966271" y="3084918"/>
            <a:ext cx="2466553" cy="27054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77" name="Google Shape;177;p35"/>
          <p:cNvSpPr txBox="1"/>
          <p:nvPr>
            <p:ph idx="8" type="body"/>
          </p:nvPr>
        </p:nvSpPr>
        <p:spPr>
          <a:xfrm>
            <a:off x="1140824" y="3086081"/>
            <a:ext cx="546997" cy="268505"/>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78" name="Google Shape;178;p35"/>
          <p:cNvSpPr txBox="1"/>
          <p:nvPr>
            <p:ph idx="9" type="body"/>
          </p:nvPr>
        </p:nvSpPr>
        <p:spPr>
          <a:xfrm>
            <a:off x="1966271" y="3633650"/>
            <a:ext cx="2466553" cy="27398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79" name="Google Shape;179;p35"/>
          <p:cNvSpPr txBox="1"/>
          <p:nvPr>
            <p:ph idx="13" type="body"/>
          </p:nvPr>
        </p:nvSpPr>
        <p:spPr>
          <a:xfrm>
            <a:off x="1140824" y="3632820"/>
            <a:ext cx="546997" cy="274811"/>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80" name="Google Shape;180;p35"/>
          <p:cNvSpPr txBox="1"/>
          <p:nvPr>
            <p:ph idx="14" type="body"/>
          </p:nvPr>
        </p:nvSpPr>
        <p:spPr>
          <a:xfrm>
            <a:off x="1966271" y="4183496"/>
            <a:ext cx="2466553" cy="27398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81" name="Google Shape;181;p35"/>
          <p:cNvSpPr txBox="1"/>
          <p:nvPr>
            <p:ph idx="15" type="body"/>
          </p:nvPr>
        </p:nvSpPr>
        <p:spPr>
          <a:xfrm>
            <a:off x="1140824" y="4182666"/>
            <a:ext cx="546997" cy="274811"/>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82" name="Google Shape;182;p35"/>
          <p:cNvSpPr txBox="1"/>
          <p:nvPr>
            <p:ph idx="16" type="body"/>
          </p:nvPr>
        </p:nvSpPr>
        <p:spPr>
          <a:xfrm>
            <a:off x="5540016" y="1434351"/>
            <a:ext cx="2466553" cy="277173"/>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83" name="Google Shape;183;p35"/>
          <p:cNvSpPr txBox="1"/>
          <p:nvPr>
            <p:ph idx="17" type="body"/>
          </p:nvPr>
        </p:nvSpPr>
        <p:spPr>
          <a:xfrm>
            <a:off x="4715112" y="1435823"/>
            <a:ext cx="546997" cy="275034"/>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84" name="Google Shape;184;p35"/>
          <p:cNvSpPr txBox="1"/>
          <p:nvPr>
            <p:ph idx="18" type="body"/>
          </p:nvPr>
        </p:nvSpPr>
        <p:spPr>
          <a:xfrm>
            <a:off x="5540558" y="1989260"/>
            <a:ext cx="2466553" cy="27054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85" name="Google Shape;185;p35"/>
          <p:cNvSpPr txBox="1"/>
          <p:nvPr>
            <p:ph idx="19" type="body"/>
          </p:nvPr>
        </p:nvSpPr>
        <p:spPr>
          <a:xfrm>
            <a:off x="4715112" y="1990423"/>
            <a:ext cx="546997" cy="271500"/>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86" name="Google Shape;186;p35"/>
          <p:cNvSpPr txBox="1"/>
          <p:nvPr>
            <p:ph idx="20" type="body"/>
          </p:nvPr>
        </p:nvSpPr>
        <p:spPr>
          <a:xfrm>
            <a:off x="5540558" y="2537886"/>
            <a:ext cx="2466553" cy="27054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87" name="Google Shape;187;p35"/>
          <p:cNvSpPr txBox="1"/>
          <p:nvPr>
            <p:ph idx="21" type="body"/>
          </p:nvPr>
        </p:nvSpPr>
        <p:spPr>
          <a:xfrm>
            <a:off x="4715112" y="2539050"/>
            <a:ext cx="546997" cy="271500"/>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88" name="Google Shape;188;p35"/>
          <p:cNvSpPr txBox="1"/>
          <p:nvPr>
            <p:ph idx="22" type="body"/>
          </p:nvPr>
        </p:nvSpPr>
        <p:spPr>
          <a:xfrm>
            <a:off x="5540558" y="3084918"/>
            <a:ext cx="2466553" cy="27054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89" name="Google Shape;189;p35"/>
          <p:cNvSpPr txBox="1"/>
          <p:nvPr>
            <p:ph idx="23" type="body"/>
          </p:nvPr>
        </p:nvSpPr>
        <p:spPr>
          <a:xfrm>
            <a:off x="4715112" y="3086081"/>
            <a:ext cx="546997" cy="268505"/>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90" name="Google Shape;190;p35"/>
          <p:cNvSpPr txBox="1"/>
          <p:nvPr>
            <p:ph idx="24" type="body"/>
          </p:nvPr>
        </p:nvSpPr>
        <p:spPr>
          <a:xfrm>
            <a:off x="5540558" y="3633650"/>
            <a:ext cx="2466553" cy="27398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91" name="Google Shape;191;p35"/>
          <p:cNvSpPr txBox="1"/>
          <p:nvPr>
            <p:ph idx="25" type="body"/>
          </p:nvPr>
        </p:nvSpPr>
        <p:spPr>
          <a:xfrm>
            <a:off x="4715112" y="3632820"/>
            <a:ext cx="546997" cy="274811"/>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92" name="Google Shape;192;p35"/>
          <p:cNvSpPr txBox="1"/>
          <p:nvPr>
            <p:ph idx="26" type="body"/>
          </p:nvPr>
        </p:nvSpPr>
        <p:spPr>
          <a:xfrm>
            <a:off x="5540558" y="4183496"/>
            <a:ext cx="2466553" cy="27398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93" name="Google Shape;193;p35"/>
          <p:cNvSpPr txBox="1"/>
          <p:nvPr>
            <p:ph idx="27" type="body"/>
          </p:nvPr>
        </p:nvSpPr>
        <p:spPr>
          <a:xfrm>
            <a:off x="4715112" y="4182666"/>
            <a:ext cx="546997" cy="274811"/>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одержание">
  <p:cSld name="Содержание">
    <p:bg>
      <p:bgPr>
        <a:solidFill>
          <a:schemeClr val="lt2"/>
        </a:solidFill>
      </p:bgPr>
    </p:bg>
    <p:spTree>
      <p:nvGrpSpPr>
        <p:cNvPr id="194" name="Shape 194"/>
        <p:cNvGrpSpPr/>
        <p:nvPr/>
      </p:nvGrpSpPr>
      <p:grpSpPr>
        <a:xfrm>
          <a:off x="0" y="0"/>
          <a:ext cx="0" cy="0"/>
          <a:chOff x="0" y="0"/>
          <a:chExt cx="0" cy="0"/>
        </a:xfrm>
      </p:grpSpPr>
      <p:sp>
        <p:nvSpPr>
          <p:cNvPr id="195" name="Google Shape;195;p36"/>
          <p:cNvSpPr txBox="1"/>
          <p:nvPr>
            <p:ph idx="1" type="body"/>
          </p:nvPr>
        </p:nvSpPr>
        <p:spPr>
          <a:xfrm>
            <a:off x="1965729" y="1434351"/>
            <a:ext cx="2466553" cy="277173"/>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96" name="Google Shape;196;p36"/>
          <p:cNvSpPr txBox="1"/>
          <p:nvPr>
            <p:ph type="title"/>
          </p:nvPr>
        </p:nvSpPr>
        <p:spPr>
          <a:xfrm>
            <a:off x="1140825" y="611386"/>
            <a:ext cx="6866059" cy="552450"/>
          </a:xfrm>
          <a:prstGeom prst="rect">
            <a:avLst/>
          </a:prstGeom>
          <a:noFill/>
          <a:ln>
            <a:noFill/>
          </a:ln>
        </p:spPr>
        <p:txBody>
          <a:bodyPr anchorCtr="0" anchor="t" bIns="0" lIns="0" spcFirstLastPara="1" rIns="0" wrap="square" tIns="81000">
            <a:noAutofit/>
          </a:bodyPr>
          <a:lstStyle>
            <a:lvl1pPr lvl="0" algn="l">
              <a:lnSpc>
                <a:spcPct val="100000"/>
              </a:lnSpc>
              <a:spcBef>
                <a:spcPts val="0"/>
              </a:spcBef>
              <a:spcAft>
                <a:spcPts val="0"/>
              </a:spcAft>
              <a:buClr>
                <a:schemeClr val="dk1"/>
              </a:buClr>
              <a:buSzPts val="2700"/>
              <a:buFont typeface="Arial"/>
              <a:buNone/>
              <a:defRPr>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197" name="Google Shape;197;p36"/>
          <p:cNvSpPr txBox="1"/>
          <p:nvPr>
            <p:ph idx="2" type="body"/>
          </p:nvPr>
        </p:nvSpPr>
        <p:spPr>
          <a:xfrm>
            <a:off x="1140824" y="1435823"/>
            <a:ext cx="546997" cy="275034"/>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98" name="Google Shape;198;p36"/>
          <p:cNvSpPr txBox="1"/>
          <p:nvPr>
            <p:ph idx="3" type="body"/>
          </p:nvPr>
        </p:nvSpPr>
        <p:spPr>
          <a:xfrm>
            <a:off x="1966271" y="1989260"/>
            <a:ext cx="2466553" cy="27054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99" name="Google Shape;199;p36"/>
          <p:cNvSpPr txBox="1"/>
          <p:nvPr>
            <p:ph idx="4" type="body"/>
          </p:nvPr>
        </p:nvSpPr>
        <p:spPr>
          <a:xfrm>
            <a:off x="1140824" y="1990423"/>
            <a:ext cx="546997" cy="271500"/>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00" name="Google Shape;200;p36"/>
          <p:cNvSpPr txBox="1"/>
          <p:nvPr>
            <p:ph idx="5" type="body"/>
          </p:nvPr>
        </p:nvSpPr>
        <p:spPr>
          <a:xfrm>
            <a:off x="1966271" y="2537886"/>
            <a:ext cx="2466553" cy="27054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01" name="Google Shape;201;p36"/>
          <p:cNvSpPr txBox="1"/>
          <p:nvPr>
            <p:ph idx="6" type="body"/>
          </p:nvPr>
        </p:nvSpPr>
        <p:spPr>
          <a:xfrm>
            <a:off x="1140824" y="2539050"/>
            <a:ext cx="546997" cy="271500"/>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02" name="Google Shape;202;p36"/>
          <p:cNvSpPr txBox="1"/>
          <p:nvPr>
            <p:ph idx="7" type="body"/>
          </p:nvPr>
        </p:nvSpPr>
        <p:spPr>
          <a:xfrm>
            <a:off x="1966271" y="3084918"/>
            <a:ext cx="2466553" cy="27054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03" name="Google Shape;203;p36"/>
          <p:cNvSpPr txBox="1"/>
          <p:nvPr>
            <p:ph idx="8" type="body"/>
          </p:nvPr>
        </p:nvSpPr>
        <p:spPr>
          <a:xfrm>
            <a:off x="1140824" y="3086081"/>
            <a:ext cx="546997" cy="268505"/>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04" name="Google Shape;204;p36"/>
          <p:cNvSpPr txBox="1"/>
          <p:nvPr>
            <p:ph idx="9" type="body"/>
          </p:nvPr>
        </p:nvSpPr>
        <p:spPr>
          <a:xfrm>
            <a:off x="1966271" y="3633650"/>
            <a:ext cx="2466553" cy="27398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05" name="Google Shape;205;p36"/>
          <p:cNvSpPr txBox="1"/>
          <p:nvPr>
            <p:ph idx="13" type="body"/>
          </p:nvPr>
        </p:nvSpPr>
        <p:spPr>
          <a:xfrm>
            <a:off x="1140824" y="3632820"/>
            <a:ext cx="546997" cy="274811"/>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06" name="Google Shape;206;p36"/>
          <p:cNvSpPr txBox="1"/>
          <p:nvPr>
            <p:ph idx="14" type="body"/>
          </p:nvPr>
        </p:nvSpPr>
        <p:spPr>
          <a:xfrm>
            <a:off x="1966271" y="4183496"/>
            <a:ext cx="2466553" cy="27398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07" name="Google Shape;207;p36"/>
          <p:cNvSpPr txBox="1"/>
          <p:nvPr>
            <p:ph idx="15" type="body"/>
          </p:nvPr>
        </p:nvSpPr>
        <p:spPr>
          <a:xfrm>
            <a:off x="1140824" y="4182666"/>
            <a:ext cx="546997" cy="274811"/>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08" name="Google Shape;208;p36"/>
          <p:cNvSpPr txBox="1"/>
          <p:nvPr>
            <p:ph idx="16" type="body"/>
          </p:nvPr>
        </p:nvSpPr>
        <p:spPr>
          <a:xfrm>
            <a:off x="5540016" y="1434351"/>
            <a:ext cx="2466553" cy="277173"/>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09" name="Google Shape;209;p36"/>
          <p:cNvSpPr txBox="1"/>
          <p:nvPr>
            <p:ph idx="17" type="body"/>
          </p:nvPr>
        </p:nvSpPr>
        <p:spPr>
          <a:xfrm>
            <a:off x="4715112" y="1435823"/>
            <a:ext cx="546997" cy="275034"/>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10" name="Google Shape;210;p36"/>
          <p:cNvSpPr txBox="1"/>
          <p:nvPr>
            <p:ph idx="18" type="body"/>
          </p:nvPr>
        </p:nvSpPr>
        <p:spPr>
          <a:xfrm>
            <a:off x="5540558" y="1989260"/>
            <a:ext cx="2466553" cy="27054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11" name="Google Shape;211;p36"/>
          <p:cNvSpPr txBox="1"/>
          <p:nvPr>
            <p:ph idx="19" type="body"/>
          </p:nvPr>
        </p:nvSpPr>
        <p:spPr>
          <a:xfrm>
            <a:off x="4715112" y="1990423"/>
            <a:ext cx="546997" cy="271500"/>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12" name="Google Shape;212;p36"/>
          <p:cNvSpPr txBox="1"/>
          <p:nvPr>
            <p:ph idx="20" type="body"/>
          </p:nvPr>
        </p:nvSpPr>
        <p:spPr>
          <a:xfrm>
            <a:off x="5540558" y="2537886"/>
            <a:ext cx="2466553" cy="27054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13" name="Google Shape;213;p36"/>
          <p:cNvSpPr txBox="1"/>
          <p:nvPr>
            <p:ph idx="21" type="body"/>
          </p:nvPr>
        </p:nvSpPr>
        <p:spPr>
          <a:xfrm>
            <a:off x="4715112" y="2539050"/>
            <a:ext cx="546997" cy="271500"/>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14" name="Google Shape;214;p36"/>
          <p:cNvSpPr txBox="1"/>
          <p:nvPr>
            <p:ph idx="22" type="body"/>
          </p:nvPr>
        </p:nvSpPr>
        <p:spPr>
          <a:xfrm>
            <a:off x="5540558" y="3084918"/>
            <a:ext cx="2466553" cy="27054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15" name="Google Shape;215;p36"/>
          <p:cNvSpPr txBox="1"/>
          <p:nvPr>
            <p:ph idx="23" type="body"/>
          </p:nvPr>
        </p:nvSpPr>
        <p:spPr>
          <a:xfrm>
            <a:off x="4715112" y="3086081"/>
            <a:ext cx="546997" cy="268505"/>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16" name="Google Shape;216;p36"/>
          <p:cNvSpPr txBox="1"/>
          <p:nvPr>
            <p:ph idx="24" type="body"/>
          </p:nvPr>
        </p:nvSpPr>
        <p:spPr>
          <a:xfrm>
            <a:off x="5540558" y="3633650"/>
            <a:ext cx="2466553" cy="27398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17" name="Google Shape;217;p36"/>
          <p:cNvSpPr txBox="1"/>
          <p:nvPr>
            <p:ph idx="25" type="body"/>
          </p:nvPr>
        </p:nvSpPr>
        <p:spPr>
          <a:xfrm>
            <a:off x="4715112" y="3632820"/>
            <a:ext cx="546997" cy="274811"/>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18" name="Google Shape;218;p36"/>
          <p:cNvSpPr txBox="1"/>
          <p:nvPr>
            <p:ph idx="26" type="body"/>
          </p:nvPr>
        </p:nvSpPr>
        <p:spPr>
          <a:xfrm>
            <a:off x="5540558" y="4183496"/>
            <a:ext cx="2466553" cy="27398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19" name="Google Shape;219;p36"/>
          <p:cNvSpPr txBox="1"/>
          <p:nvPr>
            <p:ph idx="27" type="body"/>
          </p:nvPr>
        </p:nvSpPr>
        <p:spPr>
          <a:xfrm>
            <a:off x="4715112" y="4182666"/>
            <a:ext cx="546997" cy="274811"/>
          </a:xfrm>
          <a:prstGeom prst="rect">
            <a:avLst/>
          </a:prstGeom>
          <a:blipFill rotWithShape="1">
            <a:blip r:embed="rId2">
              <a:alphaModFix/>
            </a:blip>
            <a:stretch>
              <a:fillRect b="0" l="0" r="0" t="0"/>
            </a:stretch>
          </a:blipFill>
          <a:ln>
            <a:noFill/>
          </a:ln>
        </p:spPr>
        <p:txBody>
          <a:bodyPr anchorCtr="1" anchor="ctr" bIns="0" lIns="0" spcFirstLastPara="1" rIns="0" wrap="square" tIns="0">
            <a:noAutofit/>
          </a:bodyPr>
          <a:lstStyle>
            <a:lvl1pPr indent="-228600" lvl="0" marL="457200" algn="l">
              <a:lnSpc>
                <a:spcPct val="100000"/>
              </a:lnSpc>
              <a:spcBef>
                <a:spcPts val="0"/>
              </a:spcBef>
              <a:spcAft>
                <a:spcPts val="0"/>
              </a:spcAft>
              <a:buSzPts val="1800"/>
              <a:buFont typeface="Arial"/>
              <a:buNone/>
              <a:defRPr sz="1800">
                <a:solidFill>
                  <a:schemeClr val="dk1"/>
                </a:solidFill>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одержание_разделитель">
  <p:cSld name="Содержание_разделитель">
    <p:bg>
      <p:bgPr>
        <a:solidFill>
          <a:schemeClr val="lt2"/>
        </a:solidFill>
      </p:bgPr>
    </p:bg>
    <p:spTree>
      <p:nvGrpSpPr>
        <p:cNvPr id="220" name="Shape 220"/>
        <p:cNvGrpSpPr/>
        <p:nvPr/>
      </p:nvGrpSpPr>
      <p:grpSpPr>
        <a:xfrm>
          <a:off x="0" y="0"/>
          <a:ext cx="0" cy="0"/>
          <a:chOff x="0" y="0"/>
          <a:chExt cx="0" cy="0"/>
        </a:xfrm>
      </p:grpSpPr>
      <p:sp>
        <p:nvSpPr>
          <p:cNvPr id="221" name="Google Shape;221;p37"/>
          <p:cNvSpPr txBox="1"/>
          <p:nvPr>
            <p:ph idx="1" type="subTitle"/>
          </p:nvPr>
        </p:nvSpPr>
        <p:spPr>
          <a:xfrm>
            <a:off x="1140825" y="614921"/>
            <a:ext cx="1237009" cy="548915"/>
          </a:xfrm>
          <a:prstGeom prst="rect">
            <a:avLst/>
          </a:prstGeom>
          <a:noFill/>
          <a:ln>
            <a:noFill/>
          </a:ln>
        </p:spPr>
        <p:txBody>
          <a:bodyPr anchorCtr="0" anchor="ctr" bIns="67500" lIns="0" spcFirstLastPara="1" rIns="0" wrap="square" tIns="0">
            <a:noAutofit/>
          </a:bodyPr>
          <a:lstStyle>
            <a:lvl1pPr lvl="0" algn="l">
              <a:lnSpc>
                <a:spcPct val="100000"/>
              </a:lnSpc>
              <a:spcBef>
                <a:spcPts val="0"/>
              </a:spcBef>
              <a:spcAft>
                <a:spcPts val="0"/>
              </a:spcAft>
              <a:buSzPts val="3600"/>
              <a:buFont typeface="Arial"/>
              <a:buNone/>
              <a:defRPr b="0" i="0" sz="3600">
                <a:latin typeface="Arial"/>
                <a:ea typeface="Arial"/>
                <a:cs typeface="Arial"/>
                <a:sym typeface="Arial"/>
              </a:defRPr>
            </a:lvl1pPr>
            <a:lvl2pPr lvl="1" algn="ctr">
              <a:lnSpc>
                <a:spcPct val="100000"/>
              </a:lnSpc>
              <a:spcBef>
                <a:spcPts val="0"/>
              </a:spcBef>
              <a:spcAft>
                <a:spcPts val="0"/>
              </a:spcAft>
              <a:buSzPts val="1800"/>
              <a:buNone/>
              <a:defRPr sz="1500"/>
            </a:lvl2pPr>
            <a:lvl3pPr lvl="2" algn="ctr">
              <a:lnSpc>
                <a:spcPct val="100000"/>
              </a:lnSpc>
              <a:spcBef>
                <a:spcPts val="200"/>
              </a:spcBef>
              <a:spcAft>
                <a:spcPts val="0"/>
              </a:spcAft>
              <a:buClr>
                <a:schemeClr val="dk1"/>
              </a:buClr>
              <a:buSzPts val="2000"/>
              <a:buNone/>
              <a:defRPr sz="1400"/>
            </a:lvl3pPr>
            <a:lvl4pPr lvl="3" algn="ctr">
              <a:lnSpc>
                <a:spcPct val="100000"/>
              </a:lnSpc>
              <a:spcBef>
                <a:spcPts val="200"/>
              </a:spcBef>
              <a:spcAft>
                <a:spcPts val="0"/>
              </a:spcAft>
              <a:buClr>
                <a:schemeClr val="dk1"/>
              </a:buClr>
              <a:buSzPts val="1200"/>
              <a:buNone/>
              <a:defRPr sz="1200"/>
            </a:lvl4pPr>
            <a:lvl5pPr lvl="4" algn="ctr">
              <a:lnSpc>
                <a:spcPct val="100000"/>
              </a:lnSpc>
              <a:spcBef>
                <a:spcPts val="200"/>
              </a:spcBef>
              <a:spcAft>
                <a:spcPts val="0"/>
              </a:spcAft>
              <a:buSzPts val="1200"/>
              <a:buFont typeface="Arial"/>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22" name="Google Shape;222;p37"/>
          <p:cNvSpPr txBox="1"/>
          <p:nvPr>
            <p:ph idx="2" type="body"/>
          </p:nvPr>
        </p:nvSpPr>
        <p:spPr>
          <a:xfrm>
            <a:off x="1140825" y="1575756"/>
            <a:ext cx="6866059" cy="1099578"/>
          </a:xfrm>
          <a:prstGeom prst="rect">
            <a:avLst/>
          </a:prstGeom>
          <a:noFill/>
          <a:ln>
            <a:noFill/>
          </a:ln>
        </p:spPr>
        <p:txBody>
          <a:bodyPr anchorCtr="0" anchor="b" bIns="60750" lIns="0" spcFirstLastPara="1" rIns="0" wrap="square" tIns="0">
            <a:noAutofit/>
          </a:bodyPr>
          <a:lstStyle>
            <a:lvl1pPr indent="-228600" lvl="0" marL="457200" algn="l">
              <a:lnSpc>
                <a:spcPct val="100000"/>
              </a:lnSpc>
              <a:spcBef>
                <a:spcPts val="0"/>
              </a:spcBef>
              <a:spcAft>
                <a:spcPts val="0"/>
              </a:spcAft>
              <a:buSzPts val="2700"/>
              <a:buFont typeface="Arial"/>
              <a:buNone/>
              <a:defRPr b="1" sz="27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223" name="Google Shape;223;p37"/>
          <p:cNvPicPr preferRelativeResize="0"/>
          <p:nvPr/>
        </p:nvPicPr>
        <p:blipFill rotWithShape="1">
          <a:blip r:embed="rId2">
            <a:alphaModFix/>
          </a:blip>
          <a:srcRect b="0" l="0" r="0" t="0"/>
          <a:stretch/>
        </p:blipFill>
        <p:spPr>
          <a:xfrm>
            <a:off x="7886359" y="783845"/>
            <a:ext cx="110922" cy="207532"/>
          </a:xfrm>
          <a:prstGeom prst="rect">
            <a:avLst/>
          </a:prstGeom>
          <a:noFill/>
          <a:ln>
            <a:noFill/>
          </a:ln>
        </p:spPr>
      </p:pic>
      <p:sp>
        <p:nvSpPr>
          <p:cNvPr id="224" name="Google Shape;224;p37"/>
          <p:cNvSpPr txBox="1"/>
          <p:nvPr>
            <p:ph idx="3" type="body"/>
          </p:nvPr>
        </p:nvSpPr>
        <p:spPr>
          <a:xfrm>
            <a:off x="1140825" y="2933454"/>
            <a:ext cx="6866059" cy="165997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Arial"/>
              <a:buNone/>
              <a:defRPr>
                <a:latin typeface="Arial"/>
                <a:ea typeface="Arial"/>
                <a:cs typeface="Arial"/>
                <a:sym typeface="Arial"/>
              </a:defRPr>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 и 2 объекта">
  <p:cSld name="Текст и 2 объекта">
    <p:spTree>
      <p:nvGrpSpPr>
        <p:cNvPr id="225" name="Shape 225"/>
        <p:cNvGrpSpPr/>
        <p:nvPr/>
      </p:nvGrpSpPr>
      <p:grpSpPr>
        <a:xfrm>
          <a:off x="0" y="0"/>
          <a:ext cx="0" cy="0"/>
          <a:chOff x="0" y="0"/>
          <a:chExt cx="0" cy="0"/>
        </a:xfrm>
      </p:grpSpPr>
      <p:sp>
        <p:nvSpPr>
          <p:cNvPr id="226" name="Google Shape;226;p38"/>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227" name="Google Shape;227;p38"/>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28" name="Google Shape;228;p38"/>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229" name="Google Shape;229;p38"/>
          <p:cNvSpPr txBox="1"/>
          <p:nvPr>
            <p:ph idx="1" type="body"/>
          </p:nvPr>
        </p:nvSpPr>
        <p:spPr>
          <a:xfrm>
            <a:off x="595389" y="1286790"/>
            <a:ext cx="2469481" cy="330664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FC3F1D"/>
              </a:buClr>
              <a:buSzPts val="1200"/>
              <a:buFont typeface="Arial"/>
              <a:buNone/>
              <a:defRPr/>
            </a:lvl1pPr>
            <a:lvl2pPr indent="-317500" lvl="1" marL="914400" marR="0" algn="l">
              <a:lnSpc>
                <a:spcPct val="100000"/>
              </a:lnSpc>
              <a:spcBef>
                <a:spcPts val="200"/>
              </a:spcBef>
              <a:spcAft>
                <a:spcPts val="0"/>
              </a:spcAft>
              <a:buClr>
                <a:schemeClr val="lt2"/>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rgbClr val="FC3F1D"/>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30" name="Google Shape;230;p38"/>
          <p:cNvSpPr txBox="1"/>
          <p:nvPr>
            <p:ph idx="2" type="body"/>
          </p:nvPr>
        </p:nvSpPr>
        <p:spPr>
          <a:xfrm>
            <a:off x="3342819" y="1286194"/>
            <a:ext cx="5212383" cy="152487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31" name="Google Shape;231;p38"/>
          <p:cNvSpPr txBox="1"/>
          <p:nvPr>
            <p:ph idx="3" type="body"/>
          </p:nvPr>
        </p:nvSpPr>
        <p:spPr>
          <a:xfrm>
            <a:off x="3342819" y="3078000"/>
            <a:ext cx="5212383" cy="151543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228600" lvl="1" marL="914400" marR="0" algn="l">
              <a:lnSpc>
                <a:spcPct val="100000"/>
              </a:lnSpc>
              <a:spcBef>
                <a:spcPts val="200"/>
              </a:spcBef>
              <a:spcAft>
                <a:spcPts val="0"/>
              </a:spcAft>
              <a:buClr>
                <a:srgbClr val="FFCC00"/>
              </a:buClr>
              <a:buSzPts val="1400"/>
              <a:buFont typeface="Arimo"/>
              <a:buNone/>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объекта и текст">
  <p:cSld name="2 объекта и текст">
    <p:spTree>
      <p:nvGrpSpPr>
        <p:cNvPr id="232" name="Shape 232"/>
        <p:cNvGrpSpPr/>
        <p:nvPr/>
      </p:nvGrpSpPr>
      <p:grpSpPr>
        <a:xfrm>
          <a:off x="0" y="0"/>
          <a:ext cx="0" cy="0"/>
          <a:chOff x="0" y="0"/>
          <a:chExt cx="0" cy="0"/>
        </a:xfrm>
      </p:grpSpPr>
      <p:sp>
        <p:nvSpPr>
          <p:cNvPr id="233" name="Google Shape;233;p39"/>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234" name="Google Shape;234;p39"/>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5" name="Google Shape;235;p39"/>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236" name="Google Shape;236;p39"/>
          <p:cNvSpPr txBox="1"/>
          <p:nvPr>
            <p:ph idx="1" type="body"/>
          </p:nvPr>
        </p:nvSpPr>
        <p:spPr>
          <a:xfrm>
            <a:off x="595389" y="1286193"/>
            <a:ext cx="3839980" cy="2343427"/>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37" name="Google Shape;237;p39"/>
          <p:cNvSpPr txBox="1"/>
          <p:nvPr>
            <p:ph idx="2" type="body"/>
          </p:nvPr>
        </p:nvSpPr>
        <p:spPr>
          <a:xfrm>
            <a:off x="4715112" y="1286193"/>
            <a:ext cx="3840090" cy="2343427"/>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38" name="Google Shape;238;p39"/>
          <p:cNvSpPr txBox="1"/>
          <p:nvPr>
            <p:ph idx="3" type="body"/>
          </p:nvPr>
        </p:nvSpPr>
        <p:spPr>
          <a:xfrm>
            <a:off x="595389" y="3762450"/>
            <a:ext cx="6587527" cy="83098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объекта и текст">
  <p:cSld name="3 объекта и текст">
    <p:spTree>
      <p:nvGrpSpPr>
        <p:cNvPr id="239" name="Shape 239"/>
        <p:cNvGrpSpPr/>
        <p:nvPr/>
      </p:nvGrpSpPr>
      <p:grpSpPr>
        <a:xfrm>
          <a:off x="0" y="0"/>
          <a:ext cx="0" cy="0"/>
          <a:chOff x="0" y="0"/>
          <a:chExt cx="0" cy="0"/>
        </a:xfrm>
      </p:grpSpPr>
      <p:sp>
        <p:nvSpPr>
          <p:cNvPr id="240" name="Google Shape;240;p40"/>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241" name="Google Shape;241;p40"/>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42" name="Google Shape;242;p40"/>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243" name="Google Shape;243;p40"/>
          <p:cNvSpPr txBox="1"/>
          <p:nvPr>
            <p:ph idx="1" type="body"/>
          </p:nvPr>
        </p:nvSpPr>
        <p:spPr>
          <a:xfrm>
            <a:off x="595389" y="1286193"/>
            <a:ext cx="2469481" cy="2343427"/>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44" name="Google Shape;244;p40"/>
          <p:cNvSpPr txBox="1"/>
          <p:nvPr>
            <p:ph idx="2" type="body"/>
          </p:nvPr>
        </p:nvSpPr>
        <p:spPr>
          <a:xfrm>
            <a:off x="595389" y="3762450"/>
            <a:ext cx="6587527" cy="83098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45" name="Google Shape;245;p40"/>
          <p:cNvSpPr txBox="1"/>
          <p:nvPr>
            <p:ph idx="3" type="body"/>
          </p:nvPr>
        </p:nvSpPr>
        <p:spPr>
          <a:xfrm>
            <a:off x="3340253" y="1286193"/>
            <a:ext cx="2466806" cy="2343427"/>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46" name="Google Shape;246;p40"/>
          <p:cNvSpPr txBox="1"/>
          <p:nvPr>
            <p:ph idx="4" type="body"/>
          </p:nvPr>
        </p:nvSpPr>
        <p:spPr>
          <a:xfrm>
            <a:off x="6087218" y="1286193"/>
            <a:ext cx="2467984" cy="2343427"/>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p:cSld name="Сравнение">
    <p:spTree>
      <p:nvGrpSpPr>
        <p:cNvPr id="247" name="Shape 247"/>
        <p:cNvGrpSpPr/>
        <p:nvPr/>
      </p:nvGrpSpPr>
      <p:grpSpPr>
        <a:xfrm>
          <a:off x="0" y="0"/>
          <a:ext cx="0" cy="0"/>
          <a:chOff x="0" y="0"/>
          <a:chExt cx="0" cy="0"/>
        </a:xfrm>
      </p:grpSpPr>
      <p:sp>
        <p:nvSpPr>
          <p:cNvPr id="248" name="Google Shape;248;p41"/>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249" name="Google Shape;249;p41"/>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50" name="Google Shape;250;p41"/>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251" name="Google Shape;251;p41"/>
          <p:cNvSpPr txBox="1"/>
          <p:nvPr>
            <p:ph idx="1" type="body"/>
          </p:nvPr>
        </p:nvSpPr>
        <p:spPr>
          <a:xfrm>
            <a:off x="595389" y="2115450"/>
            <a:ext cx="3839980" cy="247798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52" name="Google Shape;252;p41"/>
          <p:cNvSpPr txBox="1"/>
          <p:nvPr>
            <p:ph idx="2" type="body"/>
          </p:nvPr>
        </p:nvSpPr>
        <p:spPr>
          <a:xfrm>
            <a:off x="4715112" y="2115450"/>
            <a:ext cx="3840090" cy="247798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53" name="Google Shape;253;p41"/>
          <p:cNvSpPr txBox="1"/>
          <p:nvPr>
            <p:ph idx="3" type="body"/>
          </p:nvPr>
        </p:nvSpPr>
        <p:spPr>
          <a:xfrm>
            <a:off x="595390" y="1290600"/>
            <a:ext cx="3839980" cy="696553"/>
          </a:xfrm>
          <a:prstGeom prst="rect">
            <a:avLst/>
          </a:prstGeom>
          <a:noFill/>
          <a:ln>
            <a:noFill/>
          </a:ln>
        </p:spPr>
        <p:txBody>
          <a:bodyPr anchorCtr="0" anchor="t" bIns="0" lIns="0" spcFirstLastPara="1" rIns="0" wrap="square" tIns="64800">
            <a:noAutofit/>
          </a:bodyPr>
          <a:lstStyle>
            <a:lvl1pPr indent="-228600" lvl="0" marL="457200" marR="0" algn="l">
              <a:lnSpc>
                <a:spcPct val="100000"/>
              </a:lnSpc>
              <a:spcBef>
                <a:spcPts val="0"/>
              </a:spcBef>
              <a:spcAft>
                <a:spcPts val="0"/>
              </a:spcAft>
              <a:buClr>
                <a:schemeClr val="dk1"/>
              </a:buClr>
              <a:buSzPts val="1800"/>
              <a:buFont typeface="Arial"/>
              <a:buNone/>
              <a:defRPr sz="1800"/>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54" name="Google Shape;254;p41"/>
          <p:cNvSpPr txBox="1"/>
          <p:nvPr>
            <p:ph idx="4" type="body"/>
          </p:nvPr>
        </p:nvSpPr>
        <p:spPr>
          <a:xfrm>
            <a:off x="4715112" y="1290600"/>
            <a:ext cx="3839980" cy="696553"/>
          </a:xfrm>
          <a:prstGeom prst="rect">
            <a:avLst/>
          </a:prstGeom>
          <a:noFill/>
          <a:ln>
            <a:noFill/>
          </a:ln>
        </p:spPr>
        <p:txBody>
          <a:bodyPr anchorCtr="0" anchor="t" bIns="0" lIns="0" spcFirstLastPara="1" rIns="0" wrap="square" tIns="64800">
            <a:noAutofit/>
          </a:bodyPr>
          <a:lstStyle>
            <a:lvl1pPr indent="-228600" lvl="0" marL="457200" marR="0" algn="l">
              <a:lnSpc>
                <a:spcPct val="100000"/>
              </a:lnSpc>
              <a:spcBef>
                <a:spcPts val="0"/>
              </a:spcBef>
              <a:spcAft>
                <a:spcPts val="0"/>
              </a:spcAft>
              <a:buClr>
                <a:schemeClr val="dk1"/>
              </a:buClr>
              <a:buSzPts val="1800"/>
              <a:buFont typeface="Arial"/>
              <a:buNone/>
              <a:defRPr sz="1800"/>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и подпись">
  <p:cSld name="Объект и подпись">
    <p:spTree>
      <p:nvGrpSpPr>
        <p:cNvPr id="255" name="Shape 255"/>
        <p:cNvGrpSpPr/>
        <p:nvPr/>
      </p:nvGrpSpPr>
      <p:grpSpPr>
        <a:xfrm>
          <a:off x="0" y="0"/>
          <a:ext cx="0" cy="0"/>
          <a:chOff x="0" y="0"/>
          <a:chExt cx="0" cy="0"/>
        </a:xfrm>
      </p:grpSpPr>
      <p:sp>
        <p:nvSpPr>
          <p:cNvPr id="256" name="Google Shape;256;p42"/>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257" name="Google Shape;257;p42"/>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58" name="Google Shape;258;p42"/>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259" name="Google Shape;259;p42"/>
          <p:cNvSpPr txBox="1"/>
          <p:nvPr>
            <p:ph idx="1" type="body"/>
          </p:nvPr>
        </p:nvSpPr>
        <p:spPr>
          <a:xfrm>
            <a:off x="595389" y="1295995"/>
            <a:ext cx="7959813" cy="2747367"/>
          </a:xfrm>
          <a:prstGeom prst="rect">
            <a:avLst/>
          </a:prstGeom>
          <a:noFill/>
          <a:ln>
            <a:noFill/>
          </a:ln>
        </p:spPr>
        <p:txBody>
          <a:bodyPr anchorCtr="1" anchor="ctr" bIns="9450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60" name="Google Shape;260;p42"/>
          <p:cNvSpPr txBox="1"/>
          <p:nvPr>
            <p:ph idx="2" type="body"/>
          </p:nvPr>
        </p:nvSpPr>
        <p:spPr>
          <a:xfrm>
            <a:off x="595389" y="4170630"/>
            <a:ext cx="6587527" cy="42280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иктограмма и текст/объект">
  <p:cSld name="Пиктограмма и текст/объект">
    <p:spTree>
      <p:nvGrpSpPr>
        <p:cNvPr id="261" name="Shape 261"/>
        <p:cNvGrpSpPr/>
        <p:nvPr/>
      </p:nvGrpSpPr>
      <p:grpSpPr>
        <a:xfrm>
          <a:off x="0" y="0"/>
          <a:ext cx="0" cy="0"/>
          <a:chOff x="0" y="0"/>
          <a:chExt cx="0" cy="0"/>
        </a:xfrm>
      </p:grpSpPr>
      <p:sp>
        <p:nvSpPr>
          <p:cNvPr id="262" name="Google Shape;262;p43"/>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263" name="Google Shape;263;p43"/>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64" name="Google Shape;264;p43"/>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265" name="Google Shape;265;p43"/>
          <p:cNvSpPr txBox="1"/>
          <p:nvPr>
            <p:ph idx="1" type="body"/>
          </p:nvPr>
        </p:nvSpPr>
        <p:spPr>
          <a:xfrm>
            <a:off x="3340119" y="1290003"/>
            <a:ext cx="5215083" cy="2753359"/>
          </a:xfrm>
          <a:prstGeom prst="rect">
            <a:avLst/>
          </a:prstGeom>
          <a:noFill/>
          <a:ln>
            <a:noFill/>
          </a:ln>
        </p:spPr>
        <p:txBody>
          <a:bodyPr anchorCtr="0" anchor="ctr" bIns="0" lIns="0" spcFirstLastPara="1" rIns="0" wrap="square" tIns="27000">
            <a:noAutofit/>
          </a:bodyPr>
          <a:lstStyle>
            <a:lvl1pPr indent="-228600" lvl="0" marL="457200" marR="0" algn="l">
              <a:lnSpc>
                <a:spcPct val="100000"/>
              </a:lnSpc>
              <a:spcBef>
                <a:spcPts val="0"/>
              </a:spcBef>
              <a:spcAft>
                <a:spcPts val="0"/>
              </a:spcAft>
              <a:buClr>
                <a:schemeClr val="dk1"/>
              </a:buClr>
              <a:buSzPts val="1800"/>
              <a:buFont typeface="Arial"/>
              <a:buNone/>
              <a:defRPr sz="1800"/>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66" name="Google Shape;266;p43"/>
          <p:cNvSpPr/>
          <p:nvPr>
            <p:ph idx="2" type="pic"/>
          </p:nvPr>
        </p:nvSpPr>
        <p:spPr>
          <a:xfrm>
            <a:off x="1138312" y="2213775"/>
            <a:ext cx="1101996" cy="923083"/>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пиктограммы и текст">
  <p:cSld name="3 пиктограммы и текст">
    <p:spTree>
      <p:nvGrpSpPr>
        <p:cNvPr id="267" name="Shape 267"/>
        <p:cNvGrpSpPr/>
        <p:nvPr/>
      </p:nvGrpSpPr>
      <p:grpSpPr>
        <a:xfrm>
          <a:off x="0" y="0"/>
          <a:ext cx="0" cy="0"/>
          <a:chOff x="0" y="0"/>
          <a:chExt cx="0" cy="0"/>
        </a:xfrm>
      </p:grpSpPr>
      <p:sp>
        <p:nvSpPr>
          <p:cNvPr id="268" name="Google Shape;268;p44"/>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269" name="Google Shape;269;p44"/>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70" name="Google Shape;270;p44"/>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271" name="Google Shape;271;p44"/>
          <p:cNvSpPr txBox="1"/>
          <p:nvPr>
            <p:ph idx="1" type="body"/>
          </p:nvPr>
        </p:nvSpPr>
        <p:spPr>
          <a:xfrm>
            <a:off x="595389" y="2795785"/>
            <a:ext cx="2469480" cy="15226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72" name="Google Shape;272;p44"/>
          <p:cNvSpPr txBox="1"/>
          <p:nvPr>
            <p:ph idx="2" type="body"/>
          </p:nvPr>
        </p:nvSpPr>
        <p:spPr>
          <a:xfrm>
            <a:off x="3340119" y="2795785"/>
            <a:ext cx="2469480" cy="15226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73" name="Google Shape;273;p44"/>
          <p:cNvSpPr txBox="1"/>
          <p:nvPr>
            <p:ph idx="3" type="body"/>
          </p:nvPr>
        </p:nvSpPr>
        <p:spPr>
          <a:xfrm>
            <a:off x="6086838" y="2795785"/>
            <a:ext cx="2469480" cy="15226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74" name="Google Shape;274;p44"/>
          <p:cNvSpPr/>
          <p:nvPr>
            <p:ph idx="4" type="pic"/>
          </p:nvPr>
        </p:nvSpPr>
        <p:spPr>
          <a:xfrm>
            <a:off x="592375" y="1588018"/>
            <a:ext cx="1097126" cy="919004"/>
          </a:xfrm>
          <a:prstGeom prst="rect">
            <a:avLst/>
          </a:prstGeom>
          <a:noFill/>
          <a:ln>
            <a:noFill/>
          </a:ln>
        </p:spPr>
      </p:sp>
      <p:sp>
        <p:nvSpPr>
          <p:cNvPr id="275" name="Google Shape;275;p44"/>
          <p:cNvSpPr/>
          <p:nvPr>
            <p:ph idx="5" type="pic"/>
          </p:nvPr>
        </p:nvSpPr>
        <p:spPr>
          <a:xfrm>
            <a:off x="3339678" y="1588018"/>
            <a:ext cx="1097126" cy="919004"/>
          </a:xfrm>
          <a:prstGeom prst="rect">
            <a:avLst/>
          </a:prstGeom>
          <a:noFill/>
          <a:ln>
            <a:noFill/>
          </a:ln>
        </p:spPr>
      </p:sp>
      <p:sp>
        <p:nvSpPr>
          <p:cNvPr id="276" name="Google Shape;276;p44"/>
          <p:cNvSpPr/>
          <p:nvPr>
            <p:ph idx="6" type="pic"/>
          </p:nvPr>
        </p:nvSpPr>
        <p:spPr>
          <a:xfrm>
            <a:off x="6086568" y="1588018"/>
            <a:ext cx="1097126" cy="919004"/>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пиктограммы и текст">
  <p:cSld name="4 пиктограммы и текст">
    <p:spTree>
      <p:nvGrpSpPr>
        <p:cNvPr id="277" name="Shape 277"/>
        <p:cNvGrpSpPr/>
        <p:nvPr/>
      </p:nvGrpSpPr>
      <p:grpSpPr>
        <a:xfrm>
          <a:off x="0" y="0"/>
          <a:ext cx="0" cy="0"/>
          <a:chOff x="0" y="0"/>
          <a:chExt cx="0" cy="0"/>
        </a:xfrm>
      </p:grpSpPr>
      <p:sp>
        <p:nvSpPr>
          <p:cNvPr id="278" name="Google Shape;278;p45"/>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279" name="Google Shape;279;p45"/>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80" name="Google Shape;280;p45"/>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281" name="Google Shape;281;p45"/>
          <p:cNvSpPr txBox="1"/>
          <p:nvPr>
            <p:ph idx="1" type="body"/>
          </p:nvPr>
        </p:nvSpPr>
        <p:spPr>
          <a:xfrm>
            <a:off x="595390" y="2795785"/>
            <a:ext cx="1782444" cy="15226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82" name="Google Shape;282;p45"/>
          <p:cNvSpPr/>
          <p:nvPr>
            <p:ph idx="2" type="pic"/>
          </p:nvPr>
        </p:nvSpPr>
        <p:spPr>
          <a:xfrm>
            <a:off x="592375" y="1588018"/>
            <a:ext cx="1097126" cy="919004"/>
          </a:xfrm>
          <a:prstGeom prst="rect">
            <a:avLst/>
          </a:prstGeom>
          <a:noFill/>
          <a:ln>
            <a:noFill/>
          </a:ln>
        </p:spPr>
      </p:sp>
      <p:sp>
        <p:nvSpPr>
          <p:cNvPr id="283" name="Google Shape;283;p45"/>
          <p:cNvSpPr txBox="1"/>
          <p:nvPr>
            <p:ph idx="3" type="body"/>
          </p:nvPr>
        </p:nvSpPr>
        <p:spPr>
          <a:xfrm>
            <a:off x="2655041" y="2795785"/>
            <a:ext cx="1780329" cy="15226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84" name="Google Shape;284;p45"/>
          <p:cNvSpPr/>
          <p:nvPr>
            <p:ph idx="4" type="pic"/>
          </p:nvPr>
        </p:nvSpPr>
        <p:spPr>
          <a:xfrm>
            <a:off x="2654251" y="1588018"/>
            <a:ext cx="1097126" cy="919004"/>
          </a:xfrm>
          <a:prstGeom prst="rect">
            <a:avLst/>
          </a:prstGeom>
          <a:noFill/>
          <a:ln>
            <a:noFill/>
          </a:ln>
        </p:spPr>
      </p:sp>
      <p:sp>
        <p:nvSpPr>
          <p:cNvPr id="285" name="Google Shape;285;p45"/>
          <p:cNvSpPr txBox="1"/>
          <p:nvPr>
            <p:ph idx="5" type="body"/>
          </p:nvPr>
        </p:nvSpPr>
        <p:spPr>
          <a:xfrm>
            <a:off x="4715112" y="2795785"/>
            <a:ext cx="1779579" cy="15226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86" name="Google Shape;286;p45"/>
          <p:cNvSpPr/>
          <p:nvPr>
            <p:ph idx="6" type="pic"/>
          </p:nvPr>
        </p:nvSpPr>
        <p:spPr>
          <a:xfrm>
            <a:off x="4715053" y="1588018"/>
            <a:ext cx="1097126" cy="919004"/>
          </a:xfrm>
          <a:prstGeom prst="rect">
            <a:avLst/>
          </a:prstGeom>
          <a:noFill/>
          <a:ln>
            <a:noFill/>
          </a:ln>
        </p:spPr>
      </p:sp>
      <p:sp>
        <p:nvSpPr>
          <p:cNvPr id="287" name="Google Shape;287;p45"/>
          <p:cNvSpPr txBox="1"/>
          <p:nvPr>
            <p:ph idx="7" type="body"/>
          </p:nvPr>
        </p:nvSpPr>
        <p:spPr>
          <a:xfrm>
            <a:off x="6772119" y="2795785"/>
            <a:ext cx="1783083" cy="15226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88" name="Google Shape;288;p45"/>
          <p:cNvSpPr/>
          <p:nvPr>
            <p:ph idx="8" type="pic"/>
          </p:nvPr>
        </p:nvSpPr>
        <p:spPr>
          <a:xfrm>
            <a:off x="6772060" y="1588018"/>
            <a:ext cx="1097126" cy="919004"/>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пиктограмм и текст">
  <p:cSld name="5 пиктограмм и текст">
    <p:spTree>
      <p:nvGrpSpPr>
        <p:cNvPr id="289" name="Shape 289"/>
        <p:cNvGrpSpPr/>
        <p:nvPr/>
      </p:nvGrpSpPr>
      <p:grpSpPr>
        <a:xfrm>
          <a:off x="0" y="0"/>
          <a:ext cx="0" cy="0"/>
          <a:chOff x="0" y="0"/>
          <a:chExt cx="0" cy="0"/>
        </a:xfrm>
      </p:grpSpPr>
      <p:sp>
        <p:nvSpPr>
          <p:cNvPr id="290" name="Google Shape;290;p46"/>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291" name="Google Shape;291;p46"/>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92" name="Google Shape;292;p46"/>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293" name="Google Shape;293;p46"/>
          <p:cNvSpPr/>
          <p:nvPr>
            <p:ph idx="2" type="pic"/>
          </p:nvPr>
        </p:nvSpPr>
        <p:spPr>
          <a:xfrm>
            <a:off x="598920" y="1713999"/>
            <a:ext cx="955543" cy="800408"/>
          </a:xfrm>
          <a:prstGeom prst="rect">
            <a:avLst/>
          </a:prstGeom>
          <a:noFill/>
          <a:ln>
            <a:noFill/>
          </a:ln>
        </p:spPr>
      </p:sp>
      <p:sp>
        <p:nvSpPr>
          <p:cNvPr id="294" name="Google Shape;294;p46"/>
          <p:cNvSpPr txBox="1"/>
          <p:nvPr>
            <p:ph idx="1" type="body"/>
          </p:nvPr>
        </p:nvSpPr>
        <p:spPr>
          <a:xfrm>
            <a:off x="595390" y="2795785"/>
            <a:ext cx="1368675" cy="15226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95" name="Google Shape;295;p46"/>
          <p:cNvSpPr/>
          <p:nvPr>
            <p:ph idx="3" type="pic"/>
          </p:nvPr>
        </p:nvSpPr>
        <p:spPr>
          <a:xfrm>
            <a:off x="2245380" y="1713999"/>
            <a:ext cx="955543" cy="800408"/>
          </a:xfrm>
          <a:prstGeom prst="rect">
            <a:avLst/>
          </a:prstGeom>
          <a:noFill/>
          <a:ln>
            <a:noFill/>
          </a:ln>
        </p:spPr>
      </p:sp>
      <p:sp>
        <p:nvSpPr>
          <p:cNvPr id="296" name="Google Shape;296;p46"/>
          <p:cNvSpPr/>
          <p:nvPr>
            <p:ph idx="4" type="pic"/>
          </p:nvPr>
        </p:nvSpPr>
        <p:spPr>
          <a:xfrm>
            <a:off x="3889640" y="1713999"/>
            <a:ext cx="955543" cy="800408"/>
          </a:xfrm>
          <a:prstGeom prst="rect">
            <a:avLst/>
          </a:prstGeom>
          <a:noFill/>
          <a:ln>
            <a:noFill/>
          </a:ln>
        </p:spPr>
      </p:sp>
      <p:sp>
        <p:nvSpPr>
          <p:cNvPr id="297" name="Google Shape;297;p46"/>
          <p:cNvSpPr/>
          <p:nvPr>
            <p:ph idx="5" type="pic"/>
          </p:nvPr>
        </p:nvSpPr>
        <p:spPr>
          <a:xfrm>
            <a:off x="5536896" y="1713999"/>
            <a:ext cx="955543" cy="800408"/>
          </a:xfrm>
          <a:prstGeom prst="rect">
            <a:avLst/>
          </a:prstGeom>
          <a:noFill/>
          <a:ln>
            <a:noFill/>
          </a:ln>
        </p:spPr>
      </p:sp>
      <p:sp>
        <p:nvSpPr>
          <p:cNvPr id="298" name="Google Shape;298;p46"/>
          <p:cNvSpPr/>
          <p:nvPr>
            <p:ph idx="6" type="pic"/>
          </p:nvPr>
        </p:nvSpPr>
        <p:spPr>
          <a:xfrm>
            <a:off x="7184844" y="1713999"/>
            <a:ext cx="955543" cy="800408"/>
          </a:xfrm>
          <a:prstGeom prst="rect">
            <a:avLst/>
          </a:prstGeom>
          <a:noFill/>
          <a:ln>
            <a:noFill/>
          </a:ln>
        </p:spPr>
      </p:sp>
      <p:sp>
        <p:nvSpPr>
          <p:cNvPr id="299" name="Google Shape;299;p46"/>
          <p:cNvSpPr txBox="1"/>
          <p:nvPr>
            <p:ph idx="7" type="body"/>
          </p:nvPr>
        </p:nvSpPr>
        <p:spPr>
          <a:xfrm>
            <a:off x="2244451" y="2795785"/>
            <a:ext cx="1368675" cy="15226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00" name="Google Shape;300;p46"/>
          <p:cNvSpPr txBox="1"/>
          <p:nvPr>
            <p:ph idx="8" type="body"/>
          </p:nvPr>
        </p:nvSpPr>
        <p:spPr>
          <a:xfrm>
            <a:off x="3892892" y="2795785"/>
            <a:ext cx="1368675" cy="15226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01" name="Google Shape;301;p46"/>
          <p:cNvSpPr txBox="1"/>
          <p:nvPr>
            <p:ph idx="9" type="body"/>
          </p:nvPr>
        </p:nvSpPr>
        <p:spPr>
          <a:xfrm>
            <a:off x="5540313" y="2795785"/>
            <a:ext cx="1368675" cy="15226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02" name="Google Shape;302;p46"/>
          <p:cNvSpPr txBox="1"/>
          <p:nvPr>
            <p:ph idx="13" type="body"/>
          </p:nvPr>
        </p:nvSpPr>
        <p:spPr>
          <a:xfrm>
            <a:off x="7189790" y="2795785"/>
            <a:ext cx="1368675" cy="15226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200"/>
              <a:buFont typeface="Arial"/>
              <a:buNone/>
              <a:defRPr/>
            </a:lvl1pPr>
            <a:lvl2pPr indent="-317500" lvl="1" marL="914400" marR="0" algn="l">
              <a:lnSpc>
                <a:spcPct val="100000"/>
              </a:lnSpc>
              <a:spcBef>
                <a:spcPts val="200"/>
              </a:spcBef>
              <a:spcAft>
                <a:spcPts val="0"/>
              </a:spcAft>
              <a:buClr>
                <a:srgbClr val="FFCC00"/>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chemeClr val="dk1"/>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 и большое изображение">
  <p:cSld name="Текст и большое изображение">
    <p:spTree>
      <p:nvGrpSpPr>
        <p:cNvPr id="303" name="Shape 303"/>
        <p:cNvGrpSpPr/>
        <p:nvPr/>
      </p:nvGrpSpPr>
      <p:grpSpPr>
        <a:xfrm>
          <a:off x="0" y="0"/>
          <a:ext cx="0" cy="0"/>
          <a:chOff x="0" y="0"/>
          <a:chExt cx="0" cy="0"/>
        </a:xfrm>
      </p:grpSpPr>
      <p:sp>
        <p:nvSpPr>
          <p:cNvPr id="304" name="Google Shape;304;p47"/>
          <p:cNvSpPr txBox="1"/>
          <p:nvPr>
            <p:ph idx="11" type="ftr"/>
          </p:nvPr>
        </p:nvSpPr>
        <p:spPr>
          <a:xfrm>
            <a:off x="595389" y="4734256"/>
            <a:ext cx="3839980"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305" name="Google Shape;305;p47"/>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06" name="Google Shape;306;p47"/>
          <p:cNvSpPr txBox="1"/>
          <p:nvPr>
            <p:ph type="title"/>
          </p:nvPr>
        </p:nvSpPr>
        <p:spPr>
          <a:xfrm>
            <a:off x="595389" y="205178"/>
            <a:ext cx="3839980"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307" name="Google Shape;307;p47"/>
          <p:cNvSpPr/>
          <p:nvPr>
            <p:ph idx="2" type="pic"/>
          </p:nvPr>
        </p:nvSpPr>
        <p:spPr>
          <a:xfrm>
            <a:off x="4714828" y="0"/>
            <a:ext cx="4429177" cy="5143500"/>
          </a:xfrm>
          <a:prstGeom prst="rect">
            <a:avLst/>
          </a:prstGeom>
          <a:noFill/>
          <a:ln>
            <a:noFill/>
          </a:ln>
        </p:spPr>
      </p:sp>
      <p:sp>
        <p:nvSpPr>
          <p:cNvPr id="308" name="Google Shape;308;p47"/>
          <p:cNvSpPr txBox="1"/>
          <p:nvPr>
            <p:ph idx="1" type="body"/>
          </p:nvPr>
        </p:nvSpPr>
        <p:spPr>
          <a:xfrm>
            <a:off x="595389" y="1286790"/>
            <a:ext cx="3839980" cy="330664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FC3F1D"/>
              </a:buClr>
              <a:buSzPts val="1200"/>
              <a:buFont typeface="Arial"/>
              <a:buNone/>
              <a:defRPr sz="1200"/>
            </a:lvl1pPr>
            <a:lvl2pPr indent="-317500" lvl="1" marL="914400" marR="0" algn="l">
              <a:lnSpc>
                <a:spcPct val="100000"/>
              </a:lnSpc>
              <a:spcBef>
                <a:spcPts val="200"/>
              </a:spcBef>
              <a:spcAft>
                <a:spcPts val="0"/>
              </a:spcAft>
              <a:buClr>
                <a:schemeClr val="lt2"/>
              </a:buClr>
              <a:buSzPts val="1400"/>
              <a:buFont typeface="Arimo"/>
              <a:buChar char="▎"/>
              <a:defRPr sz="1200"/>
            </a:lvl2pPr>
            <a:lvl3pPr indent="-342900" lvl="2" marL="1371600" marR="0" algn="l">
              <a:lnSpc>
                <a:spcPct val="100000"/>
              </a:lnSpc>
              <a:spcBef>
                <a:spcPts val="200"/>
              </a:spcBef>
              <a:spcAft>
                <a:spcPts val="0"/>
              </a:spcAft>
              <a:buClr>
                <a:schemeClr val="dk1"/>
              </a:buClr>
              <a:buSzPts val="1800"/>
              <a:buFont typeface="Arial"/>
              <a:buChar char="›"/>
              <a:defRPr sz="1200"/>
            </a:lvl3pPr>
            <a:lvl4pPr indent="-304800" lvl="3" marL="1828800" marR="0" algn="l">
              <a:lnSpc>
                <a:spcPct val="100000"/>
              </a:lnSpc>
              <a:spcBef>
                <a:spcPts val="200"/>
              </a:spcBef>
              <a:spcAft>
                <a:spcPts val="0"/>
              </a:spcAft>
              <a:buClr>
                <a:schemeClr val="dk1"/>
              </a:buClr>
              <a:buSzPts val="1200"/>
              <a:buFont typeface="Arial"/>
              <a:buAutoNum type="arabicPeriod"/>
              <a:defRPr sz="1200"/>
            </a:lvl4pPr>
            <a:lvl5pPr indent="-228600" lvl="4" marL="2286000" marR="0" algn="l">
              <a:lnSpc>
                <a:spcPct val="100000"/>
              </a:lnSpc>
              <a:spcBef>
                <a:spcPts val="200"/>
              </a:spcBef>
              <a:spcAft>
                <a:spcPts val="0"/>
              </a:spcAft>
              <a:buClr>
                <a:srgbClr val="FC3F1D"/>
              </a:buClr>
              <a:buSzPts val="1200"/>
              <a:buFont typeface="Arial"/>
              <a:buNone/>
              <a:defRPr sz="12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Большое изображение и текст">
  <p:cSld name="Большое изображение и текст">
    <p:spTree>
      <p:nvGrpSpPr>
        <p:cNvPr id="309" name="Shape 309"/>
        <p:cNvGrpSpPr/>
        <p:nvPr/>
      </p:nvGrpSpPr>
      <p:grpSpPr>
        <a:xfrm>
          <a:off x="0" y="0"/>
          <a:ext cx="0" cy="0"/>
          <a:chOff x="0" y="0"/>
          <a:chExt cx="0" cy="0"/>
        </a:xfrm>
      </p:grpSpPr>
      <p:sp>
        <p:nvSpPr>
          <p:cNvPr id="310" name="Google Shape;310;p48"/>
          <p:cNvSpPr txBox="1"/>
          <p:nvPr>
            <p:ph idx="11" type="ftr"/>
          </p:nvPr>
        </p:nvSpPr>
        <p:spPr>
          <a:xfrm>
            <a:off x="3339918" y="4734256"/>
            <a:ext cx="4390722"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311" name="Google Shape;311;p48"/>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12" name="Google Shape;312;p48"/>
          <p:cNvSpPr txBox="1"/>
          <p:nvPr>
            <p:ph type="title"/>
          </p:nvPr>
        </p:nvSpPr>
        <p:spPr>
          <a:xfrm>
            <a:off x="3339918" y="205178"/>
            <a:ext cx="5215284"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313" name="Google Shape;313;p48"/>
          <p:cNvSpPr/>
          <p:nvPr>
            <p:ph idx="2" type="pic"/>
          </p:nvPr>
        </p:nvSpPr>
        <p:spPr>
          <a:xfrm>
            <a:off x="0" y="0"/>
            <a:ext cx="3064870" cy="5143500"/>
          </a:xfrm>
          <a:prstGeom prst="rect">
            <a:avLst/>
          </a:prstGeom>
          <a:noFill/>
          <a:ln>
            <a:noFill/>
          </a:ln>
        </p:spPr>
      </p:sp>
      <p:sp>
        <p:nvSpPr>
          <p:cNvPr id="314" name="Google Shape;314;p48"/>
          <p:cNvSpPr txBox="1"/>
          <p:nvPr>
            <p:ph idx="1" type="body"/>
          </p:nvPr>
        </p:nvSpPr>
        <p:spPr>
          <a:xfrm>
            <a:off x="3340119" y="1286790"/>
            <a:ext cx="5215083" cy="330664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FC3F1D"/>
              </a:buClr>
              <a:buSzPts val="1200"/>
              <a:buFont typeface="Arial"/>
              <a:buNone/>
              <a:defRPr sz="1200"/>
            </a:lvl1pPr>
            <a:lvl2pPr indent="-317500" lvl="1" marL="914400" marR="0" algn="l">
              <a:lnSpc>
                <a:spcPct val="100000"/>
              </a:lnSpc>
              <a:spcBef>
                <a:spcPts val="200"/>
              </a:spcBef>
              <a:spcAft>
                <a:spcPts val="0"/>
              </a:spcAft>
              <a:buClr>
                <a:schemeClr val="lt2"/>
              </a:buClr>
              <a:buSzPts val="1400"/>
              <a:buFont typeface="Arimo"/>
              <a:buChar char="▎"/>
              <a:defRPr sz="1200"/>
            </a:lvl2pPr>
            <a:lvl3pPr indent="-342900" lvl="2" marL="1371600" marR="0" algn="l">
              <a:lnSpc>
                <a:spcPct val="100000"/>
              </a:lnSpc>
              <a:spcBef>
                <a:spcPts val="200"/>
              </a:spcBef>
              <a:spcAft>
                <a:spcPts val="0"/>
              </a:spcAft>
              <a:buClr>
                <a:schemeClr val="dk1"/>
              </a:buClr>
              <a:buSzPts val="1800"/>
              <a:buFont typeface="Arial"/>
              <a:buChar char="›"/>
              <a:defRPr sz="1200"/>
            </a:lvl3pPr>
            <a:lvl4pPr indent="-304800" lvl="3" marL="1828800" marR="0" algn="l">
              <a:lnSpc>
                <a:spcPct val="100000"/>
              </a:lnSpc>
              <a:spcBef>
                <a:spcPts val="200"/>
              </a:spcBef>
              <a:spcAft>
                <a:spcPts val="0"/>
              </a:spcAft>
              <a:buClr>
                <a:schemeClr val="dk1"/>
              </a:buClr>
              <a:buSzPts val="1200"/>
              <a:buFont typeface="Arial"/>
              <a:buAutoNum type="arabicPeriod"/>
              <a:defRPr sz="1200"/>
            </a:lvl4pPr>
            <a:lvl5pPr indent="-228600" lvl="4" marL="2286000" marR="0" algn="l">
              <a:lnSpc>
                <a:spcPct val="100000"/>
              </a:lnSpc>
              <a:spcBef>
                <a:spcPts val="200"/>
              </a:spcBef>
              <a:spcAft>
                <a:spcPts val="0"/>
              </a:spcAft>
              <a:buClr>
                <a:srgbClr val="FC3F1D"/>
              </a:buClr>
              <a:buSzPts val="1200"/>
              <a:buFont typeface="Arial"/>
              <a:buNone/>
              <a:defRPr sz="12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 и изображение">
  <p:cSld name="Текст и изображение">
    <p:spTree>
      <p:nvGrpSpPr>
        <p:cNvPr id="315" name="Shape 315"/>
        <p:cNvGrpSpPr/>
        <p:nvPr/>
      </p:nvGrpSpPr>
      <p:grpSpPr>
        <a:xfrm>
          <a:off x="0" y="0"/>
          <a:ext cx="0" cy="0"/>
          <a:chOff x="0" y="0"/>
          <a:chExt cx="0" cy="0"/>
        </a:xfrm>
      </p:grpSpPr>
      <p:sp>
        <p:nvSpPr>
          <p:cNvPr id="316" name="Google Shape;316;p49"/>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317" name="Google Shape;317;p49"/>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18" name="Google Shape;318;p49"/>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319" name="Google Shape;319;p49"/>
          <p:cNvSpPr/>
          <p:nvPr>
            <p:ph idx="2" type="pic"/>
          </p:nvPr>
        </p:nvSpPr>
        <p:spPr>
          <a:xfrm>
            <a:off x="6087113" y="1295996"/>
            <a:ext cx="2468089" cy="3297436"/>
          </a:xfrm>
          <a:prstGeom prst="rect">
            <a:avLst/>
          </a:prstGeom>
          <a:noFill/>
          <a:ln>
            <a:noFill/>
          </a:ln>
        </p:spPr>
      </p:sp>
      <p:sp>
        <p:nvSpPr>
          <p:cNvPr id="320" name="Google Shape;320;p49"/>
          <p:cNvSpPr txBox="1"/>
          <p:nvPr>
            <p:ph idx="1" type="body"/>
          </p:nvPr>
        </p:nvSpPr>
        <p:spPr>
          <a:xfrm>
            <a:off x="595389" y="1286790"/>
            <a:ext cx="5211670" cy="330664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FC3F1D"/>
              </a:buClr>
              <a:buSzPts val="1200"/>
              <a:buFont typeface="Arial"/>
              <a:buNone/>
              <a:defRPr sz="1200"/>
            </a:lvl1pPr>
            <a:lvl2pPr indent="-317500" lvl="1" marL="914400" marR="0" algn="l">
              <a:lnSpc>
                <a:spcPct val="100000"/>
              </a:lnSpc>
              <a:spcBef>
                <a:spcPts val="200"/>
              </a:spcBef>
              <a:spcAft>
                <a:spcPts val="0"/>
              </a:spcAft>
              <a:buClr>
                <a:schemeClr val="lt2"/>
              </a:buClr>
              <a:buSzPts val="1400"/>
              <a:buFont typeface="Arimo"/>
              <a:buChar char="▎"/>
              <a:defRPr sz="1200"/>
            </a:lvl2pPr>
            <a:lvl3pPr indent="-342900" lvl="2" marL="1371600" marR="0" algn="l">
              <a:lnSpc>
                <a:spcPct val="100000"/>
              </a:lnSpc>
              <a:spcBef>
                <a:spcPts val="200"/>
              </a:spcBef>
              <a:spcAft>
                <a:spcPts val="0"/>
              </a:spcAft>
              <a:buClr>
                <a:schemeClr val="dk1"/>
              </a:buClr>
              <a:buSzPts val="1800"/>
              <a:buFont typeface="Arial"/>
              <a:buChar char="›"/>
              <a:defRPr sz="1200"/>
            </a:lvl3pPr>
            <a:lvl4pPr indent="-304800" lvl="3" marL="1828800" marR="0" algn="l">
              <a:lnSpc>
                <a:spcPct val="100000"/>
              </a:lnSpc>
              <a:spcBef>
                <a:spcPts val="200"/>
              </a:spcBef>
              <a:spcAft>
                <a:spcPts val="0"/>
              </a:spcAft>
              <a:buClr>
                <a:schemeClr val="dk1"/>
              </a:buClr>
              <a:buSzPts val="1200"/>
              <a:buFont typeface="Arial"/>
              <a:buAutoNum type="arabicPeriod"/>
              <a:defRPr sz="1200"/>
            </a:lvl4pPr>
            <a:lvl5pPr indent="-228600" lvl="4" marL="2286000" marR="0" algn="l">
              <a:lnSpc>
                <a:spcPct val="100000"/>
              </a:lnSpc>
              <a:spcBef>
                <a:spcPts val="200"/>
              </a:spcBef>
              <a:spcAft>
                <a:spcPts val="0"/>
              </a:spcAft>
              <a:buClr>
                <a:srgbClr val="FC3F1D"/>
              </a:buClr>
              <a:buSzPts val="1200"/>
              <a:buFont typeface="Arial"/>
              <a:buNone/>
              <a:defRPr sz="12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Изображение и текст">
  <p:cSld name="Изображение и текст">
    <p:spTree>
      <p:nvGrpSpPr>
        <p:cNvPr id="321" name="Shape 321"/>
        <p:cNvGrpSpPr/>
        <p:nvPr/>
      </p:nvGrpSpPr>
      <p:grpSpPr>
        <a:xfrm>
          <a:off x="0" y="0"/>
          <a:ext cx="0" cy="0"/>
          <a:chOff x="0" y="0"/>
          <a:chExt cx="0" cy="0"/>
        </a:xfrm>
      </p:grpSpPr>
      <p:sp>
        <p:nvSpPr>
          <p:cNvPr id="322" name="Google Shape;322;p50"/>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323" name="Google Shape;323;p50"/>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24" name="Google Shape;324;p50"/>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325" name="Google Shape;325;p50"/>
          <p:cNvSpPr/>
          <p:nvPr>
            <p:ph idx="2" type="pic"/>
          </p:nvPr>
        </p:nvSpPr>
        <p:spPr>
          <a:xfrm>
            <a:off x="595389" y="1298734"/>
            <a:ext cx="5211670" cy="3294698"/>
          </a:xfrm>
          <a:prstGeom prst="rect">
            <a:avLst/>
          </a:prstGeom>
          <a:noFill/>
          <a:ln>
            <a:noFill/>
          </a:ln>
        </p:spPr>
      </p:sp>
      <p:sp>
        <p:nvSpPr>
          <p:cNvPr id="326" name="Google Shape;326;p50"/>
          <p:cNvSpPr txBox="1"/>
          <p:nvPr>
            <p:ph idx="1" type="body"/>
          </p:nvPr>
        </p:nvSpPr>
        <p:spPr>
          <a:xfrm>
            <a:off x="6086199" y="1286790"/>
            <a:ext cx="2469003" cy="330664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FC3F1D"/>
              </a:buClr>
              <a:buSzPts val="1200"/>
              <a:buFont typeface="Arial"/>
              <a:buNone/>
              <a:defRPr/>
            </a:lvl1pPr>
            <a:lvl2pPr indent="-317500" lvl="1" marL="914400" marR="0" algn="l">
              <a:lnSpc>
                <a:spcPct val="100000"/>
              </a:lnSpc>
              <a:spcBef>
                <a:spcPts val="200"/>
              </a:spcBef>
              <a:spcAft>
                <a:spcPts val="0"/>
              </a:spcAft>
              <a:buClr>
                <a:schemeClr val="lt2"/>
              </a:buClr>
              <a:buSzPts val="1400"/>
              <a:buFont typeface="Arimo"/>
              <a:buChar char="▎"/>
              <a:defRPr/>
            </a:lvl2pPr>
            <a:lvl3pPr indent="-342900" lvl="2" marL="1371600" marR="0" algn="l">
              <a:lnSpc>
                <a:spcPct val="100000"/>
              </a:lnSpc>
              <a:spcBef>
                <a:spcPts val="200"/>
              </a:spcBef>
              <a:spcAft>
                <a:spcPts val="0"/>
              </a:spcAft>
              <a:buClr>
                <a:schemeClr val="dk1"/>
              </a:buClr>
              <a:buSzPts val="1800"/>
              <a:buFont typeface="Arial"/>
              <a:buChar char="›"/>
              <a:defRPr/>
            </a:lvl3pPr>
            <a:lvl4pPr indent="-304800" lvl="3" marL="1828800" marR="0" algn="l">
              <a:lnSpc>
                <a:spcPct val="100000"/>
              </a:lnSpc>
              <a:spcBef>
                <a:spcPts val="200"/>
              </a:spcBef>
              <a:spcAft>
                <a:spcPts val="0"/>
              </a:spcAft>
              <a:buClr>
                <a:schemeClr val="dk1"/>
              </a:buClr>
              <a:buSzPts val="1200"/>
              <a:buFont typeface="Arial"/>
              <a:buAutoNum type="arabicPeriod"/>
              <a:defRPr/>
            </a:lvl4pPr>
            <a:lvl5pPr indent="-228600" lvl="4" marL="2286000" marR="0" algn="l">
              <a:lnSpc>
                <a:spcPct val="100000"/>
              </a:lnSpc>
              <a:spcBef>
                <a:spcPts val="200"/>
              </a:spcBef>
              <a:spcAft>
                <a:spcPts val="0"/>
              </a:spcAft>
              <a:buClr>
                <a:srgbClr val="FC3F1D"/>
              </a:buClr>
              <a:buSzPts val="1200"/>
              <a:buFont typeface="Arial"/>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изображение">
  <p:cSld name="1 изображение">
    <p:spTree>
      <p:nvGrpSpPr>
        <p:cNvPr id="327" name="Shape 327"/>
        <p:cNvGrpSpPr/>
        <p:nvPr/>
      </p:nvGrpSpPr>
      <p:grpSpPr>
        <a:xfrm>
          <a:off x="0" y="0"/>
          <a:ext cx="0" cy="0"/>
          <a:chOff x="0" y="0"/>
          <a:chExt cx="0" cy="0"/>
        </a:xfrm>
      </p:grpSpPr>
      <p:sp>
        <p:nvSpPr>
          <p:cNvPr id="328" name="Google Shape;328;p51"/>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329" name="Google Shape;329;p51"/>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30" name="Google Shape;330;p51"/>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331" name="Google Shape;331;p51"/>
          <p:cNvSpPr/>
          <p:nvPr>
            <p:ph idx="2" type="pic"/>
          </p:nvPr>
        </p:nvSpPr>
        <p:spPr>
          <a:xfrm>
            <a:off x="595389" y="1298734"/>
            <a:ext cx="7959813" cy="3294698"/>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изображения">
  <p:cSld name="2 изображения">
    <p:spTree>
      <p:nvGrpSpPr>
        <p:cNvPr id="332" name="Shape 332"/>
        <p:cNvGrpSpPr/>
        <p:nvPr/>
      </p:nvGrpSpPr>
      <p:grpSpPr>
        <a:xfrm>
          <a:off x="0" y="0"/>
          <a:ext cx="0" cy="0"/>
          <a:chOff x="0" y="0"/>
          <a:chExt cx="0" cy="0"/>
        </a:xfrm>
      </p:grpSpPr>
      <p:sp>
        <p:nvSpPr>
          <p:cNvPr id="333" name="Google Shape;333;p52"/>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334" name="Google Shape;334;p52"/>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35" name="Google Shape;335;p52"/>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336" name="Google Shape;336;p52"/>
          <p:cNvSpPr/>
          <p:nvPr>
            <p:ph idx="2" type="pic"/>
          </p:nvPr>
        </p:nvSpPr>
        <p:spPr>
          <a:xfrm>
            <a:off x="595389" y="1298734"/>
            <a:ext cx="3839980" cy="3294698"/>
          </a:xfrm>
          <a:prstGeom prst="rect">
            <a:avLst/>
          </a:prstGeom>
          <a:noFill/>
          <a:ln>
            <a:noFill/>
          </a:ln>
        </p:spPr>
      </p:sp>
      <p:sp>
        <p:nvSpPr>
          <p:cNvPr id="337" name="Google Shape;337;p52"/>
          <p:cNvSpPr/>
          <p:nvPr>
            <p:ph idx="3" type="pic"/>
          </p:nvPr>
        </p:nvSpPr>
        <p:spPr>
          <a:xfrm>
            <a:off x="4715112" y="1298734"/>
            <a:ext cx="3839980" cy="3294698"/>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изображения">
  <p:cSld name="3 изображения">
    <p:spTree>
      <p:nvGrpSpPr>
        <p:cNvPr id="338" name="Shape 338"/>
        <p:cNvGrpSpPr/>
        <p:nvPr/>
      </p:nvGrpSpPr>
      <p:grpSpPr>
        <a:xfrm>
          <a:off x="0" y="0"/>
          <a:ext cx="0" cy="0"/>
          <a:chOff x="0" y="0"/>
          <a:chExt cx="0" cy="0"/>
        </a:xfrm>
      </p:grpSpPr>
      <p:sp>
        <p:nvSpPr>
          <p:cNvPr id="339" name="Google Shape;339;p53"/>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340" name="Google Shape;340;p53"/>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41" name="Google Shape;341;p53"/>
          <p:cNvSpPr txBox="1"/>
          <p:nvPr>
            <p:ph type="title"/>
          </p:nvPr>
        </p:nvSpPr>
        <p:spPr>
          <a:xfrm>
            <a:off x="595389" y="205178"/>
            <a:ext cx="7962827" cy="545511"/>
          </a:xfrm>
          <a:prstGeom prst="rect">
            <a:avLst/>
          </a:prstGeom>
          <a:noFill/>
          <a:ln>
            <a:noFill/>
          </a:ln>
        </p:spPr>
        <p:txBody>
          <a:bodyPr anchorCtr="0" anchor="t" bIns="0" lIns="0" spcFirstLastPara="1" rIns="0" wrap="square" tIns="74250">
            <a:noAutofit/>
          </a:bodyPr>
          <a:lstStyle>
            <a:lvl1pPr lvl="0" algn="l">
              <a:lnSpc>
                <a:spcPct val="100000"/>
              </a:lnSpc>
              <a:spcBef>
                <a:spcPts val="0"/>
              </a:spcBef>
              <a:spcAft>
                <a:spcPts val="0"/>
              </a:spcAft>
              <a:buClr>
                <a:schemeClr val="dk1"/>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342" name="Google Shape;342;p53"/>
          <p:cNvSpPr/>
          <p:nvPr>
            <p:ph idx="2" type="pic"/>
          </p:nvPr>
        </p:nvSpPr>
        <p:spPr>
          <a:xfrm>
            <a:off x="595389" y="1298734"/>
            <a:ext cx="2469481" cy="3294698"/>
          </a:xfrm>
          <a:prstGeom prst="rect">
            <a:avLst/>
          </a:prstGeom>
          <a:noFill/>
          <a:ln>
            <a:noFill/>
          </a:ln>
        </p:spPr>
      </p:sp>
      <p:sp>
        <p:nvSpPr>
          <p:cNvPr id="343" name="Google Shape;343;p53"/>
          <p:cNvSpPr/>
          <p:nvPr>
            <p:ph idx="3" type="pic"/>
          </p:nvPr>
        </p:nvSpPr>
        <p:spPr>
          <a:xfrm>
            <a:off x="3339783" y="1298734"/>
            <a:ext cx="2467276" cy="3294698"/>
          </a:xfrm>
          <a:prstGeom prst="rect">
            <a:avLst/>
          </a:prstGeom>
          <a:noFill/>
          <a:ln>
            <a:noFill/>
          </a:ln>
        </p:spPr>
      </p:sp>
      <p:sp>
        <p:nvSpPr>
          <p:cNvPr id="344" name="Google Shape;344;p53"/>
          <p:cNvSpPr/>
          <p:nvPr>
            <p:ph idx="4" type="pic"/>
          </p:nvPr>
        </p:nvSpPr>
        <p:spPr>
          <a:xfrm>
            <a:off x="6086071" y="1298734"/>
            <a:ext cx="2469131" cy="3294698"/>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Изображение во весь экран">
  <p:cSld name="Изображение во весь экран">
    <p:spTree>
      <p:nvGrpSpPr>
        <p:cNvPr id="345" name="Shape 345"/>
        <p:cNvGrpSpPr/>
        <p:nvPr/>
      </p:nvGrpSpPr>
      <p:grpSpPr>
        <a:xfrm>
          <a:off x="0" y="0"/>
          <a:ext cx="0" cy="0"/>
          <a:chOff x="0" y="0"/>
          <a:chExt cx="0" cy="0"/>
        </a:xfrm>
      </p:grpSpPr>
      <p:sp>
        <p:nvSpPr>
          <p:cNvPr id="346" name="Google Shape;346;p54"/>
          <p:cNvSpPr/>
          <p:nvPr>
            <p:ph idx="2" type="pic"/>
          </p:nvPr>
        </p:nvSpPr>
        <p:spPr>
          <a:xfrm>
            <a:off x="0" y="0"/>
            <a:ext cx="9144005" cy="5143500"/>
          </a:xfrm>
          <a:prstGeom prst="rect">
            <a:avLst/>
          </a:prstGeom>
          <a:noFill/>
          <a:ln>
            <a:noFill/>
          </a:ln>
        </p:spPr>
      </p:sp>
      <p:sp>
        <p:nvSpPr>
          <p:cNvPr id="347" name="Google Shape;347;p54"/>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500"/>
              <a:buNone/>
              <a:defRPr sz="800">
                <a:solidFill>
                  <a:schemeClr val="dk1"/>
                </a:solidFill>
                <a:latin typeface="Arial"/>
                <a:ea typeface="Arial"/>
                <a:cs typeface="Arial"/>
                <a:sym typeface="Arial"/>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p:txBody>
      </p:sp>
      <p:sp>
        <p:nvSpPr>
          <p:cNvPr id="348" name="Google Shape;348;p54"/>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Цитата">
  <p:cSld name="Цитата">
    <p:spTree>
      <p:nvGrpSpPr>
        <p:cNvPr id="349" name="Shape 349"/>
        <p:cNvGrpSpPr/>
        <p:nvPr/>
      </p:nvGrpSpPr>
      <p:grpSpPr>
        <a:xfrm>
          <a:off x="0" y="0"/>
          <a:ext cx="0" cy="0"/>
          <a:chOff x="0" y="0"/>
          <a:chExt cx="0" cy="0"/>
        </a:xfrm>
      </p:grpSpPr>
      <p:sp>
        <p:nvSpPr>
          <p:cNvPr id="350" name="Google Shape;350;p55"/>
          <p:cNvSpPr txBox="1"/>
          <p:nvPr>
            <p:ph idx="1" type="subTitle"/>
          </p:nvPr>
        </p:nvSpPr>
        <p:spPr>
          <a:xfrm>
            <a:off x="1140825" y="3768923"/>
            <a:ext cx="4668747" cy="685800"/>
          </a:xfrm>
          <a:prstGeom prst="rect">
            <a:avLst/>
          </a:prstGeom>
          <a:noFill/>
          <a:ln>
            <a:noFill/>
          </a:ln>
        </p:spPr>
        <p:txBody>
          <a:bodyPr anchorCtr="0" anchor="b" bIns="101250" lIns="0" spcFirstLastPara="1" rIns="0" wrap="square" tIns="0">
            <a:noAutofit/>
          </a:bodyPr>
          <a:lstStyle>
            <a:lvl1pPr lvl="0" algn="l">
              <a:lnSpc>
                <a:spcPct val="100000"/>
              </a:lnSpc>
              <a:spcBef>
                <a:spcPts val="0"/>
              </a:spcBef>
              <a:spcAft>
                <a:spcPts val="0"/>
              </a:spcAft>
              <a:buSzPts val="1200"/>
              <a:buFont typeface="Arial"/>
              <a:buNone/>
              <a:defRPr sz="1200">
                <a:latin typeface="Arial"/>
                <a:ea typeface="Arial"/>
                <a:cs typeface="Arial"/>
                <a:sym typeface="Arial"/>
              </a:defRPr>
            </a:lvl1pPr>
            <a:lvl2pPr lvl="1" algn="ctr">
              <a:lnSpc>
                <a:spcPct val="100000"/>
              </a:lnSpc>
              <a:spcBef>
                <a:spcPts val="0"/>
              </a:spcBef>
              <a:spcAft>
                <a:spcPts val="0"/>
              </a:spcAft>
              <a:buSzPts val="1800"/>
              <a:buNone/>
              <a:defRPr sz="1500"/>
            </a:lvl2pPr>
            <a:lvl3pPr lvl="2" algn="ctr">
              <a:lnSpc>
                <a:spcPct val="100000"/>
              </a:lnSpc>
              <a:spcBef>
                <a:spcPts val="200"/>
              </a:spcBef>
              <a:spcAft>
                <a:spcPts val="0"/>
              </a:spcAft>
              <a:buClr>
                <a:schemeClr val="dk1"/>
              </a:buClr>
              <a:buSzPts val="2000"/>
              <a:buNone/>
              <a:defRPr sz="1400"/>
            </a:lvl3pPr>
            <a:lvl4pPr lvl="3" algn="ctr">
              <a:lnSpc>
                <a:spcPct val="100000"/>
              </a:lnSpc>
              <a:spcBef>
                <a:spcPts val="200"/>
              </a:spcBef>
              <a:spcAft>
                <a:spcPts val="0"/>
              </a:spcAft>
              <a:buClr>
                <a:schemeClr val="dk1"/>
              </a:buClr>
              <a:buSzPts val="1200"/>
              <a:buNone/>
              <a:defRPr sz="1200"/>
            </a:lvl4pPr>
            <a:lvl5pPr lvl="4" algn="ctr">
              <a:lnSpc>
                <a:spcPct val="100000"/>
              </a:lnSpc>
              <a:spcBef>
                <a:spcPts val="200"/>
              </a:spcBef>
              <a:spcAft>
                <a:spcPts val="0"/>
              </a:spcAft>
              <a:buSzPts val="1200"/>
              <a:buFont typeface="Arial"/>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51" name="Google Shape;351;p55"/>
          <p:cNvSpPr txBox="1"/>
          <p:nvPr>
            <p:ph idx="2" type="body"/>
          </p:nvPr>
        </p:nvSpPr>
        <p:spPr>
          <a:xfrm>
            <a:off x="1144635" y="1166813"/>
            <a:ext cx="7278042" cy="2330053"/>
          </a:xfrm>
          <a:prstGeom prst="rect">
            <a:avLst/>
          </a:prstGeom>
          <a:noFill/>
          <a:ln>
            <a:noFill/>
          </a:ln>
        </p:spPr>
        <p:txBody>
          <a:bodyPr anchorCtr="0" anchor="ctr" bIns="0" lIns="0" spcFirstLastPara="1" rIns="0" wrap="square" tIns="67500">
            <a:noAutofit/>
          </a:bodyPr>
          <a:lstStyle>
            <a:lvl1pPr indent="-501650" lvl="0" marL="457200" algn="l">
              <a:lnSpc>
                <a:spcPct val="100000"/>
              </a:lnSpc>
              <a:spcBef>
                <a:spcPts val="0"/>
              </a:spcBef>
              <a:spcAft>
                <a:spcPts val="0"/>
              </a:spcAft>
              <a:buClr>
                <a:schemeClr val="lt2"/>
              </a:buClr>
              <a:buSzPts val="4300"/>
              <a:buFont typeface="Arimo"/>
              <a:buChar char="▎"/>
              <a:defRPr sz="3600"/>
            </a:lvl1pPr>
            <a:lvl2pPr indent="-279400" lvl="1" marL="914400" algn="l">
              <a:lnSpc>
                <a:spcPct val="100000"/>
              </a:lnSpc>
              <a:spcBef>
                <a:spcPts val="2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Контакты_eng">
  <p:cSld name="Контакты_eng">
    <p:bg>
      <p:bgPr>
        <a:solidFill>
          <a:schemeClr val="lt1"/>
        </a:solidFill>
      </p:bgPr>
    </p:bg>
    <p:spTree>
      <p:nvGrpSpPr>
        <p:cNvPr id="352" name="Shape 352"/>
        <p:cNvGrpSpPr/>
        <p:nvPr/>
      </p:nvGrpSpPr>
      <p:grpSpPr>
        <a:xfrm>
          <a:off x="0" y="0"/>
          <a:ext cx="0" cy="0"/>
          <a:chOff x="0" y="0"/>
          <a:chExt cx="0" cy="0"/>
        </a:xfrm>
      </p:grpSpPr>
      <p:sp>
        <p:nvSpPr>
          <p:cNvPr id="353" name="Google Shape;353;p56"/>
          <p:cNvSpPr txBox="1"/>
          <p:nvPr>
            <p:ph type="title"/>
          </p:nvPr>
        </p:nvSpPr>
        <p:spPr>
          <a:xfrm>
            <a:off x="1138312" y="1304210"/>
            <a:ext cx="6868571" cy="1371125"/>
          </a:xfrm>
          <a:prstGeom prst="rect">
            <a:avLst/>
          </a:prstGeom>
          <a:noFill/>
          <a:ln>
            <a:noFill/>
          </a:ln>
        </p:spPr>
        <p:txBody>
          <a:bodyPr anchorCtr="0" anchor="b" bIns="60750" lIns="0" spcFirstLastPara="1" rIns="0" wrap="square" tIns="0">
            <a:noAutofit/>
          </a:bodyPr>
          <a:lstStyle>
            <a:lvl1pPr lvl="0" algn="l">
              <a:lnSpc>
                <a:spcPct val="100000"/>
              </a:lnSpc>
              <a:spcBef>
                <a:spcPts val="0"/>
              </a:spcBef>
              <a:spcAft>
                <a:spcPts val="0"/>
              </a:spcAft>
              <a:buClr>
                <a:schemeClr val="dk1"/>
              </a:buClr>
              <a:buSzPts val="2700"/>
              <a:buFont typeface="Arial"/>
              <a:buNone/>
              <a:defRPr>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354" name="Google Shape;354;p56"/>
          <p:cNvSpPr txBox="1"/>
          <p:nvPr>
            <p:ph idx="1" type="body"/>
          </p:nvPr>
        </p:nvSpPr>
        <p:spPr>
          <a:xfrm>
            <a:off x="1140825" y="2811066"/>
            <a:ext cx="3157018" cy="30769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200"/>
              <a:buFont typeface="Arial"/>
              <a:buNone/>
              <a:defRPr b="1"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55" name="Google Shape;355;p56"/>
          <p:cNvSpPr txBox="1"/>
          <p:nvPr>
            <p:ph idx="2" type="body"/>
          </p:nvPr>
        </p:nvSpPr>
        <p:spPr>
          <a:xfrm>
            <a:off x="1140825" y="3207539"/>
            <a:ext cx="3157018" cy="4220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56" name="Google Shape;356;p56"/>
          <p:cNvSpPr txBox="1"/>
          <p:nvPr>
            <p:ph idx="3" type="body"/>
          </p:nvPr>
        </p:nvSpPr>
        <p:spPr>
          <a:xfrm>
            <a:off x="4712841" y="2811066"/>
            <a:ext cx="3294043" cy="30769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200"/>
              <a:buFont typeface="Arial"/>
              <a:buNone/>
              <a:defRPr b="1"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57" name="Google Shape;357;p56"/>
          <p:cNvSpPr txBox="1"/>
          <p:nvPr>
            <p:ph idx="4" type="body"/>
          </p:nvPr>
        </p:nvSpPr>
        <p:spPr>
          <a:xfrm>
            <a:off x="4712841" y="3207539"/>
            <a:ext cx="3294043" cy="4220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58" name="Google Shape;358;p56"/>
          <p:cNvSpPr/>
          <p:nvPr>
            <p:ph idx="5" type="pic"/>
          </p:nvPr>
        </p:nvSpPr>
        <p:spPr>
          <a:xfrm>
            <a:off x="5807059" y="657642"/>
            <a:ext cx="2199825" cy="460213"/>
          </a:xfrm>
          <a:prstGeom prst="rect">
            <a:avLst/>
          </a:prstGeom>
          <a:noFill/>
          <a:ln>
            <a:noFill/>
          </a:ln>
        </p:spPr>
      </p:sp>
      <p:sp>
        <p:nvSpPr>
          <p:cNvPr id="359" name="Google Shape;359;p56"/>
          <p:cNvSpPr txBox="1"/>
          <p:nvPr>
            <p:ph idx="6" type="body"/>
          </p:nvPr>
        </p:nvSpPr>
        <p:spPr>
          <a:xfrm>
            <a:off x="1415746" y="3766677"/>
            <a:ext cx="2882097" cy="276386"/>
          </a:xfrm>
          <a:prstGeom prst="rect">
            <a:avLst/>
          </a:prstGeom>
          <a:noFill/>
          <a:ln>
            <a:noFill/>
          </a:ln>
        </p:spPr>
        <p:txBody>
          <a:bodyPr anchorCtr="0" anchor="t" bIns="0" lIns="0" spcFirstLastPara="1" rIns="0" wrap="square" tIns="31050">
            <a:noAutofit/>
          </a:bodyPr>
          <a:lstStyle>
            <a:lvl1pPr indent="-228600" lvl="0" marL="457200" marR="0" algn="l">
              <a:lnSpc>
                <a:spcPct val="100000"/>
              </a:lnSpc>
              <a:spcBef>
                <a:spcPts val="90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9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60" name="Google Shape;360;p56"/>
          <p:cNvSpPr txBox="1"/>
          <p:nvPr>
            <p:ph idx="7" type="body"/>
          </p:nvPr>
        </p:nvSpPr>
        <p:spPr>
          <a:xfrm>
            <a:off x="1415745" y="4045773"/>
            <a:ext cx="2882097" cy="270070"/>
          </a:xfrm>
          <a:prstGeom prst="rect">
            <a:avLst/>
          </a:prstGeom>
          <a:noFill/>
          <a:ln>
            <a:noFill/>
          </a:ln>
        </p:spPr>
        <p:txBody>
          <a:bodyPr anchorCtr="0" anchor="t" bIns="0" lIns="0" spcFirstLastPara="1" rIns="0" wrap="square" tIns="256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61" name="Google Shape;361;p56"/>
          <p:cNvSpPr txBox="1"/>
          <p:nvPr>
            <p:ph idx="8" type="body"/>
          </p:nvPr>
        </p:nvSpPr>
        <p:spPr>
          <a:xfrm>
            <a:off x="4984283" y="3766677"/>
            <a:ext cx="3022567" cy="276386"/>
          </a:xfrm>
          <a:prstGeom prst="rect">
            <a:avLst/>
          </a:prstGeom>
          <a:noFill/>
          <a:ln>
            <a:noFill/>
          </a:ln>
        </p:spPr>
        <p:txBody>
          <a:bodyPr anchorCtr="0" anchor="t" bIns="0" lIns="0" spcFirstLastPara="1" rIns="0" wrap="square" tIns="31050">
            <a:noAutofit/>
          </a:bodyPr>
          <a:lstStyle>
            <a:lvl1pPr indent="-228600" lvl="0" marL="457200" marR="0" algn="l">
              <a:lnSpc>
                <a:spcPct val="100000"/>
              </a:lnSpc>
              <a:spcBef>
                <a:spcPts val="90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9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62" name="Google Shape;362;p56"/>
          <p:cNvSpPr txBox="1"/>
          <p:nvPr>
            <p:ph idx="9" type="body"/>
          </p:nvPr>
        </p:nvSpPr>
        <p:spPr>
          <a:xfrm>
            <a:off x="4984283" y="4045773"/>
            <a:ext cx="3022568" cy="270070"/>
          </a:xfrm>
          <a:prstGeom prst="rect">
            <a:avLst/>
          </a:prstGeom>
          <a:noFill/>
          <a:ln>
            <a:noFill/>
          </a:ln>
        </p:spPr>
        <p:txBody>
          <a:bodyPr anchorCtr="0" anchor="t" bIns="0" lIns="0" spcFirstLastPara="1" rIns="0" wrap="square" tIns="256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63" name="Google Shape;363;p56"/>
          <p:cNvSpPr/>
          <p:nvPr>
            <p:ph idx="13" type="pic"/>
          </p:nvPr>
        </p:nvSpPr>
        <p:spPr>
          <a:xfrm>
            <a:off x="4712841" y="4061452"/>
            <a:ext cx="162258" cy="162469"/>
          </a:xfrm>
          <a:prstGeom prst="rect">
            <a:avLst/>
          </a:prstGeom>
          <a:noFill/>
          <a:ln>
            <a:noFill/>
          </a:ln>
        </p:spPr>
      </p:sp>
      <p:sp>
        <p:nvSpPr>
          <p:cNvPr id="364" name="Google Shape;364;p56"/>
          <p:cNvSpPr/>
          <p:nvPr>
            <p:ph idx="14" type="pic"/>
          </p:nvPr>
        </p:nvSpPr>
        <p:spPr>
          <a:xfrm>
            <a:off x="4712841" y="3784656"/>
            <a:ext cx="162258" cy="162469"/>
          </a:xfrm>
          <a:prstGeom prst="rect">
            <a:avLst/>
          </a:prstGeom>
          <a:noFill/>
          <a:ln>
            <a:noFill/>
          </a:ln>
        </p:spPr>
      </p:sp>
      <p:sp>
        <p:nvSpPr>
          <p:cNvPr id="365" name="Google Shape;365;p56"/>
          <p:cNvSpPr/>
          <p:nvPr>
            <p:ph idx="15" type="pic"/>
          </p:nvPr>
        </p:nvSpPr>
        <p:spPr>
          <a:xfrm>
            <a:off x="1140825" y="4061452"/>
            <a:ext cx="162258" cy="162469"/>
          </a:xfrm>
          <a:prstGeom prst="rect">
            <a:avLst/>
          </a:prstGeom>
          <a:noFill/>
          <a:ln>
            <a:noFill/>
          </a:ln>
        </p:spPr>
      </p:sp>
      <p:sp>
        <p:nvSpPr>
          <p:cNvPr id="366" name="Google Shape;366;p56"/>
          <p:cNvSpPr/>
          <p:nvPr>
            <p:ph idx="16" type="pic"/>
          </p:nvPr>
        </p:nvSpPr>
        <p:spPr>
          <a:xfrm>
            <a:off x="1140825" y="3784656"/>
            <a:ext cx="162258" cy="162469"/>
          </a:xfrm>
          <a:prstGeom prst="rect">
            <a:avLst/>
          </a:prstGeom>
          <a:noFill/>
          <a:ln>
            <a:noFill/>
          </a:ln>
        </p:spPr>
      </p:sp>
      <p:pic>
        <p:nvPicPr>
          <p:cNvPr id="367" name="Google Shape;367;p56"/>
          <p:cNvPicPr preferRelativeResize="0"/>
          <p:nvPr/>
        </p:nvPicPr>
        <p:blipFill rotWithShape="1">
          <a:blip r:embed="rId2">
            <a:alphaModFix/>
          </a:blip>
          <a:srcRect b="0" l="0" r="0" t="0"/>
          <a:stretch/>
        </p:blipFill>
        <p:spPr>
          <a:xfrm>
            <a:off x="1139503" y="829270"/>
            <a:ext cx="831599" cy="23028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Контакты_eng_NDA">
  <p:cSld name="Контакты_eng_NDA">
    <p:bg>
      <p:bgPr>
        <a:solidFill>
          <a:schemeClr val="lt1"/>
        </a:solidFill>
      </p:bgPr>
    </p:bg>
    <p:spTree>
      <p:nvGrpSpPr>
        <p:cNvPr id="368" name="Shape 368"/>
        <p:cNvGrpSpPr/>
        <p:nvPr/>
      </p:nvGrpSpPr>
      <p:grpSpPr>
        <a:xfrm>
          <a:off x="0" y="0"/>
          <a:ext cx="0" cy="0"/>
          <a:chOff x="0" y="0"/>
          <a:chExt cx="0" cy="0"/>
        </a:xfrm>
      </p:grpSpPr>
      <p:sp>
        <p:nvSpPr>
          <p:cNvPr id="369" name="Google Shape;369;p57"/>
          <p:cNvSpPr txBox="1"/>
          <p:nvPr>
            <p:ph type="title"/>
          </p:nvPr>
        </p:nvSpPr>
        <p:spPr>
          <a:xfrm>
            <a:off x="1139503" y="1304210"/>
            <a:ext cx="6867380" cy="1371125"/>
          </a:xfrm>
          <a:prstGeom prst="rect">
            <a:avLst/>
          </a:prstGeom>
          <a:noFill/>
          <a:ln>
            <a:noFill/>
          </a:ln>
        </p:spPr>
        <p:txBody>
          <a:bodyPr anchorCtr="0" anchor="b" bIns="60750" lIns="0" spcFirstLastPara="1" rIns="0" wrap="square" tIns="0">
            <a:noAutofit/>
          </a:bodyPr>
          <a:lstStyle>
            <a:lvl1pPr lvl="0" algn="l">
              <a:lnSpc>
                <a:spcPct val="100000"/>
              </a:lnSpc>
              <a:spcBef>
                <a:spcPts val="0"/>
              </a:spcBef>
              <a:spcAft>
                <a:spcPts val="0"/>
              </a:spcAft>
              <a:buClr>
                <a:schemeClr val="dk1"/>
              </a:buClr>
              <a:buSzPts val="2700"/>
              <a:buFont typeface="Arial"/>
              <a:buNone/>
              <a:defRPr>
                <a:latin typeface="Arial"/>
                <a:ea typeface="Arial"/>
                <a:cs typeface="Arial"/>
                <a:sym typeface="Aria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
        <p:nvSpPr>
          <p:cNvPr id="370" name="Google Shape;370;p57"/>
          <p:cNvSpPr txBox="1"/>
          <p:nvPr>
            <p:ph idx="1" type="body"/>
          </p:nvPr>
        </p:nvSpPr>
        <p:spPr>
          <a:xfrm>
            <a:off x="1140825" y="2811066"/>
            <a:ext cx="3157018" cy="30769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200"/>
              <a:buFont typeface="Arial"/>
              <a:buNone/>
              <a:defRPr b="1"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71" name="Google Shape;371;p57"/>
          <p:cNvSpPr txBox="1"/>
          <p:nvPr>
            <p:ph idx="2" type="body"/>
          </p:nvPr>
        </p:nvSpPr>
        <p:spPr>
          <a:xfrm>
            <a:off x="1140825" y="3207539"/>
            <a:ext cx="3157018" cy="4220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72" name="Google Shape;372;p57"/>
          <p:cNvSpPr txBox="1"/>
          <p:nvPr>
            <p:ph idx="3" type="body"/>
          </p:nvPr>
        </p:nvSpPr>
        <p:spPr>
          <a:xfrm>
            <a:off x="4712841" y="2811066"/>
            <a:ext cx="3294043" cy="30769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200"/>
              <a:buFont typeface="Arial"/>
              <a:buNone/>
              <a:defRPr b="1"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73" name="Google Shape;373;p57"/>
          <p:cNvSpPr txBox="1"/>
          <p:nvPr>
            <p:ph idx="4" type="body"/>
          </p:nvPr>
        </p:nvSpPr>
        <p:spPr>
          <a:xfrm>
            <a:off x="4712841" y="3207539"/>
            <a:ext cx="3294043" cy="4220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Arial"/>
              <a:buNone/>
              <a:defRPr sz="12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374" name="Google Shape;374;p57"/>
          <p:cNvPicPr preferRelativeResize="0"/>
          <p:nvPr/>
        </p:nvPicPr>
        <p:blipFill rotWithShape="1">
          <a:blip r:embed="rId2">
            <a:alphaModFix/>
          </a:blip>
          <a:srcRect b="0" l="0" r="0" t="0"/>
          <a:stretch/>
        </p:blipFill>
        <p:spPr>
          <a:xfrm>
            <a:off x="7446431" y="683043"/>
            <a:ext cx="581969" cy="387980"/>
          </a:xfrm>
          <a:prstGeom prst="rect">
            <a:avLst/>
          </a:prstGeom>
          <a:noFill/>
          <a:ln>
            <a:noFill/>
          </a:ln>
        </p:spPr>
      </p:pic>
      <p:sp>
        <p:nvSpPr>
          <p:cNvPr id="375" name="Google Shape;375;p57"/>
          <p:cNvSpPr txBox="1"/>
          <p:nvPr>
            <p:ph idx="5" type="body"/>
          </p:nvPr>
        </p:nvSpPr>
        <p:spPr>
          <a:xfrm>
            <a:off x="1415746" y="3766677"/>
            <a:ext cx="2882097" cy="276386"/>
          </a:xfrm>
          <a:prstGeom prst="rect">
            <a:avLst/>
          </a:prstGeom>
          <a:noFill/>
          <a:ln>
            <a:noFill/>
          </a:ln>
        </p:spPr>
        <p:txBody>
          <a:bodyPr anchorCtr="0" anchor="t" bIns="0" lIns="0" spcFirstLastPara="1" rIns="0" wrap="square" tIns="310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76" name="Google Shape;376;p57"/>
          <p:cNvSpPr txBox="1"/>
          <p:nvPr>
            <p:ph idx="6" type="body"/>
          </p:nvPr>
        </p:nvSpPr>
        <p:spPr>
          <a:xfrm>
            <a:off x="1415745" y="4045773"/>
            <a:ext cx="2882097" cy="270070"/>
          </a:xfrm>
          <a:prstGeom prst="rect">
            <a:avLst/>
          </a:prstGeom>
          <a:noFill/>
          <a:ln>
            <a:noFill/>
          </a:ln>
        </p:spPr>
        <p:txBody>
          <a:bodyPr anchorCtr="0" anchor="t" bIns="0" lIns="0" spcFirstLastPara="1" rIns="0" wrap="square" tIns="256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77" name="Google Shape;377;p57"/>
          <p:cNvSpPr txBox="1"/>
          <p:nvPr>
            <p:ph idx="7" type="body"/>
          </p:nvPr>
        </p:nvSpPr>
        <p:spPr>
          <a:xfrm>
            <a:off x="4984283" y="3766677"/>
            <a:ext cx="3022567" cy="276386"/>
          </a:xfrm>
          <a:prstGeom prst="rect">
            <a:avLst/>
          </a:prstGeom>
          <a:noFill/>
          <a:ln>
            <a:noFill/>
          </a:ln>
        </p:spPr>
        <p:txBody>
          <a:bodyPr anchorCtr="0" anchor="t" bIns="0" lIns="0" spcFirstLastPara="1" rIns="0" wrap="square" tIns="31050">
            <a:noAutofit/>
          </a:bodyPr>
          <a:lstStyle>
            <a:lvl1pPr indent="-228600" lvl="0" marL="457200" marR="0" algn="l">
              <a:lnSpc>
                <a:spcPct val="100000"/>
              </a:lnSpc>
              <a:spcBef>
                <a:spcPts val="90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90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78" name="Google Shape;378;p57"/>
          <p:cNvSpPr txBox="1"/>
          <p:nvPr>
            <p:ph idx="8" type="body"/>
          </p:nvPr>
        </p:nvSpPr>
        <p:spPr>
          <a:xfrm>
            <a:off x="4984283" y="4045773"/>
            <a:ext cx="3022568" cy="270070"/>
          </a:xfrm>
          <a:prstGeom prst="rect">
            <a:avLst/>
          </a:prstGeom>
          <a:noFill/>
          <a:ln>
            <a:noFill/>
          </a:ln>
        </p:spPr>
        <p:txBody>
          <a:bodyPr anchorCtr="0" anchor="t" bIns="0" lIns="0" spcFirstLastPara="1" rIns="0" wrap="square" tIns="25650">
            <a:noAutofit/>
          </a:bodyPr>
          <a:lstStyle>
            <a:lvl1pPr indent="-228600" lvl="0" marL="457200" marR="0" algn="l">
              <a:lnSpc>
                <a:spcPct val="100000"/>
              </a:lnSpc>
              <a:spcBef>
                <a:spcPts val="0"/>
              </a:spcBef>
              <a:spcAft>
                <a:spcPts val="0"/>
              </a:spcAft>
              <a:buClr>
                <a:schemeClr val="dk1"/>
              </a:buClr>
              <a:buSzPts val="900"/>
              <a:buFont typeface="Arial"/>
              <a:buNone/>
              <a:defRPr sz="900">
                <a:latin typeface="Arial"/>
                <a:ea typeface="Arial"/>
                <a:cs typeface="Arial"/>
                <a:sym typeface="Arial"/>
              </a:defRPr>
            </a:lvl1pPr>
            <a:lvl2pPr indent="-279400" lvl="1" marL="914400" algn="l">
              <a:lnSpc>
                <a:spcPct val="100000"/>
              </a:lnSpc>
              <a:spcBef>
                <a:spcPts val="0"/>
              </a:spcBef>
              <a:spcAft>
                <a:spcPts val="0"/>
              </a:spcAft>
              <a:buSzPts val="800"/>
              <a:buChar char="▎"/>
              <a:defRPr/>
            </a:lvl2pPr>
            <a:lvl3pPr indent="-292100" lvl="2" marL="1371600" algn="l">
              <a:lnSpc>
                <a:spcPct val="100000"/>
              </a:lnSpc>
              <a:spcBef>
                <a:spcPts val="200"/>
              </a:spcBef>
              <a:spcAft>
                <a:spcPts val="0"/>
              </a:spcAft>
              <a:buClr>
                <a:schemeClr val="dk1"/>
              </a:buClr>
              <a:buSzPts val="1000"/>
              <a:buChar char="›"/>
              <a:defRPr/>
            </a:lvl3pPr>
            <a:lvl4pPr indent="-273050" lvl="3" marL="1828800" algn="l">
              <a:lnSpc>
                <a:spcPct val="100000"/>
              </a:lnSpc>
              <a:spcBef>
                <a:spcPts val="200"/>
              </a:spcBef>
              <a:spcAft>
                <a:spcPts val="0"/>
              </a:spcAft>
              <a:buClr>
                <a:schemeClr val="dk1"/>
              </a:buClr>
              <a:buSzPts val="700"/>
              <a:buAutoNum type="arabicPeriod"/>
              <a:defRPr/>
            </a:lvl4pPr>
            <a:lvl5pPr indent="-228600" lvl="4" marL="2286000" algn="l">
              <a:lnSpc>
                <a:spcPct val="100000"/>
              </a:lnSpc>
              <a:spcBef>
                <a:spcPts val="200"/>
              </a:spcBef>
              <a:spcAft>
                <a:spcPts val="0"/>
              </a:spcAft>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79" name="Google Shape;379;p57"/>
          <p:cNvSpPr/>
          <p:nvPr>
            <p:ph idx="9" type="pic"/>
          </p:nvPr>
        </p:nvSpPr>
        <p:spPr>
          <a:xfrm>
            <a:off x="4712841" y="4061452"/>
            <a:ext cx="162258" cy="162469"/>
          </a:xfrm>
          <a:prstGeom prst="rect">
            <a:avLst/>
          </a:prstGeom>
          <a:noFill/>
          <a:ln>
            <a:noFill/>
          </a:ln>
        </p:spPr>
      </p:sp>
      <p:sp>
        <p:nvSpPr>
          <p:cNvPr id="380" name="Google Shape;380;p57"/>
          <p:cNvSpPr/>
          <p:nvPr>
            <p:ph idx="13" type="pic"/>
          </p:nvPr>
        </p:nvSpPr>
        <p:spPr>
          <a:xfrm>
            <a:off x="4712841" y="3784656"/>
            <a:ext cx="162258" cy="162469"/>
          </a:xfrm>
          <a:prstGeom prst="rect">
            <a:avLst/>
          </a:prstGeom>
          <a:noFill/>
          <a:ln>
            <a:noFill/>
          </a:ln>
        </p:spPr>
      </p:sp>
      <p:sp>
        <p:nvSpPr>
          <p:cNvPr id="381" name="Google Shape;381;p57"/>
          <p:cNvSpPr/>
          <p:nvPr>
            <p:ph idx="14" type="pic"/>
          </p:nvPr>
        </p:nvSpPr>
        <p:spPr>
          <a:xfrm>
            <a:off x="1140825" y="4061452"/>
            <a:ext cx="162258" cy="162469"/>
          </a:xfrm>
          <a:prstGeom prst="rect">
            <a:avLst/>
          </a:prstGeom>
          <a:noFill/>
          <a:ln>
            <a:noFill/>
          </a:ln>
        </p:spPr>
      </p:sp>
      <p:sp>
        <p:nvSpPr>
          <p:cNvPr id="382" name="Google Shape;382;p57"/>
          <p:cNvSpPr/>
          <p:nvPr>
            <p:ph idx="15" type="pic"/>
          </p:nvPr>
        </p:nvSpPr>
        <p:spPr>
          <a:xfrm>
            <a:off x="1140825" y="3784656"/>
            <a:ext cx="162258" cy="162469"/>
          </a:xfrm>
          <a:prstGeom prst="rect">
            <a:avLst/>
          </a:prstGeom>
          <a:noFill/>
          <a:ln>
            <a:noFill/>
          </a:ln>
        </p:spPr>
      </p:sp>
      <p:pic>
        <p:nvPicPr>
          <p:cNvPr id="383" name="Google Shape;383;p57"/>
          <p:cNvPicPr preferRelativeResize="0"/>
          <p:nvPr/>
        </p:nvPicPr>
        <p:blipFill rotWithShape="1">
          <a:blip r:embed="rId3">
            <a:alphaModFix/>
          </a:blip>
          <a:srcRect b="0" l="0" r="0" t="0"/>
          <a:stretch/>
        </p:blipFill>
        <p:spPr>
          <a:xfrm>
            <a:off x="1139503" y="829270"/>
            <a:ext cx="831599" cy="23028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slideLayout" Target="../slideLayouts/slideLayout55.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45"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1" type="ftr"/>
          </p:nvPr>
        </p:nvSpPr>
        <p:spPr>
          <a:xfrm>
            <a:off x="595389" y="4734256"/>
            <a:ext cx="6587528" cy="159478"/>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5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5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5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5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5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5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5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5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500"/>
              <a:buNone/>
              <a:defRPr b="0" i="0" sz="1400" u="none" cap="none" strike="noStrike">
                <a:solidFill>
                  <a:schemeClr val="dk1"/>
                </a:solidFill>
                <a:latin typeface="Arial"/>
                <a:ea typeface="Arial"/>
                <a:cs typeface="Arial"/>
                <a:sym typeface="Arial"/>
              </a:defRPr>
            </a:lvl9pPr>
          </a:lstStyle>
          <a:p/>
        </p:txBody>
      </p:sp>
      <p:sp>
        <p:nvSpPr>
          <p:cNvPr id="52" name="Google Shape;52;p13"/>
          <p:cNvSpPr txBox="1"/>
          <p:nvPr>
            <p:ph idx="12" type="sldNum"/>
          </p:nvPr>
        </p:nvSpPr>
        <p:spPr>
          <a:xfrm>
            <a:off x="8145005" y="4732931"/>
            <a:ext cx="410197" cy="165640"/>
          </a:xfrm>
          <a:prstGeom prst="rect">
            <a:avLst/>
          </a:prstGeom>
          <a:noFill/>
          <a:ln>
            <a:noFill/>
          </a:ln>
        </p:spPr>
        <p:txBody>
          <a:bodyPr anchorCtr="0" anchor="ctr" bIns="0" lIns="0" spcFirstLastPara="1" rIns="0" wrap="square" tIns="27000">
            <a:noAutofit/>
          </a:bodyPr>
          <a:lstStyle>
            <a:lvl1pPr indent="0" lvl="0" marL="0" marR="0" rtl="0" algn="r">
              <a:spcBef>
                <a:spcPts val="0"/>
              </a:spcBef>
              <a:buNone/>
              <a:defRPr b="0" i="0" sz="900" u="none" cap="none" strike="noStrike">
                <a:solidFill>
                  <a:schemeClr val="dk1"/>
                </a:solidFill>
                <a:latin typeface="Arial"/>
                <a:ea typeface="Arial"/>
                <a:cs typeface="Arial"/>
                <a:sym typeface="Arial"/>
              </a:defRPr>
            </a:lvl1pPr>
            <a:lvl2pPr indent="0" lvl="1" marL="0" marR="0" rtl="0" algn="r">
              <a:spcBef>
                <a:spcPts val="0"/>
              </a:spcBef>
              <a:buNone/>
              <a:defRPr b="0" i="0" sz="900" u="none" cap="none" strike="noStrike">
                <a:solidFill>
                  <a:schemeClr val="dk1"/>
                </a:solidFill>
                <a:latin typeface="Arial"/>
                <a:ea typeface="Arial"/>
                <a:cs typeface="Arial"/>
                <a:sym typeface="Arial"/>
              </a:defRPr>
            </a:lvl2pPr>
            <a:lvl3pPr indent="0" lvl="2" marL="0" marR="0" rtl="0" algn="r">
              <a:spcBef>
                <a:spcPts val="0"/>
              </a:spcBef>
              <a:buNone/>
              <a:defRPr b="0" i="0" sz="900" u="none" cap="none" strike="noStrike">
                <a:solidFill>
                  <a:schemeClr val="dk1"/>
                </a:solidFill>
                <a:latin typeface="Arial"/>
                <a:ea typeface="Arial"/>
                <a:cs typeface="Arial"/>
                <a:sym typeface="Arial"/>
              </a:defRPr>
            </a:lvl3pPr>
            <a:lvl4pPr indent="0" lvl="3" marL="0" marR="0" rtl="0" algn="r">
              <a:spcBef>
                <a:spcPts val="0"/>
              </a:spcBef>
              <a:buNone/>
              <a:defRPr b="0" i="0" sz="900" u="none" cap="none" strike="noStrike">
                <a:solidFill>
                  <a:schemeClr val="dk1"/>
                </a:solidFill>
                <a:latin typeface="Arial"/>
                <a:ea typeface="Arial"/>
                <a:cs typeface="Arial"/>
                <a:sym typeface="Arial"/>
              </a:defRPr>
            </a:lvl4pPr>
            <a:lvl5pPr indent="0" lvl="4" marL="0" marR="0" rtl="0" algn="r">
              <a:spcBef>
                <a:spcPts val="0"/>
              </a:spcBef>
              <a:buNone/>
              <a:defRPr b="0" i="0" sz="900" u="none" cap="none" strike="noStrike">
                <a:solidFill>
                  <a:schemeClr val="dk1"/>
                </a:solidFill>
                <a:latin typeface="Arial"/>
                <a:ea typeface="Arial"/>
                <a:cs typeface="Arial"/>
                <a:sym typeface="Arial"/>
              </a:defRPr>
            </a:lvl5pPr>
            <a:lvl6pPr indent="0" lvl="5" marL="0" marR="0" rtl="0" algn="r">
              <a:spcBef>
                <a:spcPts val="0"/>
              </a:spcBef>
              <a:buNone/>
              <a:defRPr b="0" i="0" sz="900" u="none" cap="none" strike="noStrike">
                <a:solidFill>
                  <a:schemeClr val="dk1"/>
                </a:solidFill>
                <a:latin typeface="Arial"/>
                <a:ea typeface="Arial"/>
                <a:cs typeface="Arial"/>
                <a:sym typeface="Arial"/>
              </a:defRPr>
            </a:lvl6pPr>
            <a:lvl7pPr indent="0" lvl="6" marL="0" marR="0" rtl="0" algn="r">
              <a:spcBef>
                <a:spcPts val="0"/>
              </a:spcBef>
              <a:buNone/>
              <a:defRPr b="0" i="0" sz="900" u="none" cap="none" strike="noStrike">
                <a:solidFill>
                  <a:schemeClr val="dk1"/>
                </a:solidFill>
                <a:latin typeface="Arial"/>
                <a:ea typeface="Arial"/>
                <a:cs typeface="Arial"/>
                <a:sym typeface="Arial"/>
              </a:defRPr>
            </a:lvl7pPr>
            <a:lvl8pPr indent="0" lvl="7" marL="0" marR="0" rtl="0" algn="r">
              <a:spcBef>
                <a:spcPts val="0"/>
              </a:spcBef>
              <a:buNone/>
              <a:defRPr b="0" i="0" sz="900" u="none" cap="none" strike="noStrike">
                <a:solidFill>
                  <a:schemeClr val="dk1"/>
                </a:solidFill>
                <a:latin typeface="Arial"/>
                <a:ea typeface="Arial"/>
                <a:cs typeface="Arial"/>
                <a:sym typeface="Arial"/>
              </a:defRPr>
            </a:lvl8pPr>
            <a:lvl9pPr indent="0" lvl="8" marL="0" marR="0" rtl="0" algn="r">
              <a:spcBef>
                <a:spcPts val="0"/>
              </a:spcBef>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3" name="Google Shape;53;p13"/>
          <p:cNvSpPr txBox="1"/>
          <p:nvPr>
            <p:ph type="title"/>
          </p:nvPr>
        </p:nvSpPr>
        <p:spPr>
          <a:xfrm>
            <a:off x="595389" y="205178"/>
            <a:ext cx="7962827" cy="957871"/>
          </a:xfrm>
          <a:prstGeom prst="rect">
            <a:avLst/>
          </a:prstGeom>
          <a:noFill/>
          <a:ln>
            <a:noFill/>
          </a:ln>
        </p:spPr>
        <p:txBody>
          <a:bodyPr anchorCtr="0" anchor="t" bIns="0" lIns="0" spcFirstLastPara="1" rIns="0" wrap="square" tIns="74250">
            <a:noAutofit/>
          </a:bodyPr>
          <a:lstStyle>
            <a:lvl1pPr lvl="0" marR="0" rtl="0" algn="l">
              <a:lnSpc>
                <a:spcPct val="100000"/>
              </a:lnSpc>
              <a:spcBef>
                <a:spcPts val="0"/>
              </a:spcBef>
              <a:spcAft>
                <a:spcPts val="0"/>
              </a:spcAft>
              <a:buClr>
                <a:schemeClr val="dk1"/>
              </a:buClr>
              <a:buSzPts val="2700"/>
              <a:buFont typeface="Arial"/>
              <a:buNone/>
              <a:defRPr b="1" i="0" sz="2700" u="none" cap="none" strike="noStrike">
                <a:solidFill>
                  <a:schemeClr val="dk1"/>
                </a:solidFill>
                <a:latin typeface="Arial"/>
                <a:ea typeface="Arial"/>
                <a:cs typeface="Arial"/>
                <a:sym typeface="Arial"/>
              </a:defRPr>
            </a:lvl1pPr>
            <a:lvl2pPr lvl="1">
              <a:spcBef>
                <a:spcPts val="0"/>
              </a:spcBef>
              <a:spcAft>
                <a:spcPts val="0"/>
              </a:spcAft>
              <a:buSzPts val="500"/>
              <a:buNone/>
              <a:defRPr sz="700"/>
            </a:lvl2pPr>
            <a:lvl3pPr lvl="2">
              <a:spcBef>
                <a:spcPts val="0"/>
              </a:spcBef>
              <a:spcAft>
                <a:spcPts val="0"/>
              </a:spcAft>
              <a:buSzPts val="500"/>
              <a:buNone/>
              <a:defRPr sz="700"/>
            </a:lvl3pPr>
            <a:lvl4pPr lvl="3">
              <a:spcBef>
                <a:spcPts val="0"/>
              </a:spcBef>
              <a:spcAft>
                <a:spcPts val="0"/>
              </a:spcAft>
              <a:buSzPts val="500"/>
              <a:buNone/>
              <a:defRPr sz="700"/>
            </a:lvl4pPr>
            <a:lvl5pPr lvl="4">
              <a:spcBef>
                <a:spcPts val="0"/>
              </a:spcBef>
              <a:spcAft>
                <a:spcPts val="0"/>
              </a:spcAft>
              <a:buSzPts val="500"/>
              <a:buNone/>
              <a:defRPr sz="700"/>
            </a:lvl5pPr>
            <a:lvl6pPr lvl="5">
              <a:spcBef>
                <a:spcPts val="0"/>
              </a:spcBef>
              <a:spcAft>
                <a:spcPts val="0"/>
              </a:spcAft>
              <a:buSzPts val="500"/>
              <a:buNone/>
              <a:defRPr sz="700"/>
            </a:lvl6pPr>
            <a:lvl7pPr lvl="6">
              <a:spcBef>
                <a:spcPts val="0"/>
              </a:spcBef>
              <a:spcAft>
                <a:spcPts val="0"/>
              </a:spcAft>
              <a:buSzPts val="500"/>
              <a:buNone/>
              <a:defRPr sz="700"/>
            </a:lvl7pPr>
            <a:lvl8pPr lvl="7">
              <a:spcBef>
                <a:spcPts val="0"/>
              </a:spcBef>
              <a:spcAft>
                <a:spcPts val="0"/>
              </a:spcAft>
              <a:buSzPts val="500"/>
              <a:buNone/>
              <a:defRPr sz="700"/>
            </a:lvl8pPr>
            <a:lvl9pPr lvl="8">
              <a:spcBef>
                <a:spcPts val="0"/>
              </a:spcBef>
              <a:spcAft>
                <a:spcPts val="0"/>
              </a:spcAft>
              <a:buSzPts val="500"/>
              <a:buNone/>
              <a:defRPr sz="700"/>
            </a:lvl9pPr>
          </a:lstStyle>
          <a:p/>
        </p:txBody>
      </p:sp>
      <p:sp>
        <p:nvSpPr>
          <p:cNvPr id="54" name="Google Shape;54;p13"/>
          <p:cNvSpPr txBox="1"/>
          <p:nvPr>
            <p:ph idx="1" type="body"/>
          </p:nvPr>
        </p:nvSpPr>
        <p:spPr>
          <a:xfrm>
            <a:off x="595389" y="1286790"/>
            <a:ext cx="7959813" cy="330664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1"/>
                </a:solidFill>
                <a:latin typeface="Arial"/>
                <a:ea typeface="Arial"/>
                <a:cs typeface="Arial"/>
                <a:sym typeface="Arial"/>
              </a:defRPr>
            </a:lvl1pPr>
            <a:lvl2pPr indent="-317500" lvl="1" marL="914400" marR="0" rtl="0" algn="l">
              <a:lnSpc>
                <a:spcPct val="100000"/>
              </a:lnSpc>
              <a:spcBef>
                <a:spcPts val="200"/>
              </a:spcBef>
              <a:spcAft>
                <a:spcPts val="0"/>
              </a:spcAft>
              <a:buClr>
                <a:schemeClr val="lt2"/>
              </a:buClr>
              <a:buSzPts val="1400"/>
              <a:buFont typeface="Arimo"/>
              <a:buChar char="▎"/>
              <a:defRPr b="1" i="0" sz="1200" u="none" cap="none" strike="noStrike">
                <a:solidFill>
                  <a:schemeClr val="dk1"/>
                </a:solidFill>
                <a:latin typeface="Arial"/>
                <a:ea typeface="Arial"/>
                <a:cs typeface="Arial"/>
                <a:sym typeface="Arial"/>
              </a:defRPr>
            </a:lvl2pPr>
            <a:lvl3pPr indent="-342900" lvl="2" marL="1371600" marR="0" rtl="0" algn="l">
              <a:lnSpc>
                <a:spcPct val="100000"/>
              </a:lnSpc>
              <a:spcBef>
                <a:spcPts val="200"/>
              </a:spcBef>
              <a:spcAft>
                <a:spcPts val="0"/>
              </a:spcAft>
              <a:buClr>
                <a:schemeClr val="dk1"/>
              </a:buClr>
              <a:buSzPts val="18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200"/>
              </a:spcBef>
              <a:spcAft>
                <a:spcPts val="0"/>
              </a:spcAft>
              <a:buClr>
                <a:schemeClr val="dk1"/>
              </a:buClr>
              <a:buSzPts val="1200"/>
              <a:buFont typeface="Arial"/>
              <a:buAutoNum type="arabicPeriod"/>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200"/>
              </a:spcBef>
              <a:spcAft>
                <a:spcPts val="0"/>
              </a:spcAft>
              <a:buClr>
                <a:schemeClr val="dk2"/>
              </a:buClr>
              <a:buSzPts val="1200"/>
              <a:buFont typeface="Arial"/>
              <a:buNone/>
              <a:defRPr b="0" i="0" sz="12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536">
          <p15:clr>
            <a:srgbClr val="F26B43"/>
          </p15:clr>
        </p15:guide>
        <p15:guide id="2" pos="2449">
          <p15:clr>
            <a:srgbClr val="F26B43"/>
          </p15:clr>
        </p15:guide>
        <p15:guide id="3" pos="2362">
          <p15:clr>
            <a:srgbClr val="F26B43"/>
          </p15:clr>
        </p15:guide>
        <p15:guide id="4" pos="2275">
          <p15:clr>
            <a:srgbClr val="F26B43"/>
          </p15:clr>
        </p15:guide>
        <p15:guide id="5" pos="2188">
          <p15:clr>
            <a:srgbClr val="F26B43"/>
          </p15:clr>
        </p15:guide>
        <p15:guide id="6" pos="2101">
          <p15:clr>
            <a:srgbClr val="F26B43"/>
          </p15:clr>
        </p15:guide>
        <p15:guide id="7" pos="1931">
          <p15:clr>
            <a:srgbClr val="F26B43"/>
          </p15:clr>
        </p15:guide>
        <p15:guide id="8" pos="1843">
          <p15:clr>
            <a:srgbClr val="F26B43"/>
          </p15:clr>
        </p15:guide>
        <p15:guide id="9" pos="1756">
          <p15:clr>
            <a:srgbClr val="F26B43"/>
          </p15:clr>
        </p15:guide>
        <p15:guide id="10" pos="1669">
          <p15:clr>
            <a:srgbClr val="F26B43"/>
          </p15:clr>
        </p15:guide>
        <p15:guide id="11" pos="1582">
          <p15:clr>
            <a:srgbClr val="F26B43"/>
          </p15:clr>
        </p15:guide>
        <p15:guide id="12" pos="1411">
          <p15:clr>
            <a:srgbClr val="F26B43"/>
          </p15:clr>
        </p15:guide>
        <p15:guide id="13" pos="1498">
          <p15:clr>
            <a:srgbClr val="F26B43"/>
          </p15:clr>
        </p15:guide>
        <p15:guide id="14" pos="1324">
          <p15:clr>
            <a:srgbClr val="F26B43"/>
          </p15:clr>
        </p15:guide>
        <p15:guide id="15" pos="1237">
          <p15:clr>
            <a:srgbClr val="F26B43"/>
          </p15:clr>
        </p15:guide>
        <p15:guide id="16" pos="1063">
          <p15:clr>
            <a:srgbClr val="F26B43"/>
          </p15:clr>
        </p15:guide>
        <p15:guide id="17" pos="979">
          <p15:clr>
            <a:srgbClr val="F26B43"/>
          </p15:clr>
        </p15:guide>
        <p15:guide id="18" pos="892">
          <p15:clr>
            <a:srgbClr val="F26B43"/>
          </p15:clr>
        </p15:guide>
        <p15:guide id="19" pos="805">
          <p15:clr>
            <a:srgbClr val="F26B43"/>
          </p15:clr>
        </p15:guide>
        <p15:guide id="20" pos="2620">
          <p15:clr>
            <a:srgbClr val="F26B43"/>
          </p15:clr>
        </p15:guide>
        <p15:guide id="21" pos="2707">
          <p15:clr>
            <a:srgbClr val="F26B43"/>
          </p15:clr>
        </p15:guide>
        <p15:guide id="22" pos="2968">
          <p15:clr>
            <a:srgbClr val="F26B43"/>
          </p15:clr>
        </p15:guide>
        <p15:guide id="23" pos="3055">
          <p15:clr>
            <a:srgbClr val="F26B43"/>
          </p15:clr>
        </p15:guide>
        <p15:guide id="24" pos="3140">
          <p15:clr>
            <a:srgbClr val="F26B43"/>
          </p15:clr>
        </p15:guide>
        <p15:guide id="25" pos="3226">
          <p15:clr>
            <a:srgbClr val="F26B43"/>
          </p15:clr>
        </p15:guide>
        <p15:guide id="26" pos="3574">
          <p15:clr>
            <a:srgbClr val="F26B43"/>
          </p15:clr>
        </p15:guide>
        <p15:guide id="27" pos="3313">
          <p15:clr>
            <a:srgbClr val="F26B43"/>
          </p15:clr>
        </p15:guide>
        <p15:guide id="28" pos="3658">
          <p15:clr>
            <a:srgbClr val="F26B43"/>
          </p15:clr>
        </p15:guide>
        <p15:guide id="29" pos="4006">
          <p15:clr>
            <a:srgbClr val="F26B43"/>
          </p15:clr>
        </p15:guide>
        <p15:guide id="30" pos="3832">
          <p15:clr>
            <a:srgbClr val="F26B43"/>
          </p15:clr>
        </p15:guide>
        <p15:guide id="31" pos="4696">
          <p15:clr>
            <a:srgbClr val="F26B43"/>
          </p15:clr>
        </p15:guide>
        <p15:guide id="32" pos="3919">
          <p15:clr>
            <a:srgbClr val="F26B43"/>
          </p15:clr>
        </p15:guide>
        <p15:guide id="33" pos="4091">
          <p15:clr>
            <a:srgbClr val="F26B43"/>
          </p15:clr>
        </p15:guide>
        <p15:guide id="34" pos="4177">
          <p15:clr>
            <a:srgbClr val="F26B43"/>
          </p15:clr>
        </p15:guide>
        <p15:guide id="35" pos="4264">
          <p15:clr>
            <a:srgbClr val="F26B43"/>
          </p15:clr>
        </p15:guide>
        <p15:guide id="36" pos="4351">
          <p15:clr>
            <a:srgbClr val="F26B43"/>
          </p15:clr>
        </p15:guide>
        <p15:guide id="37" pos="4438">
          <p15:clr>
            <a:srgbClr val="F26B43"/>
          </p15:clr>
        </p15:guide>
        <p15:guide id="38" orient="horz" pos="1597">
          <p15:clr>
            <a:srgbClr val="F26B43"/>
          </p15:clr>
        </p15:guide>
        <p15:guide id="39" orient="horz" pos="1510">
          <p15:clr>
            <a:srgbClr val="F26B43"/>
          </p15:clr>
        </p15:guide>
        <p15:guide id="40" orient="horz" pos="1423">
          <p15:clr>
            <a:srgbClr val="F26B43"/>
          </p15:clr>
        </p15:guide>
        <p15:guide id="41" orient="horz" pos="1165">
          <p15:clr>
            <a:srgbClr val="F26B43"/>
          </p15:clr>
        </p15:guide>
        <p15:guide id="42" orient="horz" pos="1078">
          <p15:clr>
            <a:srgbClr val="F26B43"/>
          </p15:clr>
        </p15:guide>
        <p15:guide id="43" orient="horz" pos="990">
          <p15:clr>
            <a:srgbClr val="F26B43"/>
          </p15:clr>
        </p15:guide>
        <p15:guide id="44" orient="horz" pos="903">
          <p15:clr>
            <a:srgbClr val="F26B43"/>
          </p15:clr>
        </p15:guide>
        <p15:guide id="45" orient="horz" pos="646">
          <p15:clr>
            <a:srgbClr val="F26B43"/>
          </p15:clr>
        </p15:guide>
        <p15:guide id="46" orient="horz" pos="1685">
          <p15:clr>
            <a:srgbClr val="F26B43"/>
          </p15:clr>
        </p15:guide>
        <p15:guide id="47" orient="horz" pos="1771">
          <p15:clr>
            <a:srgbClr val="F26B43"/>
          </p15:clr>
        </p15:guide>
        <p15:guide id="48" orient="horz" pos="1942">
          <p15:clr>
            <a:srgbClr val="F26B43"/>
          </p15:clr>
        </p15:guide>
        <p15:guide id="49" orient="horz" pos="2029">
          <p15:clr>
            <a:srgbClr val="F26B43"/>
          </p15:clr>
        </p15:guide>
        <p15:guide id="50" orient="horz" pos="2113">
          <p15:clr>
            <a:srgbClr val="F26B43"/>
          </p15:clr>
        </p15:guide>
        <p15:guide id="51" orient="horz" pos="2203">
          <p15:clr>
            <a:srgbClr val="F26B43"/>
          </p15:clr>
        </p15:guide>
        <p15:guide id="52" orient="horz" pos="2286">
          <p15:clr>
            <a:srgbClr val="F26B43"/>
          </p15:clr>
        </p15:guide>
        <p15:guide id="53" orient="horz" pos="2374">
          <p15:clr>
            <a:srgbClr val="F26B43"/>
          </p15:clr>
        </p15:guide>
        <p15:guide id="54" orient="horz" pos="2461">
          <p15:clr>
            <a:srgbClr val="F26B43"/>
          </p15:clr>
        </p15:guide>
        <p15:guide id="55" orient="horz" pos="2547">
          <p15:clr>
            <a:srgbClr val="F26B43"/>
          </p15:clr>
        </p15:guide>
        <p15:guide id="56" orient="horz" pos="2806">
          <p15:clr>
            <a:srgbClr val="F26B43"/>
          </p15:clr>
        </p15:guide>
        <p15:guide id="57" orient="horz" pos="2720">
          <p15:clr>
            <a:srgbClr val="F26B43"/>
          </p15:clr>
        </p15:guide>
        <p15:guide id="58" orient="horz" pos="2635">
          <p15:clr>
            <a:srgbClr val="F26B43"/>
          </p15:clr>
        </p15:guide>
        <p15:guide id="59" pos="2794">
          <p15:clr>
            <a:srgbClr val="F26B43"/>
          </p15:clr>
        </p15:guide>
        <p15:guide id="60" orient="horz" pos="1335">
          <p15:clr>
            <a:srgbClr val="F26B43"/>
          </p15:clr>
        </p15:guide>
        <p15:guide id="61" orient="horz" pos="1252">
          <p15:clr>
            <a:srgbClr val="F26B43"/>
          </p15:clr>
        </p15:guide>
        <p15:guide id="62" orient="horz" pos="1854">
          <p15:clr>
            <a:srgbClr val="F26B43"/>
          </p15:clr>
        </p15:guide>
        <p15:guide id="63" pos="717">
          <p15:clr>
            <a:srgbClr val="F26B43"/>
          </p15:clr>
        </p15:guide>
        <p15:guide id="64" pos="630">
          <p15:clr>
            <a:srgbClr val="F26B43"/>
          </p15:clr>
        </p15:guide>
        <p15:guide id="65" pos="544">
          <p15:clr>
            <a:srgbClr val="F26B43"/>
          </p15:clr>
        </p15:guide>
        <p15:guide id="66" pos="4525">
          <p15:clr>
            <a:srgbClr val="F26B43"/>
          </p15:clr>
        </p15:guide>
        <p15:guide id="67" pos="4783">
          <p15:clr>
            <a:srgbClr val="F26B43"/>
          </p15:clr>
        </p15:guide>
        <p15:guide id="68" pos="4870">
          <p15:clr>
            <a:srgbClr val="F26B43"/>
          </p15:clr>
        </p15:guide>
        <p15:guide id="69" pos="4957">
          <p15:clr>
            <a:srgbClr val="F26B43"/>
          </p15:clr>
        </p15:guide>
        <p15:guide id="70" orient="horz" pos="297">
          <p15:clr>
            <a:srgbClr val="F26B43"/>
          </p15:clr>
        </p15:guide>
        <p15:guide id="71" pos="5044">
          <p15:clr>
            <a:srgbClr val="F26B43"/>
          </p15:clr>
        </p15:guide>
        <p15:guide id="72" pos="5131">
          <p15:clr>
            <a:srgbClr val="F26B43"/>
          </p15:clr>
        </p15:guide>
        <p15:guide id="73" pos="5215">
          <p15:clr>
            <a:srgbClr val="F26B43"/>
          </p15:clr>
        </p15:guide>
        <p15:guide id="74" pos="5303">
          <p15:clr>
            <a:srgbClr val="F26B43"/>
          </p15:clr>
        </p15:guide>
        <p15:guide id="75" pos="3400">
          <p15:clr>
            <a:srgbClr val="F26B43"/>
          </p15:clr>
        </p15:guide>
        <p15:guide id="76" pos="3487">
          <p15:clr>
            <a:srgbClr val="F26B43"/>
          </p15:clr>
        </p15:guide>
        <p15:guide id="77" orient="horz" pos="473">
          <p15:clr>
            <a:srgbClr val="F26B43"/>
          </p15:clr>
        </p15:guide>
        <p15:guide id="78" orient="horz" pos="2893">
          <p15:clr>
            <a:srgbClr val="F26B43"/>
          </p15:clr>
        </p15:guide>
        <p15:guide id="79" orient="horz" pos="385">
          <p15:clr>
            <a:srgbClr val="F26B43"/>
          </p15:clr>
        </p15:guide>
        <p15:guide id="80" orient="horz" pos="560">
          <p15:clr>
            <a:srgbClr val="F26B43"/>
          </p15:clr>
        </p15:guide>
        <p15:guide id="81" pos="460">
          <p15:clr>
            <a:srgbClr val="F26B43"/>
          </p15:clr>
        </p15:guide>
        <p15:guide id="82" pos="373">
          <p15:clr>
            <a:srgbClr val="F26B43"/>
          </p15:clr>
        </p15:guide>
        <p15:guide id="83" orient="horz" pos="816">
          <p15:clr>
            <a:srgbClr val="F26B43"/>
          </p15:clr>
        </p15:guide>
        <p15:guide id="84" pos="5389">
          <p15:clr>
            <a:srgbClr val="F26B43"/>
          </p15:clr>
        </p15:guide>
        <p15:guide id="85" orient="horz" pos="214">
          <p15:clr>
            <a:srgbClr val="F26B43"/>
          </p15:clr>
        </p15:guide>
        <p15:guide id="86" orient="horz" pos="3067">
          <p15:clr>
            <a:srgbClr val="F26B43"/>
          </p15:clr>
        </p15:guide>
        <p15:guide id="87" orient="horz" pos="2980">
          <p15:clr>
            <a:srgbClr val="F26B43"/>
          </p15:clr>
        </p15:guide>
        <p15:guide id="88" orient="horz" pos="7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arxiv.org/abs/2202.12837" TargetMode="External"/><Relationship Id="rId4" Type="http://schemas.openxmlformats.org/officeDocument/2006/relationships/hyperlink" Target="https://arxiv.org/abs/2301.11916" TargetMode="External"/><Relationship Id="rId5" Type="http://schemas.openxmlformats.org/officeDocument/2006/relationships/hyperlink" Target="https://arxiv.org/abs/2212.09865" TargetMode="External"/><Relationship Id="rId6" Type="http://schemas.openxmlformats.org/officeDocument/2006/relationships/hyperlink" Target="https://arxiv.org/abs/2302.13539" TargetMode="External"/><Relationship Id="rId7" Type="http://schemas.openxmlformats.org/officeDocument/2006/relationships/hyperlink" Target="https://arxiv.org/abs/2104.0878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8"/>
          <p:cNvSpPr txBox="1"/>
          <p:nvPr>
            <p:ph type="ctrTitle"/>
          </p:nvPr>
        </p:nvSpPr>
        <p:spPr>
          <a:xfrm>
            <a:off x="1141094" y="1436688"/>
            <a:ext cx="6866059" cy="2060178"/>
          </a:xfrm>
          <a:prstGeom prst="rect">
            <a:avLst/>
          </a:prstGeom>
          <a:noFill/>
          <a:ln>
            <a:noFill/>
          </a:ln>
        </p:spPr>
        <p:txBody>
          <a:bodyPr anchorCtr="0" anchor="ctr" bIns="0" lIns="0" spcFirstLastPara="1" rIns="0" wrap="square" tIns="81000">
            <a:noAutofit/>
          </a:bodyPr>
          <a:lstStyle/>
          <a:p>
            <a:pPr indent="0" lvl="0" marL="0" marR="0" rtl="0" algn="l">
              <a:lnSpc>
                <a:spcPct val="100000"/>
              </a:lnSpc>
              <a:spcBef>
                <a:spcPts val="0"/>
              </a:spcBef>
              <a:spcAft>
                <a:spcPts val="0"/>
              </a:spcAft>
              <a:buClr>
                <a:schemeClr val="dk1"/>
              </a:buClr>
              <a:buSzPts val="3600"/>
              <a:buFont typeface="Arial"/>
              <a:buNone/>
            </a:pPr>
            <a:r>
              <a:rPr lang="en-GB"/>
              <a:t>О работе в Yandex Research</a:t>
            </a:r>
            <a:endParaRPr/>
          </a:p>
        </p:txBody>
      </p:sp>
      <p:sp>
        <p:nvSpPr>
          <p:cNvPr id="389" name="Google Shape;389;p58"/>
          <p:cNvSpPr txBox="1"/>
          <p:nvPr>
            <p:ph idx="1" type="subTitle"/>
          </p:nvPr>
        </p:nvSpPr>
        <p:spPr>
          <a:xfrm>
            <a:off x="1140825" y="3772911"/>
            <a:ext cx="6866059" cy="681813"/>
          </a:xfrm>
          <a:prstGeom prst="rect">
            <a:avLst/>
          </a:prstGeom>
          <a:noFill/>
          <a:ln>
            <a:noFill/>
          </a:ln>
        </p:spPr>
        <p:txBody>
          <a:bodyPr anchorCtr="0" anchor="b" bIns="94500" lIns="0" spcFirstLastPara="1" rIns="0" wrap="square" tIns="0">
            <a:noAutofit/>
          </a:bodyPr>
          <a:lstStyle/>
          <a:p>
            <a:pPr indent="0" lvl="0" marL="0" rtl="0" algn="l">
              <a:lnSpc>
                <a:spcPct val="100000"/>
              </a:lnSpc>
              <a:spcBef>
                <a:spcPts val="0"/>
              </a:spcBef>
              <a:spcAft>
                <a:spcPts val="0"/>
              </a:spcAft>
              <a:buSzPts val="1200"/>
              <a:buFont typeface="Arial"/>
              <a:buNone/>
            </a:pPr>
            <a:r>
              <a:rPr lang="en-GB"/>
              <a:t>Лена Вольф, стажер-исследователь</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Дальнейшие исследования</a:t>
            </a:r>
            <a:endParaRPr/>
          </a:p>
        </p:txBody>
      </p:sp>
      <p:sp>
        <p:nvSpPr>
          <p:cNvPr id="445" name="Google Shape;445;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GB"/>
              <a:t>Какими способами можно выбирать лучшие примеры?</a:t>
            </a:r>
            <a:endParaRPr/>
          </a:p>
          <a:p>
            <a:pPr indent="-342900" lvl="0" marL="457200" rtl="0" algn="l">
              <a:spcBef>
                <a:spcPts val="0"/>
              </a:spcBef>
              <a:spcAft>
                <a:spcPts val="0"/>
              </a:spcAft>
              <a:buSzPts val="1800"/>
              <a:buAutoNum type="arabicPeriod"/>
            </a:pPr>
            <a:r>
              <a:rPr lang="en-GB"/>
              <a:t>Насколько они универсальны? Переносятся ли они между разными моделями?</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Что почитать?</a:t>
            </a:r>
            <a:endParaRPr/>
          </a:p>
        </p:txBody>
      </p:sp>
      <p:sp>
        <p:nvSpPr>
          <p:cNvPr id="451" name="Google Shape;451;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GB" sz="1400" u="sng">
                <a:solidFill>
                  <a:schemeClr val="hlink"/>
                </a:solidFill>
                <a:hlinkClick r:id="rId3"/>
              </a:rPr>
              <a:t>Rethinking the Role of Demonstrations: What Makes In-Context Learning Work?</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en-GB" sz="1400" u="sng">
                <a:solidFill>
                  <a:schemeClr val="hlink"/>
                </a:solidFill>
                <a:hlinkClick r:id="rId4"/>
              </a:rPr>
              <a:t>Large Language Models Are Implicitly Topic Models: Explaining and Finding Good Demonstrations for In-Context Learning</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en-GB" sz="1400" u="sng">
                <a:solidFill>
                  <a:schemeClr val="hlink"/>
                </a:solidFill>
                <a:hlinkClick r:id="rId5"/>
              </a:rPr>
              <a:t>Z-ICL: Zero-Shot In-Context Learning with Pseudo-Demonstrations</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en-GB" sz="1400" u="sng">
                <a:solidFill>
                  <a:schemeClr val="hlink"/>
                </a:solidFill>
                <a:hlinkClick r:id="rId6"/>
              </a:rPr>
              <a:t>Finding Supporting Examples for In-Context Learning</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en-GB" sz="1400" u="sng">
                <a:solidFill>
                  <a:schemeClr val="hlink"/>
                </a:solidFill>
                <a:hlinkClick r:id="rId7"/>
              </a:rPr>
              <a:t>Fantastically Ordered Prompts and Where to Find Them: Overcoming Few-Shot Prompt Order Sensitivity</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О себе</a:t>
            </a:r>
            <a:endParaRPr/>
          </a:p>
        </p:txBody>
      </p:sp>
      <p:sp>
        <p:nvSpPr>
          <p:cNvPr id="395" name="Google Shape;395;p59"/>
          <p:cNvSpPr txBox="1"/>
          <p:nvPr>
            <p:ph idx="1" type="body"/>
          </p:nvPr>
        </p:nvSpPr>
        <p:spPr>
          <a:xfrm>
            <a:off x="311700" y="1152475"/>
            <a:ext cx="4363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600"/>
              <a:t>Меня зовут Лена Вольф</a:t>
            </a:r>
            <a:endParaRPr sz="1600"/>
          </a:p>
          <a:p>
            <a:pPr indent="0" lvl="0" marL="0" rtl="0" algn="l">
              <a:spcBef>
                <a:spcPts val="1200"/>
              </a:spcBef>
              <a:spcAft>
                <a:spcPts val="0"/>
              </a:spcAft>
              <a:buNone/>
            </a:pPr>
            <a:r>
              <a:rPr lang="en-GB" sz="1600"/>
              <a:t>Закончила бакалавриат “Фундаментальная и компьютерная лингвистика”</a:t>
            </a:r>
            <a:endParaRPr sz="1600"/>
          </a:p>
          <a:p>
            <a:pPr indent="0" lvl="0" marL="0" rtl="0" algn="l">
              <a:spcBef>
                <a:spcPts val="1200"/>
              </a:spcBef>
              <a:spcAft>
                <a:spcPts val="0"/>
              </a:spcAft>
              <a:buNone/>
            </a:pPr>
            <a:r>
              <a:rPr lang="en-GB" sz="1600"/>
              <a:t>Сейчас учусь в магистратуре “Современные компьютерные науки”</a:t>
            </a:r>
            <a:endParaRPr sz="1600"/>
          </a:p>
          <a:p>
            <a:pPr indent="0" lvl="0" marL="0" rtl="0" algn="l">
              <a:spcBef>
                <a:spcPts val="1200"/>
              </a:spcBef>
              <a:spcAft>
                <a:spcPts val="1200"/>
              </a:spcAft>
              <a:buNone/>
            </a:pPr>
            <a:r>
              <a:rPr lang="en-GB" sz="1600"/>
              <a:t>Стажер-исследователь в Yandex Research</a:t>
            </a:r>
            <a:endParaRPr sz="1600"/>
          </a:p>
        </p:txBody>
      </p:sp>
      <p:pic>
        <p:nvPicPr>
          <p:cNvPr id="396" name="Google Shape;396;p59"/>
          <p:cNvPicPr preferRelativeResize="0"/>
          <p:nvPr/>
        </p:nvPicPr>
        <p:blipFill>
          <a:blip r:embed="rId3">
            <a:alphaModFix/>
          </a:blip>
          <a:stretch>
            <a:fillRect/>
          </a:stretch>
        </p:blipFill>
        <p:spPr>
          <a:xfrm>
            <a:off x="5251675" y="1017725"/>
            <a:ext cx="2865732" cy="3820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Как </a:t>
            </a:r>
            <a:r>
              <a:rPr lang="en-GB"/>
              <a:t>устроена</a:t>
            </a:r>
            <a:r>
              <a:rPr lang="en-GB"/>
              <a:t> лаборатория</a:t>
            </a:r>
            <a:endParaRPr/>
          </a:p>
        </p:txBody>
      </p:sp>
      <p:sp>
        <p:nvSpPr>
          <p:cNvPr id="402" name="Google Shape;402;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Несколько разных исследовательских групп</a:t>
            </a:r>
            <a:endParaRPr/>
          </a:p>
          <a:p>
            <a:pPr indent="-342900" lvl="0" marL="457200" rtl="0" algn="l">
              <a:spcBef>
                <a:spcPts val="0"/>
              </a:spcBef>
              <a:spcAft>
                <a:spcPts val="0"/>
              </a:spcAft>
              <a:buSzPts val="1800"/>
              <a:buChar char="●"/>
            </a:pPr>
            <a:r>
              <a:rPr lang="en-GB"/>
              <a:t>Диффузионные модели, computer vision, графы, распределенные вычисления…</a:t>
            </a:r>
            <a:endParaRPr/>
          </a:p>
          <a:p>
            <a:pPr indent="-342900" lvl="0" marL="457200" rtl="0" algn="l">
              <a:spcBef>
                <a:spcPts val="0"/>
              </a:spcBef>
              <a:spcAft>
                <a:spcPts val="0"/>
              </a:spcAft>
              <a:buSzPts val="1800"/>
              <a:buChar char="●"/>
            </a:pPr>
            <a:r>
              <a:rPr lang="en-GB"/>
              <a:t>Проводим исследования и публикуем статьи</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Large Language Models</a:t>
            </a:r>
            <a:endParaRPr/>
          </a:p>
        </p:txBody>
      </p:sp>
      <p:pic>
        <p:nvPicPr>
          <p:cNvPr id="408" name="Google Shape;408;p61"/>
          <p:cNvPicPr preferRelativeResize="0"/>
          <p:nvPr/>
        </p:nvPicPr>
        <p:blipFill rotWithShape="1">
          <a:blip r:embed="rId3">
            <a:alphaModFix/>
          </a:blip>
          <a:srcRect b="35052" l="0" r="0" t="0"/>
          <a:stretch/>
        </p:blipFill>
        <p:spPr>
          <a:xfrm>
            <a:off x="1092099" y="1254950"/>
            <a:ext cx="6959802" cy="3340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Prompt engineering</a:t>
            </a:r>
            <a:endParaRPr/>
          </a:p>
        </p:txBody>
      </p:sp>
      <p:sp>
        <p:nvSpPr>
          <p:cNvPr id="414" name="Google Shape;414;p62"/>
          <p:cNvSpPr txBox="1"/>
          <p:nvPr>
            <p:ph idx="1" type="body"/>
          </p:nvPr>
        </p:nvSpPr>
        <p:spPr>
          <a:xfrm>
            <a:off x="311700" y="1152475"/>
            <a:ext cx="5158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t>Как объяснить модели, что мы от нее хотим?</a:t>
            </a:r>
            <a:endParaRPr sz="1700"/>
          </a:p>
          <a:p>
            <a:pPr indent="0" lvl="0" marL="0" rtl="0" algn="l">
              <a:spcBef>
                <a:spcPts val="1200"/>
              </a:spcBef>
              <a:spcAft>
                <a:spcPts val="0"/>
              </a:spcAft>
              <a:buNone/>
            </a:pPr>
            <a:r>
              <a:rPr lang="en-GB" sz="1700"/>
              <a:t>На примере генерации изображений: </a:t>
            </a:r>
            <a:endParaRPr sz="1700"/>
          </a:p>
          <a:p>
            <a:pPr indent="0" lvl="0" marL="0" rtl="0" algn="l">
              <a:spcBef>
                <a:spcPts val="1200"/>
              </a:spcBef>
              <a:spcAft>
                <a:spcPts val="1200"/>
              </a:spcAft>
              <a:buNone/>
            </a:pPr>
            <a:r>
              <a:rPr lang="en-GB" sz="1100">
                <a:latin typeface="Courier"/>
                <a:ea typeface="Courier"/>
                <a:cs typeface="Courier"/>
                <a:sym typeface="Courier"/>
              </a:rPr>
              <a:t>The parametric hotel lobby is a sleek and modern space with plenty of natural light. The lobby is spacious and open with a variety of seating options. The front desk is a sleek white counter with a parametric design. The walls are a light blue color with parametric patterns. The floor is a light wood color with a parametric design. There are plenty of plants and flowers throughout the space. The overall effect is a calm and relaxing space. occlusion, moody, sunset, concept art, octane rendering, 8k, highly detailed, concept art, highly detailed, beautiful scenery, cinematic, beautiful light, hyperreal, octane render, hdr, long exposure, 8K, realistic, fog, moody, fire and explosions, smoke, 50mm f2.8</a:t>
            </a:r>
            <a:endParaRPr sz="1100">
              <a:latin typeface="Courier"/>
              <a:ea typeface="Courier"/>
              <a:cs typeface="Courier"/>
              <a:sym typeface="Courier"/>
            </a:endParaRPr>
          </a:p>
        </p:txBody>
      </p:sp>
      <p:pic>
        <p:nvPicPr>
          <p:cNvPr id="415" name="Google Shape;415;p62"/>
          <p:cNvPicPr preferRelativeResize="0"/>
          <p:nvPr/>
        </p:nvPicPr>
        <p:blipFill>
          <a:blip r:embed="rId3">
            <a:alphaModFix/>
          </a:blip>
          <a:stretch>
            <a:fillRect/>
          </a:stretch>
        </p:blipFill>
        <p:spPr>
          <a:xfrm>
            <a:off x="5585375" y="1587825"/>
            <a:ext cx="3211024" cy="3211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In-context learning</a:t>
            </a:r>
            <a:endParaRPr/>
          </a:p>
        </p:txBody>
      </p:sp>
      <p:sp>
        <p:nvSpPr>
          <p:cNvPr id="421" name="Google Shape;421;p63"/>
          <p:cNvSpPr txBox="1"/>
          <p:nvPr>
            <p:ph idx="1" type="body"/>
          </p:nvPr>
        </p:nvSpPr>
        <p:spPr>
          <a:xfrm>
            <a:off x="311700" y="1152475"/>
            <a:ext cx="7810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Можно показать модели примеры и сказать сделать по аналогии</a:t>
            </a:r>
            <a:endParaRPr/>
          </a:p>
        </p:txBody>
      </p:sp>
      <p:pic>
        <p:nvPicPr>
          <p:cNvPr id="422" name="Google Shape;422;p63"/>
          <p:cNvPicPr preferRelativeResize="0"/>
          <p:nvPr/>
        </p:nvPicPr>
        <p:blipFill>
          <a:blip r:embed="rId3">
            <a:alphaModFix/>
          </a:blip>
          <a:stretch>
            <a:fillRect/>
          </a:stretch>
        </p:blipFill>
        <p:spPr>
          <a:xfrm>
            <a:off x="1533525" y="1930150"/>
            <a:ext cx="6076949" cy="2780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Как понять, что подавать?</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Кратко</a:t>
            </a:r>
            <a:endParaRPr/>
          </a:p>
        </p:txBody>
      </p:sp>
      <p:sp>
        <p:nvSpPr>
          <p:cNvPr id="433" name="Google Shape;433;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Не все примеры одинаково полезны: добавление примера А улучшает итоговую метрику на 0.5%, а добавление примера Б – на 0.1%</a:t>
            </a:r>
            <a:endParaRPr/>
          </a:p>
          <a:p>
            <a:pPr indent="0" lvl="0" marL="0" rtl="0" algn="l">
              <a:spcBef>
                <a:spcPts val="1200"/>
              </a:spcBef>
              <a:spcAft>
                <a:spcPts val="1200"/>
              </a:spcAft>
              <a:buNone/>
            </a:pPr>
            <a:r>
              <a:rPr lang="en-GB"/>
              <a:t>Можно подавать только k “наиболее полезных” примеров</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Но…</a:t>
            </a:r>
            <a:endParaRPr/>
          </a:p>
        </p:txBody>
      </p:sp>
      <p:pic>
        <p:nvPicPr>
          <p:cNvPr id="439" name="Google Shape;439;p66"/>
          <p:cNvPicPr preferRelativeResize="0"/>
          <p:nvPr/>
        </p:nvPicPr>
        <p:blipFill>
          <a:blip r:embed="rId3">
            <a:alphaModFix/>
          </a:blip>
          <a:stretch>
            <a:fillRect/>
          </a:stretch>
        </p:blipFill>
        <p:spPr>
          <a:xfrm>
            <a:off x="2246925" y="1017725"/>
            <a:ext cx="4143874" cy="382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Yandex">
  <a:themeElements>
    <a:clrScheme name="Яндекс 2021">
      <a:dk1>
        <a:srgbClr val="000000"/>
      </a:dk1>
      <a:lt1>
        <a:srgbClr val="FFFFFF"/>
      </a:lt1>
      <a:dk2>
        <a:srgbClr val="FC3F1D"/>
      </a:dk2>
      <a:lt2>
        <a:srgbClr val="FED42B"/>
      </a:lt2>
      <a:accent1>
        <a:srgbClr val="0077FF"/>
      </a:accent1>
      <a:accent2>
        <a:srgbClr val="23B324"/>
      </a:accent2>
      <a:accent3>
        <a:srgbClr val="6838CF"/>
      </a:accent3>
      <a:accent4>
        <a:srgbClr val="5DCEF9"/>
      </a:accent4>
      <a:accent5>
        <a:srgbClr val="C62CD0"/>
      </a:accent5>
      <a:accent6>
        <a:srgbClr val="FF9A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