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0" r:id="rId2"/>
    <p:sldId id="256" r:id="rId3"/>
    <p:sldId id="268" r:id="rId4"/>
    <p:sldId id="258" r:id="rId5"/>
    <p:sldId id="259" r:id="rId6"/>
    <p:sldId id="260" r:id="rId7"/>
    <p:sldId id="261" r:id="rId8"/>
    <p:sldId id="262" r:id="rId9"/>
    <p:sldId id="269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02D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211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7" d="100"/>
          <a:sy n="57" d="100"/>
        </p:scale>
        <p:origin x="2510" y="3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bg1"/>
                </a:solidFill>
              </a:rPr>
              <a:t>Название диаграммы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73-4943-995F-49529BECFC5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73-4943-995F-49529BECFC5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73-4943-995F-49529BECFC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23985600"/>
        <c:axId val="825450144"/>
      </c:barChart>
      <c:catAx>
        <c:axId val="92398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5450144"/>
        <c:crosses val="autoZero"/>
        <c:auto val="1"/>
        <c:lblAlgn val="ctr"/>
        <c:lblOffset val="100"/>
        <c:noMultiLvlLbl val="0"/>
      </c:catAx>
      <c:valAx>
        <c:axId val="825450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3985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52E-498F-91FD-57E9568CB06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52E-498F-91FD-57E9568CB06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52E-498F-91FD-57E9568CB06A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52E-498F-91FD-57E9568CB06A}"/>
              </c:ext>
            </c:extLst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C0-4FB8-8D42-C4CFC8DF9C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A2170FD7-6B04-4C84-9A84-1062B813F3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A676B14-E86F-4677-830A-A6E90A8BCC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D0332-8048-4258-AB75-944BCF0855E8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E57AF6F-1C34-4181-95D8-5F14FDE59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5829381-4EC5-4D03-A3F8-83253E96B6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352FB-2303-45FA-8061-E59AD11B4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861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653B6-211F-44BE-9B00-7F8056472DDA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188DB-EBD4-4590-8479-A2AD1C0DE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62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9188DB-EBD4-4590-8479-A2AD1C0DE6E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352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7C8CE8-4D43-4A62-8124-F27455C5F08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3110" y="3745230"/>
            <a:ext cx="6177280" cy="853440"/>
          </a:xfrm>
        </p:spPr>
        <p:txBody>
          <a:bodyPr anchor="b">
            <a:normAutofit/>
          </a:bodyPr>
          <a:lstStyle>
            <a:lvl1pPr algn="l">
              <a:defRPr sz="2400">
                <a:latin typeface="+mn-lt"/>
              </a:defRPr>
            </a:lvl1pPr>
          </a:lstStyle>
          <a:p>
            <a:r>
              <a:rPr lang="ru-RU" dirty="0">
                <a:effectLst/>
              </a:rPr>
              <a:t>Если нужно больше места, то используйте подзаголовок 24 </a:t>
            </a:r>
            <a:r>
              <a:rPr lang="ru-RU" dirty="0" err="1">
                <a:effectLst/>
              </a:rPr>
              <a:t>pt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  <p:sp>
        <p:nvSpPr>
          <p:cNvPr id="21" name="Полилиния: фигура 20">
            <a:extLst>
              <a:ext uri="{FF2B5EF4-FFF2-40B4-BE49-F238E27FC236}">
                <a16:creationId xmlns:a16="http://schemas.microsoft.com/office/drawing/2014/main" id="{AE1C6B95-41E5-4EDE-8E2B-5C62D900C462}"/>
              </a:ext>
            </a:extLst>
          </p:cNvPr>
          <p:cNvSpPr/>
          <p:nvPr userDrawn="1"/>
        </p:nvSpPr>
        <p:spPr>
          <a:xfrm>
            <a:off x="9896987" y="431701"/>
            <a:ext cx="213259" cy="322771"/>
          </a:xfrm>
          <a:custGeom>
            <a:avLst/>
            <a:gdLst>
              <a:gd name="connsiteX0" fmla="*/ 0 w 213259"/>
              <a:gd name="connsiteY0" fmla="*/ 0 h 322771"/>
              <a:gd name="connsiteX1" fmla="*/ 213260 w 213259"/>
              <a:gd name="connsiteY1" fmla="*/ 0 h 322771"/>
              <a:gd name="connsiteX2" fmla="*/ 213260 w 213259"/>
              <a:gd name="connsiteY2" fmla="*/ 322771 h 322771"/>
              <a:gd name="connsiteX3" fmla="*/ 0 w 213259"/>
              <a:gd name="connsiteY3" fmla="*/ 322771 h 322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259" h="322771">
                <a:moveTo>
                  <a:pt x="0" y="0"/>
                </a:moveTo>
                <a:lnTo>
                  <a:pt x="213260" y="0"/>
                </a:lnTo>
                <a:lnTo>
                  <a:pt x="213260" y="322771"/>
                </a:lnTo>
                <a:lnTo>
                  <a:pt x="0" y="322771"/>
                </a:lnTo>
                <a:close/>
              </a:path>
            </a:pathLst>
          </a:custGeom>
          <a:solidFill>
            <a:srgbClr val="FFFFFF"/>
          </a:solidFill>
          <a:ln w="574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22" name="Полилиния: фигура 21">
            <a:extLst>
              <a:ext uri="{FF2B5EF4-FFF2-40B4-BE49-F238E27FC236}">
                <a16:creationId xmlns:a16="http://schemas.microsoft.com/office/drawing/2014/main" id="{B072D3B9-BFB6-4CAA-AE31-D62AE3BB7E5D}"/>
              </a:ext>
            </a:extLst>
          </p:cNvPr>
          <p:cNvSpPr/>
          <p:nvPr/>
        </p:nvSpPr>
        <p:spPr>
          <a:xfrm>
            <a:off x="9788205" y="383546"/>
            <a:ext cx="1924370" cy="419079"/>
          </a:xfrm>
          <a:custGeom>
            <a:avLst/>
            <a:gdLst>
              <a:gd name="connsiteX0" fmla="*/ 419780 w 1924370"/>
              <a:gd name="connsiteY0" fmla="*/ 251772 h 419079"/>
              <a:gd name="connsiteX1" fmla="*/ 212044 w 1924370"/>
              <a:gd name="connsiteY1" fmla="*/ 419079 h 419079"/>
              <a:gd name="connsiteX2" fmla="*/ 4308 w 1924370"/>
              <a:gd name="connsiteY2" fmla="*/ 251765 h 419079"/>
              <a:gd name="connsiteX3" fmla="*/ 0 w 1924370"/>
              <a:gd name="connsiteY3" fmla="*/ 209540 h 419079"/>
              <a:gd name="connsiteX4" fmla="*/ 212044 w 1924370"/>
              <a:gd name="connsiteY4" fmla="*/ 0 h 419079"/>
              <a:gd name="connsiteX5" fmla="*/ 424087 w 1924370"/>
              <a:gd name="connsiteY5" fmla="*/ 209540 h 419079"/>
              <a:gd name="connsiteX6" fmla="*/ 419780 w 1924370"/>
              <a:gd name="connsiteY6" fmla="*/ 251772 h 419079"/>
              <a:gd name="connsiteX7" fmla="*/ 248323 w 1924370"/>
              <a:gd name="connsiteY7" fmla="*/ 190665 h 419079"/>
              <a:gd name="connsiteX8" fmla="*/ 275975 w 1924370"/>
              <a:gd name="connsiteY8" fmla="*/ 169992 h 419079"/>
              <a:gd name="connsiteX9" fmla="*/ 290787 w 1924370"/>
              <a:gd name="connsiteY9" fmla="*/ 129607 h 419079"/>
              <a:gd name="connsiteX10" fmla="*/ 267822 w 1924370"/>
              <a:gd name="connsiteY10" fmla="*/ 80770 h 419079"/>
              <a:gd name="connsiteX11" fmla="*/ 213315 w 1924370"/>
              <a:gd name="connsiteY11" fmla="*/ 65370 h 419079"/>
              <a:gd name="connsiteX12" fmla="*/ 198728 w 1924370"/>
              <a:gd name="connsiteY12" fmla="*/ 65370 h 419079"/>
              <a:gd name="connsiteX13" fmla="*/ 197282 w 1924370"/>
              <a:gd name="connsiteY13" fmla="*/ 65345 h 419079"/>
              <a:gd name="connsiteX14" fmla="*/ 137115 w 1924370"/>
              <a:gd name="connsiteY14" fmla="*/ 65345 h 419079"/>
              <a:gd name="connsiteX15" fmla="*/ 137115 w 1924370"/>
              <a:gd name="connsiteY15" fmla="*/ 345948 h 419079"/>
              <a:gd name="connsiteX16" fmla="*/ 308790 w 1924370"/>
              <a:gd name="connsiteY16" fmla="*/ 345948 h 419079"/>
              <a:gd name="connsiteX17" fmla="*/ 308790 w 1924370"/>
              <a:gd name="connsiteY17" fmla="*/ 292084 h 419079"/>
              <a:gd name="connsiteX18" fmla="*/ 248323 w 1924370"/>
              <a:gd name="connsiteY18" fmla="*/ 190665 h 419079"/>
              <a:gd name="connsiteX19" fmla="*/ 219576 w 1924370"/>
              <a:gd name="connsiteY19" fmla="*/ 198596 h 419079"/>
              <a:gd name="connsiteX20" fmla="*/ 269892 w 1924370"/>
              <a:gd name="connsiteY20" fmla="*/ 286836 h 419079"/>
              <a:gd name="connsiteX21" fmla="*/ 269892 w 1924370"/>
              <a:gd name="connsiteY21" fmla="*/ 330449 h 419079"/>
              <a:gd name="connsiteX22" fmla="*/ 238948 w 1924370"/>
              <a:gd name="connsiteY22" fmla="*/ 330449 h 419079"/>
              <a:gd name="connsiteX23" fmla="*/ 238948 w 1924370"/>
              <a:gd name="connsiteY23" fmla="*/ 236792 h 419079"/>
              <a:gd name="connsiteX24" fmla="*/ 203217 w 1924370"/>
              <a:gd name="connsiteY24" fmla="*/ 236792 h 419079"/>
              <a:gd name="connsiteX25" fmla="*/ 203217 w 1924370"/>
              <a:gd name="connsiteY25" fmla="*/ 330547 h 419079"/>
              <a:gd name="connsiteX26" fmla="*/ 175839 w 1924370"/>
              <a:gd name="connsiteY26" fmla="*/ 330547 h 419079"/>
              <a:gd name="connsiteX27" fmla="*/ 175839 w 1924370"/>
              <a:gd name="connsiteY27" fmla="*/ 79317 h 419079"/>
              <a:gd name="connsiteX28" fmla="*/ 203965 w 1924370"/>
              <a:gd name="connsiteY28" fmla="*/ 79342 h 419079"/>
              <a:gd name="connsiteX29" fmla="*/ 241740 w 1924370"/>
              <a:gd name="connsiteY29" fmla="*/ 95505 h 419079"/>
              <a:gd name="connsiteX30" fmla="*/ 252488 w 1924370"/>
              <a:gd name="connsiteY30" fmla="*/ 121205 h 419079"/>
              <a:gd name="connsiteX31" fmla="*/ 203217 w 1924370"/>
              <a:gd name="connsiteY31" fmla="*/ 121205 h 419079"/>
              <a:gd name="connsiteX32" fmla="*/ 203217 w 1924370"/>
              <a:gd name="connsiteY32" fmla="*/ 135028 h 419079"/>
              <a:gd name="connsiteX33" fmla="*/ 252886 w 1924370"/>
              <a:gd name="connsiteY33" fmla="*/ 135028 h 419079"/>
              <a:gd name="connsiteX34" fmla="*/ 241791 w 1924370"/>
              <a:gd name="connsiteY34" fmla="*/ 164572 h 419079"/>
              <a:gd name="connsiteX35" fmla="*/ 203167 w 1924370"/>
              <a:gd name="connsiteY35" fmla="*/ 183126 h 419079"/>
              <a:gd name="connsiteX36" fmla="*/ 202842 w 1924370"/>
              <a:gd name="connsiteY36" fmla="*/ 183126 h 419079"/>
              <a:gd name="connsiteX37" fmla="*/ 202842 w 1924370"/>
              <a:gd name="connsiteY37" fmla="*/ 197121 h 419079"/>
              <a:gd name="connsiteX38" fmla="*/ 219576 w 1924370"/>
              <a:gd name="connsiteY38" fmla="*/ 198596 h 419079"/>
              <a:gd name="connsiteX39" fmla="*/ 887243 w 1924370"/>
              <a:gd name="connsiteY39" fmla="*/ 87242 h 419079"/>
              <a:gd name="connsiteX40" fmla="*/ 870977 w 1924370"/>
              <a:gd name="connsiteY40" fmla="*/ 98682 h 419079"/>
              <a:gd name="connsiteX41" fmla="*/ 838274 w 1924370"/>
              <a:gd name="connsiteY41" fmla="*/ 81685 h 419079"/>
              <a:gd name="connsiteX42" fmla="*/ 798999 w 1924370"/>
              <a:gd name="connsiteY42" fmla="*/ 121561 h 419079"/>
              <a:gd name="connsiteX43" fmla="*/ 838274 w 1924370"/>
              <a:gd name="connsiteY43" fmla="*/ 161438 h 419079"/>
              <a:gd name="connsiteX44" fmla="*/ 870977 w 1924370"/>
              <a:gd name="connsiteY44" fmla="*/ 144441 h 419079"/>
              <a:gd name="connsiteX45" fmla="*/ 887243 w 1924370"/>
              <a:gd name="connsiteY45" fmla="*/ 155881 h 419079"/>
              <a:gd name="connsiteX46" fmla="*/ 838274 w 1924370"/>
              <a:gd name="connsiteY46" fmla="*/ 181212 h 419079"/>
              <a:gd name="connsiteX47" fmla="*/ 778290 w 1924370"/>
              <a:gd name="connsiteY47" fmla="*/ 121561 h 419079"/>
              <a:gd name="connsiteX48" fmla="*/ 838274 w 1924370"/>
              <a:gd name="connsiteY48" fmla="*/ 61911 h 419079"/>
              <a:gd name="connsiteX49" fmla="*/ 887243 w 1924370"/>
              <a:gd name="connsiteY49" fmla="*/ 87242 h 419079"/>
              <a:gd name="connsiteX50" fmla="*/ 597671 w 1924370"/>
              <a:gd name="connsiteY50" fmla="*/ 64362 h 419079"/>
              <a:gd name="connsiteX51" fmla="*/ 559055 w 1924370"/>
              <a:gd name="connsiteY51" fmla="*/ 64362 h 419079"/>
              <a:gd name="connsiteX52" fmla="*/ 559055 w 1924370"/>
              <a:gd name="connsiteY52" fmla="*/ 178761 h 419079"/>
              <a:gd name="connsiteX53" fmla="*/ 600795 w 1924370"/>
              <a:gd name="connsiteY53" fmla="*/ 178761 h 419079"/>
              <a:gd name="connsiteX54" fmla="*/ 634812 w 1924370"/>
              <a:gd name="connsiteY54" fmla="*/ 148036 h 419079"/>
              <a:gd name="connsiteX55" fmla="*/ 610985 w 1924370"/>
              <a:gd name="connsiteY55" fmla="*/ 118783 h 419079"/>
              <a:gd name="connsiteX56" fmla="*/ 628403 w 1924370"/>
              <a:gd name="connsiteY56" fmla="*/ 92471 h 419079"/>
              <a:gd name="connsiteX57" fmla="*/ 597671 w 1924370"/>
              <a:gd name="connsiteY57" fmla="*/ 64362 h 419079"/>
              <a:gd name="connsiteX58" fmla="*/ 579434 w 1924370"/>
              <a:gd name="connsiteY58" fmla="*/ 111756 h 419079"/>
              <a:gd name="connsiteX59" fmla="*/ 579434 w 1924370"/>
              <a:gd name="connsiteY59" fmla="*/ 81522 h 419079"/>
              <a:gd name="connsiteX60" fmla="*/ 591429 w 1924370"/>
              <a:gd name="connsiteY60" fmla="*/ 81522 h 419079"/>
              <a:gd name="connsiteX61" fmla="*/ 608847 w 1924370"/>
              <a:gd name="connsiteY61" fmla="*/ 96557 h 419079"/>
              <a:gd name="connsiteX62" fmla="*/ 593567 w 1924370"/>
              <a:gd name="connsiteY62" fmla="*/ 111756 h 419079"/>
              <a:gd name="connsiteX63" fmla="*/ 579434 w 1924370"/>
              <a:gd name="connsiteY63" fmla="*/ 111756 h 419079"/>
              <a:gd name="connsiteX64" fmla="*/ 579434 w 1924370"/>
              <a:gd name="connsiteY64" fmla="*/ 161601 h 419079"/>
              <a:gd name="connsiteX65" fmla="*/ 579434 w 1924370"/>
              <a:gd name="connsiteY65" fmla="*/ 128098 h 419079"/>
              <a:gd name="connsiteX66" fmla="*/ 594224 w 1924370"/>
              <a:gd name="connsiteY66" fmla="*/ 128098 h 419079"/>
              <a:gd name="connsiteX67" fmla="*/ 614438 w 1924370"/>
              <a:gd name="connsiteY67" fmla="*/ 144932 h 419079"/>
              <a:gd name="connsiteX68" fmla="*/ 594224 w 1924370"/>
              <a:gd name="connsiteY68" fmla="*/ 161601 h 419079"/>
              <a:gd name="connsiteX69" fmla="*/ 579434 w 1924370"/>
              <a:gd name="connsiteY69" fmla="*/ 161601 h 419079"/>
              <a:gd name="connsiteX70" fmla="*/ 689926 w 1924370"/>
              <a:gd name="connsiteY70" fmla="*/ 178761 h 419079"/>
              <a:gd name="connsiteX71" fmla="*/ 726900 w 1924370"/>
              <a:gd name="connsiteY71" fmla="*/ 142970 h 419079"/>
              <a:gd name="connsiteX72" fmla="*/ 689926 w 1924370"/>
              <a:gd name="connsiteY72" fmla="*/ 107180 h 419079"/>
              <a:gd name="connsiteX73" fmla="*/ 671026 w 1924370"/>
              <a:gd name="connsiteY73" fmla="*/ 107343 h 419079"/>
              <a:gd name="connsiteX74" fmla="*/ 671026 w 1924370"/>
              <a:gd name="connsiteY74" fmla="*/ 64362 h 419079"/>
              <a:gd name="connsiteX75" fmla="*/ 650651 w 1924370"/>
              <a:gd name="connsiteY75" fmla="*/ 64362 h 419079"/>
              <a:gd name="connsiteX76" fmla="*/ 650651 w 1924370"/>
              <a:gd name="connsiteY76" fmla="*/ 178761 h 419079"/>
              <a:gd name="connsiteX77" fmla="*/ 689926 w 1924370"/>
              <a:gd name="connsiteY77" fmla="*/ 178761 h 419079"/>
              <a:gd name="connsiteX78" fmla="*/ 739390 w 1924370"/>
              <a:gd name="connsiteY78" fmla="*/ 64362 h 419079"/>
              <a:gd name="connsiteX79" fmla="*/ 739390 w 1924370"/>
              <a:gd name="connsiteY79" fmla="*/ 178761 h 419079"/>
              <a:gd name="connsiteX80" fmla="*/ 759771 w 1924370"/>
              <a:gd name="connsiteY80" fmla="*/ 178761 h 419079"/>
              <a:gd name="connsiteX81" fmla="*/ 759771 w 1924370"/>
              <a:gd name="connsiteY81" fmla="*/ 64362 h 419079"/>
              <a:gd name="connsiteX82" fmla="*/ 739390 w 1924370"/>
              <a:gd name="connsiteY82" fmla="*/ 64362 h 419079"/>
              <a:gd name="connsiteX83" fmla="*/ 687465 w 1924370"/>
              <a:gd name="connsiteY83" fmla="*/ 126138 h 419079"/>
              <a:gd name="connsiteX84" fmla="*/ 706525 w 1924370"/>
              <a:gd name="connsiteY84" fmla="*/ 143134 h 419079"/>
              <a:gd name="connsiteX85" fmla="*/ 687465 w 1924370"/>
              <a:gd name="connsiteY85" fmla="*/ 159967 h 419079"/>
              <a:gd name="connsiteX86" fmla="*/ 671026 w 1924370"/>
              <a:gd name="connsiteY86" fmla="*/ 159967 h 419079"/>
              <a:gd name="connsiteX87" fmla="*/ 671026 w 1924370"/>
              <a:gd name="connsiteY87" fmla="*/ 126138 h 419079"/>
              <a:gd name="connsiteX88" fmla="*/ 687465 w 1924370"/>
              <a:gd name="connsiteY88" fmla="*/ 126138 h 419079"/>
              <a:gd name="connsiteX89" fmla="*/ 903491 w 1924370"/>
              <a:gd name="connsiteY89" fmla="*/ 178761 h 419079"/>
              <a:gd name="connsiteX90" fmla="*/ 1048767 w 1924370"/>
              <a:gd name="connsiteY90" fmla="*/ 178761 h 419079"/>
              <a:gd name="connsiteX91" fmla="*/ 1048767 w 1924370"/>
              <a:gd name="connsiteY91" fmla="*/ 64362 h 419079"/>
              <a:gd name="connsiteX92" fmla="*/ 1028386 w 1924370"/>
              <a:gd name="connsiteY92" fmla="*/ 64362 h 419079"/>
              <a:gd name="connsiteX93" fmla="*/ 1028386 w 1924370"/>
              <a:gd name="connsiteY93" fmla="*/ 159967 h 419079"/>
              <a:gd name="connsiteX94" fmla="*/ 986316 w 1924370"/>
              <a:gd name="connsiteY94" fmla="*/ 159967 h 419079"/>
              <a:gd name="connsiteX95" fmla="*/ 986316 w 1924370"/>
              <a:gd name="connsiteY95" fmla="*/ 64362 h 419079"/>
              <a:gd name="connsiteX96" fmla="*/ 965941 w 1924370"/>
              <a:gd name="connsiteY96" fmla="*/ 64362 h 419079"/>
              <a:gd name="connsiteX97" fmla="*/ 965941 w 1924370"/>
              <a:gd name="connsiteY97" fmla="*/ 159967 h 419079"/>
              <a:gd name="connsiteX98" fmla="*/ 923871 w 1924370"/>
              <a:gd name="connsiteY98" fmla="*/ 159967 h 419079"/>
              <a:gd name="connsiteX99" fmla="*/ 923871 w 1924370"/>
              <a:gd name="connsiteY99" fmla="*/ 64362 h 419079"/>
              <a:gd name="connsiteX100" fmla="*/ 903491 w 1924370"/>
              <a:gd name="connsiteY100" fmla="*/ 64362 h 419079"/>
              <a:gd name="connsiteX101" fmla="*/ 903491 w 1924370"/>
              <a:gd name="connsiteY101" fmla="*/ 178761 h 419079"/>
              <a:gd name="connsiteX102" fmla="*/ 1106347 w 1924370"/>
              <a:gd name="connsiteY102" fmla="*/ 64362 h 419079"/>
              <a:gd name="connsiteX103" fmla="*/ 1122618 w 1924370"/>
              <a:gd name="connsiteY103" fmla="*/ 64362 h 419079"/>
              <a:gd name="connsiteX104" fmla="*/ 1167644 w 1924370"/>
              <a:gd name="connsiteY104" fmla="*/ 178761 h 419079"/>
              <a:gd name="connsiteX105" fmla="*/ 1146284 w 1924370"/>
              <a:gd name="connsiteY105" fmla="*/ 178761 h 419079"/>
              <a:gd name="connsiteX106" fmla="*/ 1134779 w 1924370"/>
              <a:gd name="connsiteY106" fmla="*/ 149181 h 419079"/>
              <a:gd name="connsiteX107" fmla="*/ 1094024 w 1924370"/>
              <a:gd name="connsiteY107" fmla="*/ 149181 h 419079"/>
              <a:gd name="connsiteX108" fmla="*/ 1082519 w 1924370"/>
              <a:gd name="connsiteY108" fmla="*/ 178761 h 419079"/>
              <a:gd name="connsiteX109" fmla="*/ 1061159 w 1924370"/>
              <a:gd name="connsiteY109" fmla="*/ 178761 h 419079"/>
              <a:gd name="connsiteX110" fmla="*/ 1106347 w 1924370"/>
              <a:gd name="connsiteY110" fmla="*/ 64362 h 419079"/>
              <a:gd name="connsiteX111" fmla="*/ 1100433 w 1924370"/>
              <a:gd name="connsiteY111" fmla="*/ 131531 h 419079"/>
              <a:gd name="connsiteX112" fmla="*/ 1128203 w 1924370"/>
              <a:gd name="connsiteY112" fmla="*/ 131531 h 419079"/>
              <a:gd name="connsiteX113" fmla="*/ 1114399 w 1924370"/>
              <a:gd name="connsiteY113" fmla="*/ 96394 h 419079"/>
              <a:gd name="connsiteX114" fmla="*/ 1100433 w 1924370"/>
              <a:gd name="connsiteY114" fmla="*/ 131531 h 419079"/>
              <a:gd name="connsiteX115" fmla="*/ 1219369 w 1924370"/>
              <a:gd name="connsiteY115" fmla="*/ 64362 h 419079"/>
              <a:gd name="connsiteX116" fmla="*/ 1180913 w 1924370"/>
              <a:gd name="connsiteY116" fmla="*/ 102114 h 419079"/>
              <a:gd name="connsiteX117" fmla="*/ 1207368 w 1924370"/>
              <a:gd name="connsiteY117" fmla="*/ 136270 h 419079"/>
              <a:gd name="connsiteX118" fmla="*/ 1197512 w 1924370"/>
              <a:gd name="connsiteY118" fmla="*/ 146333 h 419079"/>
              <a:gd name="connsiteX119" fmla="*/ 1179431 w 1924370"/>
              <a:gd name="connsiteY119" fmla="*/ 160621 h 419079"/>
              <a:gd name="connsiteX120" fmla="*/ 1174503 w 1924370"/>
              <a:gd name="connsiteY120" fmla="*/ 159803 h 419079"/>
              <a:gd name="connsiteX121" fmla="*/ 1174503 w 1924370"/>
              <a:gd name="connsiteY121" fmla="*/ 178761 h 419079"/>
              <a:gd name="connsiteX122" fmla="*/ 1184527 w 1924370"/>
              <a:gd name="connsiteY122" fmla="*/ 180232 h 419079"/>
              <a:gd name="connsiteX123" fmla="*/ 1217882 w 1924370"/>
              <a:gd name="connsiteY123" fmla="*/ 152435 h 419079"/>
              <a:gd name="connsiteX124" fmla="*/ 1227582 w 1924370"/>
              <a:gd name="connsiteY124" fmla="*/ 139212 h 419079"/>
              <a:gd name="connsiteX125" fmla="*/ 1236948 w 1924370"/>
              <a:gd name="connsiteY125" fmla="*/ 139212 h 419079"/>
              <a:gd name="connsiteX126" fmla="*/ 1236948 w 1924370"/>
              <a:gd name="connsiteY126" fmla="*/ 178761 h 419079"/>
              <a:gd name="connsiteX127" fmla="*/ 1257329 w 1924370"/>
              <a:gd name="connsiteY127" fmla="*/ 178761 h 419079"/>
              <a:gd name="connsiteX128" fmla="*/ 1257329 w 1924370"/>
              <a:gd name="connsiteY128" fmla="*/ 64362 h 419079"/>
              <a:gd name="connsiteX129" fmla="*/ 1219369 w 1924370"/>
              <a:gd name="connsiteY129" fmla="*/ 64362 h 419079"/>
              <a:gd name="connsiteX130" fmla="*/ 1221340 w 1924370"/>
              <a:gd name="connsiteY130" fmla="*/ 120418 h 419079"/>
              <a:gd name="connsiteX131" fmla="*/ 1201288 w 1924370"/>
              <a:gd name="connsiteY131" fmla="*/ 101950 h 419079"/>
              <a:gd name="connsiteX132" fmla="*/ 1221340 w 1924370"/>
              <a:gd name="connsiteY132" fmla="*/ 83156 h 419079"/>
              <a:gd name="connsiteX133" fmla="*/ 1236948 w 1924370"/>
              <a:gd name="connsiteY133" fmla="*/ 83156 h 419079"/>
              <a:gd name="connsiteX134" fmla="*/ 1236948 w 1924370"/>
              <a:gd name="connsiteY134" fmla="*/ 120418 h 419079"/>
              <a:gd name="connsiteX135" fmla="*/ 1221340 w 1924370"/>
              <a:gd name="connsiteY135" fmla="*/ 120418 h 419079"/>
              <a:gd name="connsiteX136" fmla="*/ 1463453 w 1924370"/>
              <a:gd name="connsiteY136" fmla="*/ 178761 h 419079"/>
              <a:gd name="connsiteX137" fmla="*/ 1318183 w 1924370"/>
              <a:gd name="connsiteY137" fmla="*/ 178761 h 419079"/>
              <a:gd name="connsiteX138" fmla="*/ 1318183 w 1924370"/>
              <a:gd name="connsiteY138" fmla="*/ 64362 h 419079"/>
              <a:gd name="connsiteX139" fmla="*/ 1338563 w 1924370"/>
              <a:gd name="connsiteY139" fmla="*/ 64362 h 419079"/>
              <a:gd name="connsiteX140" fmla="*/ 1338563 w 1924370"/>
              <a:gd name="connsiteY140" fmla="*/ 159967 h 419079"/>
              <a:gd name="connsiteX141" fmla="*/ 1380633 w 1924370"/>
              <a:gd name="connsiteY141" fmla="*/ 159967 h 419079"/>
              <a:gd name="connsiteX142" fmla="*/ 1380633 w 1924370"/>
              <a:gd name="connsiteY142" fmla="*/ 64362 h 419079"/>
              <a:gd name="connsiteX143" fmla="*/ 1401008 w 1924370"/>
              <a:gd name="connsiteY143" fmla="*/ 64362 h 419079"/>
              <a:gd name="connsiteX144" fmla="*/ 1401008 w 1924370"/>
              <a:gd name="connsiteY144" fmla="*/ 159967 h 419079"/>
              <a:gd name="connsiteX145" fmla="*/ 1443078 w 1924370"/>
              <a:gd name="connsiteY145" fmla="*/ 159967 h 419079"/>
              <a:gd name="connsiteX146" fmla="*/ 1443078 w 1924370"/>
              <a:gd name="connsiteY146" fmla="*/ 64362 h 419079"/>
              <a:gd name="connsiteX147" fmla="*/ 1463453 w 1924370"/>
              <a:gd name="connsiteY147" fmla="*/ 64362 h 419079"/>
              <a:gd name="connsiteX148" fmla="*/ 1463453 w 1924370"/>
              <a:gd name="connsiteY148" fmla="*/ 178761 h 419079"/>
              <a:gd name="connsiteX149" fmla="*/ 1505263 w 1924370"/>
              <a:gd name="connsiteY149" fmla="*/ 64362 h 419079"/>
              <a:gd name="connsiteX150" fmla="*/ 1484888 w 1924370"/>
              <a:gd name="connsiteY150" fmla="*/ 64362 h 419079"/>
              <a:gd name="connsiteX151" fmla="*/ 1484888 w 1924370"/>
              <a:gd name="connsiteY151" fmla="*/ 178761 h 419079"/>
              <a:gd name="connsiteX152" fmla="*/ 1505263 w 1924370"/>
              <a:gd name="connsiteY152" fmla="*/ 178761 h 419079"/>
              <a:gd name="connsiteX153" fmla="*/ 1505263 w 1924370"/>
              <a:gd name="connsiteY153" fmla="*/ 128916 h 419079"/>
              <a:gd name="connsiteX154" fmla="*/ 1514629 w 1924370"/>
              <a:gd name="connsiteY154" fmla="*/ 128916 h 419079"/>
              <a:gd name="connsiteX155" fmla="*/ 1532024 w 1924370"/>
              <a:gd name="connsiteY155" fmla="*/ 147701 h 419079"/>
              <a:gd name="connsiteX156" fmla="*/ 1570671 w 1924370"/>
              <a:gd name="connsiteY156" fmla="*/ 180232 h 419079"/>
              <a:gd name="connsiteX157" fmla="*/ 1580365 w 1924370"/>
              <a:gd name="connsiteY157" fmla="*/ 178761 h 419079"/>
              <a:gd name="connsiteX158" fmla="*/ 1580365 w 1924370"/>
              <a:gd name="connsiteY158" fmla="*/ 159803 h 419079"/>
              <a:gd name="connsiteX159" fmla="*/ 1579524 w 1924370"/>
              <a:gd name="connsiteY159" fmla="*/ 160016 h 419079"/>
              <a:gd name="connsiteX160" fmla="*/ 1575109 w 1924370"/>
              <a:gd name="connsiteY160" fmla="*/ 160784 h 419079"/>
              <a:gd name="connsiteX161" fmla="*/ 1550192 w 1924370"/>
              <a:gd name="connsiteY161" fmla="*/ 138126 h 419079"/>
              <a:gd name="connsiteX162" fmla="*/ 1532215 w 1924370"/>
              <a:gd name="connsiteY162" fmla="*/ 118947 h 419079"/>
              <a:gd name="connsiteX163" fmla="*/ 1575927 w 1924370"/>
              <a:gd name="connsiteY163" fmla="*/ 64362 h 419079"/>
              <a:gd name="connsiteX164" fmla="*/ 1552100 w 1924370"/>
              <a:gd name="connsiteY164" fmla="*/ 64362 h 419079"/>
              <a:gd name="connsiteX165" fmla="*/ 1515615 w 1924370"/>
              <a:gd name="connsiteY165" fmla="*/ 109958 h 419079"/>
              <a:gd name="connsiteX166" fmla="*/ 1505263 w 1924370"/>
              <a:gd name="connsiteY166" fmla="*/ 109958 h 419079"/>
              <a:gd name="connsiteX167" fmla="*/ 1505263 w 1924370"/>
              <a:gd name="connsiteY167" fmla="*/ 64362 h 419079"/>
              <a:gd name="connsiteX168" fmla="*/ 1583316 w 1924370"/>
              <a:gd name="connsiteY168" fmla="*/ 121561 h 419079"/>
              <a:gd name="connsiteX169" fmla="*/ 1642481 w 1924370"/>
              <a:gd name="connsiteY169" fmla="*/ 61911 h 419079"/>
              <a:gd name="connsiteX170" fmla="*/ 1701802 w 1924370"/>
              <a:gd name="connsiteY170" fmla="*/ 121561 h 419079"/>
              <a:gd name="connsiteX171" fmla="*/ 1642481 w 1924370"/>
              <a:gd name="connsiteY171" fmla="*/ 181212 h 419079"/>
              <a:gd name="connsiteX172" fmla="*/ 1583316 w 1924370"/>
              <a:gd name="connsiteY172" fmla="*/ 121561 h 419079"/>
              <a:gd name="connsiteX173" fmla="*/ 1604026 w 1924370"/>
              <a:gd name="connsiteY173" fmla="*/ 121561 h 419079"/>
              <a:gd name="connsiteX174" fmla="*/ 1642481 w 1924370"/>
              <a:gd name="connsiteY174" fmla="*/ 161438 h 419079"/>
              <a:gd name="connsiteX175" fmla="*/ 1681099 w 1924370"/>
              <a:gd name="connsiteY175" fmla="*/ 121561 h 419079"/>
              <a:gd name="connsiteX176" fmla="*/ 1642481 w 1924370"/>
              <a:gd name="connsiteY176" fmla="*/ 81685 h 419079"/>
              <a:gd name="connsiteX177" fmla="*/ 1604026 w 1924370"/>
              <a:gd name="connsiteY177" fmla="*/ 121561 h 419079"/>
              <a:gd name="connsiteX178" fmla="*/ 1785417 w 1924370"/>
              <a:gd name="connsiteY178" fmla="*/ 178761 h 419079"/>
              <a:gd name="connsiteX179" fmla="*/ 1805625 w 1924370"/>
              <a:gd name="connsiteY179" fmla="*/ 178761 h 419079"/>
              <a:gd name="connsiteX180" fmla="*/ 1805625 w 1924370"/>
              <a:gd name="connsiteY180" fmla="*/ 64362 h 419079"/>
              <a:gd name="connsiteX181" fmla="*/ 1728886 w 1924370"/>
              <a:gd name="connsiteY181" fmla="*/ 64362 h 419079"/>
              <a:gd name="connsiteX182" fmla="*/ 1705053 w 1924370"/>
              <a:gd name="connsiteY182" fmla="*/ 160784 h 419079"/>
              <a:gd name="connsiteX183" fmla="*/ 1700828 w 1924370"/>
              <a:gd name="connsiteY183" fmla="*/ 160067 h 419079"/>
              <a:gd name="connsiteX184" fmla="*/ 1699301 w 1924370"/>
              <a:gd name="connsiteY184" fmla="*/ 159640 h 419079"/>
              <a:gd name="connsiteX185" fmla="*/ 1699301 w 1924370"/>
              <a:gd name="connsiteY185" fmla="*/ 178761 h 419079"/>
              <a:gd name="connsiteX186" fmla="*/ 1709987 w 1924370"/>
              <a:gd name="connsiteY186" fmla="*/ 180232 h 419079"/>
              <a:gd name="connsiteX187" fmla="*/ 1746961 w 1924370"/>
              <a:gd name="connsiteY187" fmla="*/ 82829 h 419079"/>
              <a:gd name="connsiteX188" fmla="*/ 1785417 w 1924370"/>
              <a:gd name="connsiteY188" fmla="*/ 82829 h 419079"/>
              <a:gd name="connsiteX189" fmla="*/ 1785417 w 1924370"/>
              <a:gd name="connsiteY189" fmla="*/ 178761 h 419079"/>
              <a:gd name="connsiteX190" fmla="*/ 1863073 w 1924370"/>
              <a:gd name="connsiteY190" fmla="*/ 64362 h 419079"/>
              <a:gd name="connsiteX191" fmla="*/ 1879344 w 1924370"/>
              <a:gd name="connsiteY191" fmla="*/ 64362 h 419079"/>
              <a:gd name="connsiteX192" fmla="*/ 1924370 w 1924370"/>
              <a:gd name="connsiteY192" fmla="*/ 178761 h 419079"/>
              <a:gd name="connsiteX193" fmla="*/ 1903004 w 1924370"/>
              <a:gd name="connsiteY193" fmla="*/ 178761 h 419079"/>
              <a:gd name="connsiteX194" fmla="*/ 1891500 w 1924370"/>
              <a:gd name="connsiteY194" fmla="*/ 149181 h 419079"/>
              <a:gd name="connsiteX195" fmla="*/ 1850750 w 1924370"/>
              <a:gd name="connsiteY195" fmla="*/ 149181 h 419079"/>
              <a:gd name="connsiteX196" fmla="*/ 1839245 w 1924370"/>
              <a:gd name="connsiteY196" fmla="*/ 178761 h 419079"/>
              <a:gd name="connsiteX197" fmla="*/ 1817879 w 1924370"/>
              <a:gd name="connsiteY197" fmla="*/ 178761 h 419079"/>
              <a:gd name="connsiteX198" fmla="*/ 1863073 w 1924370"/>
              <a:gd name="connsiteY198" fmla="*/ 64362 h 419079"/>
              <a:gd name="connsiteX199" fmla="*/ 1857159 w 1924370"/>
              <a:gd name="connsiteY199" fmla="*/ 131531 h 419079"/>
              <a:gd name="connsiteX200" fmla="*/ 1884929 w 1924370"/>
              <a:gd name="connsiteY200" fmla="*/ 131531 h 419079"/>
              <a:gd name="connsiteX201" fmla="*/ 1871125 w 1924370"/>
              <a:gd name="connsiteY201" fmla="*/ 96394 h 419079"/>
              <a:gd name="connsiteX202" fmla="*/ 1857159 w 1924370"/>
              <a:gd name="connsiteY202" fmla="*/ 131531 h 419079"/>
              <a:gd name="connsiteX203" fmla="*/ 592086 w 1924370"/>
              <a:gd name="connsiteY203" fmla="*/ 283281 h 419079"/>
              <a:gd name="connsiteX204" fmla="*/ 592086 w 1924370"/>
              <a:gd name="connsiteY204" fmla="*/ 300604 h 419079"/>
              <a:gd name="connsiteX205" fmla="*/ 641879 w 1924370"/>
              <a:gd name="connsiteY205" fmla="*/ 300604 h 419079"/>
              <a:gd name="connsiteX206" fmla="*/ 603423 w 1924370"/>
              <a:gd name="connsiteY206" fmla="*/ 333943 h 419079"/>
              <a:gd name="connsiteX207" fmla="*/ 570722 w 1924370"/>
              <a:gd name="connsiteY207" fmla="*/ 316947 h 419079"/>
              <a:gd name="connsiteX208" fmla="*/ 554453 w 1924370"/>
              <a:gd name="connsiteY208" fmla="*/ 328387 h 419079"/>
              <a:gd name="connsiteX209" fmla="*/ 603423 w 1924370"/>
              <a:gd name="connsiteY209" fmla="*/ 353718 h 419079"/>
              <a:gd name="connsiteX210" fmla="*/ 663407 w 1924370"/>
              <a:gd name="connsiteY210" fmla="*/ 294067 h 419079"/>
              <a:gd name="connsiteX211" fmla="*/ 603423 w 1924370"/>
              <a:gd name="connsiteY211" fmla="*/ 234416 h 419079"/>
              <a:gd name="connsiteX212" fmla="*/ 554453 w 1924370"/>
              <a:gd name="connsiteY212" fmla="*/ 259748 h 419079"/>
              <a:gd name="connsiteX213" fmla="*/ 570722 w 1924370"/>
              <a:gd name="connsiteY213" fmla="*/ 271187 h 419079"/>
              <a:gd name="connsiteX214" fmla="*/ 603423 w 1924370"/>
              <a:gd name="connsiteY214" fmla="*/ 254191 h 419079"/>
              <a:gd name="connsiteX215" fmla="*/ 640893 w 1924370"/>
              <a:gd name="connsiteY215" fmla="*/ 283281 h 419079"/>
              <a:gd name="connsiteX216" fmla="*/ 592086 w 1924370"/>
              <a:gd name="connsiteY216" fmla="*/ 283281 h 419079"/>
              <a:gd name="connsiteX217" fmla="*/ 681943 w 1924370"/>
              <a:gd name="connsiteY217" fmla="*/ 236868 h 419079"/>
              <a:gd name="connsiteX218" fmla="*/ 702324 w 1924370"/>
              <a:gd name="connsiteY218" fmla="*/ 236868 h 419079"/>
              <a:gd name="connsiteX219" fmla="*/ 702324 w 1924370"/>
              <a:gd name="connsiteY219" fmla="*/ 282464 h 419079"/>
              <a:gd name="connsiteX220" fmla="*/ 712675 w 1924370"/>
              <a:gd name="connsiteY220" fmla="*/ 282464 h 419079"/>
              <a:gd name="connsiteX221" fmla="*/ 749160 w 1924370"/>
              <a:gd name="connsiteY221" fmla="*/ 236868 h 419079"/>
              <a:gd name="connsiteX222" fmla="*/ 772987 w 1924370"/>
              <a:gd name="connsiteY222" fmla="*/ 236868 h 419079"/>
              <a:gd name="connsiteX223" fmla="*/ 729275 w 1924370"/>
              <a:gd name="connsiteY223" fmla="*/ 291452 h 419079"/>
              <a:gd name="connsiteX224" fmla="*/ 747252 w 1924370"/>
              <a:gd name="connsiteY224" fmla="*/ 310632 h 419079"/>
              <a:gd name="connsiteX225" fmla="*/ 772163 w 1924370"/>
              <a:gd name="connsiteY225" fmla="*/ 333290 h 419079"/>
              <a:gd name="connsiteX226" fmla="*/ 776578 w 1924370"/>
              <a:gd name="connsiteY226" fmla="*/ 332522 h 419079"/>
              <a:gd name="connsiteX227" fmla="*/ 776982 w 1924370"/>
              <a:gd name="connsiteY227" fmla="*/ 332419 h 419079"/>
              <a:gd name="connsiteX228" fmla="*/ 777426 w 1924370"/>
              <a:gd name="connsiteY228" fmla="*/ 332309 h 419079"/>
              <a:gd name="connsiteX229" fmla="*/ 777426 w 1924370"/>
              <a:gd name="connsiteY229" fmla="*/ 351266 h 419079"/>
              <a:gd name="connsiteX230" fmla="*/ 767725 w 1924370"/>
              <a:gd name="connsiteY230" fmla="*/ 352737 h 419079"/>
              <a:gd name="connsiteX231" fmla="*/ 729085 w 1924370"/>
              <a:gd name="connsiteY231" fmla="*/ 320207 h 419079"/>
              <a:gd name="connsiteX232" fmla="*/ 711690 w 1924370"/>
              <a:gd name="connsiteY232" fmla="*/ 301421 h 419079"/>
              <a:gd name="connsiteX233" fmla="*/ 702324 w 1924370"/>
              <a:gd name="connsiteY233" fmla="*/ 301421 h 419079"/>
              <a:gd name="connsiteX234" fmla="*/ 702324 w 1924370"/>
              <a:gd name="connsiteY234" fmla="*/ 351266 h 419079"/>
              <a:gd name="connsiteX235" fmla="*/ 681943 w 1924370"/>
              <a:gd name="connsiteY235" fmla="*/ 351266 h 419079"/>
              <a:gd name="connsiteX236" fmla="*/ 681943 w 1924370"/>
              <a:gd name="connsiteY236" fmla="*/ 236868 h 419079"/>
              <a:gd name="connsiteX237" fmla="*/ 839536 w 1924370"/>
              <a:gd name="connsiteY237" fmla="*/ 234416 h 419079"/>
              <a:gd name="connsiteX238" fmla="*/ 780377 w 1924370"/>
              <a:gd name="connsiteY238" fmla="*/ 294067 h 419079"/>
              <a:gd name="connsiteX239" fmla="*/ 839536 w 1924370"/>
              <a:gd name="connsiteY239" fmla="*/ 353718 h 419079"/>
              <a:gd name="connsiteX240" fmla="*/ 898862 w 1924370"/>
              <a:gd name="connsiteY240" fmla="*/ 294067 h 419079"/>
              <a:gd name="connsiteX241" fmla="*/ 839536 w 1924370"/>
              <a:gd name="connsiteY241" fmla="*/ 234416 h 419079"/>
              <a:gd name="connsiteX242" fmla="*/ 839536 w 1924370"/>
              <a:gd name="connsiteY242" fmla="*/ 333943 h 419079"/>
              <a:gd name="connsiteX243" fmla="*/ 801080 w 1924370"/>
              <a:gd name="connsiteY243" fmla="*/ 294067 h 419079"/>
              <a:gd name="connsiteX244" fmla="*/ 839536 w 1924370"/>
              <a:gd name="connsiteY244" fmla="*/ 254191 h 419079"/>
              <a:gd name="connsiteX245" fmla="*/ 878153 w 1924370"/>
              <a:gd name="connsiteY245" fmla="*/ 294067 h 419079"/>
              <a:gd name="connsiteX246" fmla="*/ 839536 w 1924370"/>
              <a:gd name="connsiteY246" fmla="*/ 333943 h 419079"/>
              <a:gd name="connsiteX247" fmla="*/ 917456 w 1924370"/>
              <a:gd name="connsiteY247" fmla="*/ 236868 h 419079"/>
              <a:gd name="connsiteX248" fmla="*/ 937831 w 1924370"/>
              <a:gd name="connsiteY248" fmla="*/ 236868 h 419079"/>
              <a:gd name="connsiteX249" fmla="*/ 937831 w 1924370"/>
              <a:gd name="connsiteY249" fmla="*/ 282464 h 419079"/>
              <a:gd name="connsiteX250" fmla="*/ 997486 w 1924370"/>
              <a:gd name="connsiteY250" fmla="*/ 282464 h 419079"/>
              <a:gd name="connsiteX251" fmla="*/ 997486 w 1924370"/>
              <a:gd name="connsiteY251" fmla="*/ 236868 h 419079"/>
              <a:gd name="connsiteX252" fmla="*/ 1017861 w 1924370"/>
              <a:gd name="connsiteY252" fmla="*/ 236868 h 419079"/>
              <a:gd name="connsiteX253" fmla="*/ 1017861 w 1924370"/>
              <a:gd name="connsiteY253" fmla="*/ 351266 h 419079"/>
              <a:gd name="connsiteX254" fmla="*/ 997486 w 1924370"/>
              <a:gd name="connsiteY254" fmla="*/ 351266 h 419079"/>
              <a:gd name="connsiteX255" fmla="*/ 997486 w 1924370"/>
              <a:gd name="connsiteY255" fmla="*/ 301421 h 419079"/>
              <a:gd name="connsiteX256" fmla="*/ 937831 w 1924370"/>
              <a:gd name="connsiteY256" fmla="*/ 301421 h 419079"/>
              <a:gd name="connsiteX257" fmla="*/ 937831 w 1924370"/>
              <a:gd name="connsiteY257" fmla="*/ 351266 h 419079"/>
              <a:gd name="connsiteX258" fmla="*/ 917456 w 1924370"/>
              <a:gd name="connsiteY258" fmla="*/ 351266 h 419079"/>
              <a:gd name="connsiteX259" fmla="*/ 917456 w 1924370"/>
              <a:gd name="connsiteY259" fmla="*/ 236868 h 419079"/>
              <a:gd name="connsiteX260" fmla="*/ 1095592 w 1924370"/>
              <a:gd name="connsiteY260" fmla="*/ 234416 h 419079"/>
              <a:gd name="connsiteX261" fmla="*/ 1036426 w 1924370"/>
              <a:gd name="connsiteY261" fmla="*/ 294067 h 419079"/>
              <a:gd name="connsiteX262" fmla="*/ 1095592 w 1924370"/>
              <a:gd name="connsiteY262" fmla="*/ 353718 h 419079"/>
              <a:gd name="connsiteX263" fmla="*/ 1154912 w 1924370"/>
              <a:gd name="connsiteY263" fmla="*/ 294067 h 419079"/>
              <a:gd name="connsiteX264" fmla="*/ 1095592 w 1924370"/>
              <a:gd name="connsiteY264" fmla="*/ 234416 h 419079"/>
              <a:gd name="connsiteX265" fmla="*/ 1095592 w 1924370"/>
              <a:gd name="connsiteY265" fmla="*/ 333943 h 419079"/>
              <a:gd name="connsiteX266" fmla="*/ 1057136 w 1924370"/>
              <a:gd name="connsiteY266" fmla="*/ 294067 h 419079"/>
              <a:gd name="connsiteX267" fmla="*/ 1095592 w 1924370"/>
              <a:gd name="connsiteY267" fmla="*/ 254191 h 419079"/>
              <a:gd name="connsiteX268" fmla="*/ 1134209 w 1924370"/>
              <a:gd name="connsiteY268" fmla="*/ 294067 h 419079"/>
              <a:gd name="connsiteX269" fmla="*/ 1095592 w 1924370"/>
              <a:gd name="connsiteY269" fmla="*/ 333943 h 419079"/>
              <a:gd name="connsiteX270" fmla="*/ 1294205 w 1924370"/>
              <a:gd name="connsiteY270" fmla="*/ 351266 h 419079"/>
              <a:gd name="connsiteX271" fmla="*/ 1273831 w 1924370"/>
              <a:gd name="connsiteY271" fmla="*/ 351266 h 419079"/>
              <a:gd name="connsiteX272" fmla="*/ 1267911 w 1924370"/>
              <a:gd name="connsiteY272" fmla="*/ 283281 h 419079"/>
              <a:gd name="connsiteX273" fmla="*/ 1235865 w 1924370"/>
              <a:gd name="connsiteY273" fmla="*/ 351266 h 419079"/>
              <a:gd name="connsiteX274" fmla="*/ 1225841 w 1924370"/>
              <a:gd name="connsiteY274" fmla="*/ 351266 h 419079"/>
              <a:gd name="connsiteX275" fmla="*/ 1193962 w 1924370"/>
              <a:gd name="connsiteY275" fmla="*/ 283281 h 419079"/>
              <a:gd name="connsiteX276" fmla="*/ 1188048 w 1924370"/>
              <a:gd name="connsiteY276" fmla="*/ 351266 h 419079"/>
              <a:gd name="connsiteX277" fmla="*/ 1167668 w 1924370"/>
              <a:gd name="connsiteY277" fmla="*/ 351266 h 419079"/>
              <a:gd name="connsiteX278" fmla="*/ 1177529 w 1924370"/>
              <a:gd name="connsiteY278" fmla="*/ 236868 h 419079"/>
              <a:gd name="connsiteX279" fmla="*/ 1192648 w 1924370"/>
              <a:gd name="connsiteY279" fmla="*/ 236868 h 419079"/>
              <a:gd name="connsiteX280" fmla="*/ 1230775 w 1924370"/>
              <a:gd name="connsiteY280" fmla="*/ 315639 h 419079"/>
              <a:gd name="connsiteX281" fmla="*/ 1269064 w 1924370"/>
              <a:gd name="connsiteY281" fmla="*/ 236868 h 419079"/>
              <a:gd name="connsiteX282" fmla="*/ 1284344 w 1924370"/>
              <a:gd name="connsiteY282" fmla="*/ 236868 h 419079"/>
              <a:gd name="connsiteX283" fmla="*/ 1294205 w 1924370"/>
              <a:gd name="connsiteY283" fmla="*/ 351266 h 419079"/>
              <a:gd name="connsiteX284" fmla="*/ 1332823 w 1924370"/>
              <a:gd name="connsiteY284" fmla="*/ 236868 h 419079"/>
              <a:gd name="connsiteX285" fmla="*/ 1312448 w 1924370"/>
              <a:gd name="connsiteY285" fmla="*/ 236868 h 419079"/>
              <a:gd name="connsiteX286" fmla="*/ 1312448 w 1924370"/>
              <a:gd name="connsiteY286" fmla="*/ 351266 h 419079"/>
              <a:gd name="connsiteX287" fmla="*/ 1329537 w 1924370"/>
              <a:gd name="connsiteY287" fmla="*/ 351266 h 419079"/>
              <a:gd name="connsiteX288" fmla="*/ 1389192 w 1924370"/>
              <a:gd name="connsiteY288" fmla="*/ 272495 h 419079"/>
              <a:gd name="connsiteX289" fmla="*/ 1389192 w 1924370"/>
              <a:gd name="connsiteY289" fmla="*/ 351266 h 419079"/>
              <a:gd name="connsiteX290" fmla="*/ 1409567 w 1924370"/>
              <a:gd name="connsiteY290" fmla="*/ 351266 h 419079"/>
              <a:gd name="connsiteX291" fmla="*/ 1409567 w 1924370"/>
              <a:gd name="connsiteY291" fmla="*/ 236868 h 419079"/>
              <a:gd name="connsiteX292" fmla="*/ 1392478 w 1924370"/>
              <a:gd name="connsiteY292" fmla="*/ 236868 h 419079"/>
              <a:gd name="connsiteX293" fmla="*/ 1332823 w 1924370"/>
              <a:gd name="connsiteY293" fmla="*/ 315803 h 419079"/>
              <a:gd name="connsiteX294" fmla="*/ 1332823 w 1924370"/>
              <a:gd name="connsiteY294" fmla="*/ 236868 h 419079"/>
              <a:gd name="connsiteX295" fmla="*/ 1431003 w 1924370"/>
              <a:gd name="connsiteY295" fmla="*/ 236868 h 419079"/>
              <a:gd name="connsiteX296" fmla="*/ 1451384 w 1924370"/>
              <a:gd name="connsiteY296" fmla="*/ 236868 h 419079"/>
              <a:gd name="connsiteX297" fmla="*/ 1451384 w 1924370"/>
              <a:gd name="connsiteY297" fmla="*/ 282464 h 419079"/>
              <a:gd name="connsiteX298" fmla="*/ 1461735 w 1924370"/>
              <a:gd name="connsiteY298" fmla="*/ 282464 h 419079"/>
              <a:gd name="connsiteX299" fmla="*/ 1498214 w 1924370"/>
              <a:gd name="connsiteY299" fmla="*/ 236868 h 419079"/>
              <a:gd name="connsiteX300" fmla="*/ 1522042 w 1924370"/>
              <a:gd name="connsiteY300" fmla="*/ 236868 h 419079"/>
              <a:gd name="connsiteX301" fmla="*/ 1478329 w 1924370"/>
              <a:gd name="connsiteY301" fmla="*/ 291452 h 419079"/>
              <a:gd name="connsiteX302" fmla="*/ 1496312 w 1924370"/>
              <a:gd name="connsiteY302" fmla="*/ 310632 h 419079"/>
              <a:gd name="connsiteX303" fmla="*/ 1521223 w 1924370"/>
              <a:gd name="connsiteY303" fmla="*/ 333290 h 419079"/>
              <a:gd name="connsiteX304" fmla="*/ 1525638 w 1924370"/>
              <a:gd name="connsiteY304" fmla="*/ 332522 h 419079"/>
              <a:gd name="connsiteX305" fmla="*/ 1526480 w 1924370"/>
              <a:gd name="connsiteY305" fmla="*/ 332309 h 419079"/>
              <a:gd name="connsiteX306" fmla="*/ 1526480 w 1924370"/>
              <a:gd name="connsiteY306" fmla="*/ 351266 h 419079"/>
              <a:gd name="connsiteX307" fmla="*/ 1516785 w 1924370"/>
              <a:gd name="connsiteY307" fmla="*/ 352737 h 419079"/>
              <a:gd name="connsiteX308" fmla="*/ 1478145 w 1924370"/>
              <a:gd name="connsiteY308" fmla="*/ 320207 h 419079"/>
              <a:gd name="connsiteX309" fmla="*/ 1460750 w 1924370"/>
              <a:gd name="connsiteY309" fmla="*/ 301421 h 419079"/>
              <a:gd name="connsiteX310" fmla="*/ 1451384 w 1924370"/>
              <a:gd name="connsiteY310" fmla="*/ 301421 h 419079"/>
              <a:gd name="connsiteX311" fmla="*/ 1451384 w 1924370"/>
              <a:gd name="connsiteY311" fmla="*/ 351266 h 419079"/>
              <a:gd name="connsiteX312" fmla="*/ 1431003 w 1924370"/>
              <a:gd name="connsiteY312" fmla="*/ 351266 h 419079"/>
              <a:gd name="connsiteX313" fmla="*/ 1431003 w 1924370"/>
              <a:gd name="connsiteY313" fmla="*/ 236868 h 419079"/>
              <a:gd name="connsiteX314" fmla="*/ 1558866 w 1924370"/>
              <a:gd name="connsiteY314" fmla="*/ 236868 h 419079"/>
              <a:gd name="connsiteX315" fmla="*/ 1538486 w 1924370"/>
              <a:gd name="connsiteY315" fmla="*/ 236868 h 419079"/>
              <a:gd name="connsiteX316" fmla="*/ 1538486 w 1924370"/>
              <a:gd name="connsiteY316" fmla="*/ 351266 h 419079"/>
              <a:gd name="connsiteX317" fmla="*/ 1555581 w 1924370"/>
              <a:gd name="connsiteY317" fmla="*/ 351266 h 419079"/>
              <a:gd name="connsiteX318" fmla="*/ 1615230 w 1924370"/>
              <a:gd name="connsiteY318" fmla="*/ 272495 h 419079"/>
              <a:gd name="connsiteX319" fmla="*/ 1615230 w 1924370"/>
              <a:gd name="connsiteY319" fmla="*/ 351266 h 419079"/>
              <a:gd name="connsiteX320" fmla="*/ 1635611 w 1924370"/>
              <a:gd name="connsiteY320" fmla="*/ 351266 h 419079"/>
              <a:gd name="connsiteX321" fmla="*/ 1635611 w 1924370"/>
              <a:gd name="connsiteY321" fmla="*/ 236868 h 419079"/>
              <a:gd name="connsiteX322" fmla="*/ 1618516 w 1924370"/>
              <a:gd name="connsiteY322" fmla="*/ 236868 h 419079"/>
              <a:gd name="connsiteX323" fmla="*/ 1558866 w 1924370"/>
              <a:gd name="connsiteY323" fmla="*/ 315803 h 419079"/>
              <a:gd name="connsiteX324" fmla="*/ 1558866 w 1924370"/>
              <a:gd name="connsiteY324" fmla="*/ 236868 h 419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</a:cxnLst>
            <a:rect l="l" t="t" r="r" b="b"/>
            <a:pathLst>
              <a:path w="1924370" h="419079">
                <a:moveTo>
                  <a:pt x="419780" y="251772"/>
                </a:moveTo>
                <a:cubicBezTo>
                  <a:pt x="400009" y="347260"/>
                  <a:pt x="314522" y="419079"/>
                  <a:pt x="212044" y="419079"/>
                </a:cubicBezTo>
                <a:cubicBezTo>
                  <a:pt x="109566" y="419079"/>
                  <a:pt x="24078" y="347241"/>
                  <a:pt x="4308" y="251765"/>
                </a:cubicBezTo>
                <a:cubicBezTo>
                  <a:pt x="1483" y="238125"/>
                  <a:pt x="0" y="224004"/>
                  <a:pt x="0" y="209540"/>
                </a:cubicBezTo>
                <a:cubicBezTo>
                  <a:pt x="0" y="93830"/>
                  <a:pt x="94926" y="0"/>
                  <a:pt x="212044" y="0"/>
                </a:cubicBezTo>
                <a:cubicBezTo>
                  <a:pt x="329161" y="0"/>
                  <a:pt x="424087" y="93805"/>
                  <a:pt x="424087" y="209540"/>
                </a:cubicBezTo>
                <a:cubicBezTo>
                  <a:pt x="424087" y="224006"/>
                  <a:pt x="422604" y="238131"/>
                  <a:pt x="419780" y="251772"/>
                </a:cubicBezTo>
                <a:close/>
                <a:moveTo>
                  <a:pt x="248323" y="190665"/>
                </a:moveTo>
                <a:cubicBezTo>
                  <a:pt x="262087" y="185072"/>
                  <a:pt x="270465" y="176497"/>
                  <a:pt x="275975" y="169992"/>
                </a:cubicBezTo>
                <a:cubicBezTo>
                  <a:pt x="286498" y="158067"/>
                  <a:pt x="290787" y="143455"/>
                  <a:pt x="290787" y="129607"/>
                </a:cubicBezTo>
                <a:cubicBezTo>
                  <a:pt x="290787" y="118445"/>
                  <a:pt x="287670" y="96121"/>
                  <a:pt x="267822" y="80770"/>
                </a:cubicBezTo>
                <a:cubicBezTo>
                  <a:pt x="254183" y="70372"/>
                  <a:pt x="242114" y="65370"/>
                  <a:pt x="213315" y="65370"/>
                </a:cubicBezTo>
                <a:lnTo>
                  <a:pt x="198728" y="65370"/>
                </a:lnTo>
                <a:cubicBezTo>
                  <a:pt x="198254" y="65345"/>
                  <a:pt x="197831" y="65345"/>
                  <a:pt x="197282" y="65345"/>
                </a:cubicBezTo>
                <a:lnTo>
                  <a:pt x="137115" y="65345"/>
                </a:lnTo>
                <a:lnTo>
                  <a:pt x="137115" y="345948"/>
                </a:lnTo>
                <a:lnTo>
                  <a:pt x="308790" y="345948"/>
                </a:lnTo>
                <a:lnTo>
                  <a:pt x="308790" y="292084"/>
                </a:lnTo>
                <a:cubicBezTo>
                  <a:pt x="308790" y="240537"/>
                  <a:pt x="291984" y="205893"/>
                  <a:pt x="248323" y="190665"/>
                </a:cubicBezTo>
                <a:close/>
                <a:moveTo>
                  <a:pt x="219576" y="198596"/>
                </a:moveTo>
                <a:cubicBezTo>
                  <a:pt x="255497" y="205455"/>
                  <a:pt x="269892" y="236062"/>
                  <a:pt x="269892" y="286836"/>
                </a:cubicBezTo>
                <a:lnTo>
                  <a:pt x="269892" y="330449"/>
                </a:lnTo>
                <a:lnTo>
                  <a:pt x="238948" y="330449"/>
                </a:lnTo>
                <a:lnTo>
                  <a:pt x="238948" y="236792"/>
                </a:lnTo>
                <a:lnTo>
                  <a:pt x="203217" y="236792"/>
                </a:lnTo>
                <a:lnTo>
                  <a:pt x="203217" y="330547"/>
                </a:lnTo>
                <a:lnTo>
                  <a:pt x="175839" y="330547"/>
                </a:lnTo>
                <a:lnTo>
                  <a:pt x="175839" y="79317"/>
                </a:lnTo>
                <a:lnTo>
                  <a:pt x="203965" y="79342"/>
                </a:lnTo>
                <a:cubicBezTo>
                  <a:pt x="214487" y="79342"/>
                  <a:pt x="230445" y="81657"/>
                  <a:pt x="241740" y="95505"/>
                </a:cubicBezTo>
                <a:cubicBezTo>
                  <a:pt x="247625" y="102527"/>
                  <a:pt x="251215" y="111842"/>
                  <a:pt x="252488" y="121205"/>
                </a:cubicBezTo>
                <a:lnTo>
                  <a:pt x="203217" y="121205"/>
                </a:lnTo>
                <a:lnTo>
                  <a:pt x="203217" y="135028"/>
                </a:lnTo>
                <a:lnTo>
                  <a:pt x="252886" y="135028"/>
                </a:lnTo>
                <a:cubicBezTo>
                  <a:pt x="252512" y="143948"/>
                  <a:pt x="250642" y="153952"/>
                  <a:pt x="241791" y="164572"/>
                </a:cubicBezTo>
                <a:cubicBezTo>
                  <a:pt x="234011" y="174181"/>
                  <a:pt x="221194" y="183126"/>
                  <a:pt x="203167" y="183126"/>
                </a:cubicBezTo>
                <a:lnTo>
                  <a:pt x="202842" y="183126"/>
                </a:lnTo>
                <a:lnTo>
                  <a:pt x="202842" y="197121"/>
                </a:lnTo>
                <a:cubicBezTo>
                  <a:pt x="208874" y="197121"/>
                  <a:pt x="214444" y="197616"/>
                  <a:pt x="219576" y="198596"/>
                </a:cubicBezTo>
                <a:close/>
                <a:moveTo>
                  <a:pt x="887243" y="87242"/>
                </a:moveTo>
                <a:lnTo>
                  <a:pt x="870977" y="98682"/>
                </a:lnTo>
                <a:cubicBezTo>
                  <a:pt x="864072" y="88386"/>
                  <a:pt x="852406" y="81685"/>
                  <a:pt x="838274" y="81685"/>
                </a:cubicBezTo>
                <a:cubicBezTo>
                  <a:pt x="815265" y="81685"/>
                  <a:pt x="798999" y="99335"/>
                  <a:pt x="798999" y="121561"/>
                </a:cubicBezTo>
                <a:cubicBezTo>
                  <a:pt x="798999" y="143787"/>
                  <a:pt x="815265" y="161438"/>
                  <a:pt x="838274" y="161438"/>
                </a:cubicBezTo>
                <a:cubicBezTo>
                  <a:pt x="852406" y="161438"/>
                  <a:pt x="864072" y="154737"/>
                  <a:pt x="870977" y="144441"/>
                </a:cubicBezTo>
                <a:lnTo>
                  <a:pt x="887243" y="155881"/>
                </a:lnTo>
                <a:cubicBezTo>
                  <a:pt x="876395" y="171243"/>
                  <a:pt x="858487" y="181212"/>
                  <a:pt x="838274" y="181212"/>
                </a:cubicBezTo>
                <a:cubicBezTo>
                  <a:pt x="805074" y="181212"/>
                  <a:pt x="778290" y="154574"/>
                  <a:pt x="778290" y="121561"/>
                </a:cubicBezTo>
                <a:cubicBezTo>
                  <a:pt x="778290" y="88549"/>
                  <a:pt x="805074" y="61911"/>
                  <a:pt x="838274" y="61911"/>
                </a:cubicBezTo>
                <a:cubicBezTo>
                  <a:pt x="858487" y="61911"/>
                  <a:pt x="876395" y="71880"/>
                  <a:pt x="887243" y="87242"/>
                </a:cubicBezTo>
                <a:close/>
                <a:moveTo>
                  <a:pt x="597671" y="64362"/>
                </a:moveTo>
                <a:lnTo>
                  <a:pt x="559055" y="64362"/>
                </a:lnTo>
                <a:lnTo>
                  <a:pt x="559055" y="178761"/>
                </a:lnTo>
                <a:lnTo>
                  <a:pt x="600795" y="178761"/>
                </a:lnTo>
                <a:cubicBezTo>
                  <a:pt x="620023" y="178761"/>
                  <a:pt x="634812" y="165523"/>
                  <a:pt x="634812" y="148036"/>
                </a:cubicBezTo>
                <a:cubicBezTo>
                  <a:pt x="634812" y="135126"/>
                  <a:pt x="627418" y="122542"/>
                  <a:pt x="610985" y="118783"/>
                </a:cubicBezTo>
                <a:cubicBezTo>
                  <a:pt x="621504" y="114534"/>
                  <a:pt x="628403" y="104402"/>
                  <a:pt x="628403" y="92471"/>
                </a:cubicBezTo>
                <a:cubicBezTo>
                  <a:pt x="628403" y="76782"/>
                  <a:pt x="615256" y="64362"/>
                  <a:pt x="597671" y="64362"/>
                </a:cubicBezTo>
                <a:close/>
                <a:moveTo>
                  <a:pt x="579434" y="111756"/>
                </a:moveTo>
                <a:lnTo>
                  <a:pt x="579434" y="81522"/>
                </a:lnTo>
                <a:lnTo>
                  <a:pt x="591429" y="81522"/>
                </a:lnTo>
                <a:cubicBezTo>
                  <a:pt x="601619" y="81522"/>
                  <a:pt x="608847" y="86915"/>
                  <a:pt x="608847" y="96557"/>
                </a:cubicBezTo>
                <a:cubicBezTo>
                  <a:pt x="608847" y="105545"/>
                  <a:pt x="602766" y="111756"/>
                  <a:pt x="593567" y="111756"/>
                </a:cubicBezTo>
                <a:lnTo>
                  <a:pt x="579434" y="111756"/>
                </a:lnTo>
                <a:close/>
                <a:moveTo>
                  <a:pt x="579434" y="161601"/>
                </a:moveTo>
                <a:lnTo>
                  <a:pt x="579434" y="128098"/>
                </a:lnTo>
                <a:lnTo>
                  <a:pt x="594224" y="128098"/>
                </a:lnTo>
                <a:cubicBezTo>
                  <a:pt x="605561" y="128098"/>
                  <a:pt x="614438" y="135126"/>
                  <a:pt x="614438" y="144932"/>
                </a:cubicBezTo>
                <a:cubicBezTo>
                  <a:pt x="614438" y="155718"/>
                  <a:pt x="605394" y="161601"/>
                  <a:pt x="594224" y="161601"/>
                </a:cubicBezTo>
                <a:lnTo>
                  <a:pt x="579434" y="161601"/>
                </a:lnTo>
                <a:close/>
                <a:moveTo>
                  <a:pt x="689926" y="178761"/>
                </a:moveTo>
                <a:cubicBezTo>
                  <a:pt x="711453" y="178761"/>
                  <a:pt x="726900" y="163562"/>
                  <a:pt x="726900" y="142970"/>
                </a:cubicBezTo>
                <a:cubicBezTo>
                  <a:pt x="726900" y="122378"/>
                  <a:pt x="710796" y="107180"/>
                  <a:pt x="689926" y="107180"/>
                </a:cubicBezTo>
                <a:lnTo>
                  <a:pt x="671026" y="107343"/>
                </a:lnTo>
                <a:lnTo>
                  <a:pt x="671026" y="64362"/>
                </a:lnTo>
                <a:lnTo>
                  <a:pt x="650651" y="64362"/>
                </a:lnTo>
                <a:lnTo>
                  <a:pt x="650651" y="178761"/>
                </a:lnTo>
                <a:lnTo>
                  <a:pt x="689926" y="178761"/>
                </a:lnTo>
                <a:close/>
                <a:moveTo>
                  <a:pt x="739390" y="64362"/>
                </a:moveTo>
                <a:lnTo>
                  <a:pt x="739390" y="178761"/>
                </a:lnTo>
                <a:lnTo>
                  <a:pt x="759771" y="178761"/>
                </a:lnTo>
                <a:lnTo>
                  <a:pt x="759771" y="64362"/>
                </a:lnTo>
                <a:lnTo>
                  <a:pt x="739390" y="64362"/>
                </a:lnTo>
                <a:close/>
                <a:moveTo>
                  <a:pt x="687465" y="126138"/>
                </a:moveTo>
                <a:cubicBezTo>
                  <a:pt x="698802" y="126138"/>
                  <a:pt x="706525" y="133328"/>
                  <a:pt x="706525" y="143134"/>
                </a:cubicBezTo>
                <a:cubicBezTo>
                  <a:pt x="706525" y="153920"/>
                  <a:pt x="698635" y="159967"/>
                  <a:pt x="687465" y="159967"/>
                </a:cubicBezTo>
                <a:lnTo>
                  <a:pt x="671026" y="159967"/>
                </a:lnTo>
                <a:lnTo>
                  <a:pt x="671026" y="126138"/>
                </a:lnTo>
                <a:lnTo>
                  <a:pt x="687465" y="126138"/>
                </a:lnTo>
                <a:close/>
                <a:moveTo>
                  <a:pt x="903491" y="178761"/>
                </a:moveTo>
                <a:lnTo>
                  <a:pt x="1048767" y="178761"/>
                </a:lnTo>
                <a:lnTo>
                  <a:pt x="1048767" y="64362"/>
                </a:lnTo>
                <a:lnTo>
                  <a:pt x="1028386" y="64362"/>
                </a:lnTo>
                <a:lnTo>
                  <a:pt x="1028386" y="159967"/>
                </a:lnTo>
                <a:lnTo>
                  <a:pt x="986316" y="159967"/>
                </a:lnTo>
                <a:lnTo>
                  <a:pt x="986316" y="64362"/>
                </a:lnTo>
                <a:lnTo>
                  <a:pt x="965941" y="64362"/>
                </a:lnTo>
                <a:lnTo>
                  <a:pt x="965941" y="159967"/>
                </a:lnTo>
                <a:lnTo>
                  <a:pt x="923871" y="159967"/>
                </a:lnTo>
                <a:lnTo>
                  <a:pt x="923871" y="64362"/>
                </a:lnTo>
                <a:lnTo>
                  <a:pt x="903491" y="64362"/>
                </a:lnTo>
                <a:lnTo>
                  <a:pt x="903491" y="178761"/>
                </a:lnTo>
                <a:close/>
                <a:moveTo>
                  <a:pt x="1106347" y="64362"/>
                </a:moveTo>
                <a:lnTo>
                  <a:pt x="1122618" y="64362"/>
                </a:lnTo>
                <a:lnTo>
                  <a:pt x="1167644" y="178761"/>
                </a:lnTo>
                <a:lnTo>
                  <a:pt x="1146284" y="178761"/>
                </a:lnTo>
                <a:lnTo>
                  <a:pt x="1134779" y="149181"/>
                </a:lnTo>
                <a:lnTo>
                  <a:pt x="1094024" y="149181"/>
                </a:lnTo>
                <a:lnTo>
                  <a:pt x="1082519" y="178761"/>
                </a:lnTo>
                <a:lnTo>
                  <a:pt x="1061159" y="178761"/>
                </a:lnTo>
                <a:lnTo>
                  <a:pt x="1106347" y="64362"/>
                </a:lnTo>
                <a:close/>
                <a:moveTo>
                  <a:pt x="1100433" y="131531"/>
                </a:moveTo>
                <a:lnTo>
                  <a:pt x="1128203" y="131531"/>
                </a:lnTo>
                <a:lnTo>
                  <a:pt x="1114399" y="96394"/>
                </a:lnTo>
                <a:lnTo>
                  <a:pt x="1100433" y="131531"/>
                </a:lnTo>
                <a:close/>
                <a:moveTo>
                  <a:pt x="1219369" y="64362"/>
                </a:moveTo>
                <a:cubicBezTo>
                  <a:pt x="1197841" y="64362"/>
                  <a:pt x="1180913" y="81195"/>
                  <a:pt x="1180913" y="102114"/>
                </a:cubicBezTo>
                <a:cubicBezTo>
                  <a:pt x="1180913" y="118620"/>
                  <a:pt x="1192089" y="132021"/>
                  <a:pt x="1207368" y="136270"/>
                </a:cubicBezTo>
                <a:cubicBezTo>
                  <a:pt x="1204014" y="137405"/>
                  <a:pt x="1200901" y="141677"/>
                  <a:pt x="1197512" y="146333"/>
                </a:cubicBezTo>
                <a:cubicBezTo>
                  <a:pt x="1192607" y="153074"/>
                  <a:pt x="1187115" y="160621"/>
                  <a:pt x="1179431" y="160621"/>
                </a:cubicBezTo>
                <a:cubicBezTo>
                  <a:pt x="1177956" y="160621"/>
                  <a:pt x="1176313" y="160457"/>
                  <a:pt x="1174503" y="159803"/>
                </a:cubicBezTo>
                <a:lnTo>
                  <a:pt x="1174503" y="178761"/>
                </a:lnTo>
                <a:cubicBezTo>
                  <a:pt x="1178284" y="179905"/>
                  <a:pt x="1181408" y="180232"/>
                  <a:pt x="1184527" y="180232"/>
                </a:cubicBezTo>
                <a:cubicBezTo>
                  <a:pt x="1202654" y="180232"/>
                  <a:pt x="1211247" y="164546"/>
                  <a:pt x="1217882" y="152435"/>
                </a:cubicBezTo>
                <a:cubicBezTo>
                  <a:pt x="1221288" y="146211"/>
                  <a:pt x="1224181" y="140931"/>
                  <a:pt x="1227582" y="139212"/>
                </a:cubicBezTo>
                <a:lnTo>
                  <a:pt x="1236948" y="139212"/>
                </a:lnTo>
                <a:lnTo>
                  <a:pt x="1236948" y="178761"/>
                </a:lnTo>
                <a:lnTo>
                  <a:pt x="1257329" y="178761"/>
                </a:lnTo>
                <a:lnTo>
                  <a:pt x="1257329" y="64362"/>
                </a:lnTo>
                <a:lnTo>
                  <a:pt x="1219369" y="64362"/>
                </a:lnTo>
                <a:close/>
                <a:moveTo>
                  <a:pt x="1221340" y="120418"/>
                </a:moveTo>
                <a:cubicBezTo>
                  <a:pt x="1210164" y="120418"/>
                  <a:pt x="1201288" y="112736"/>
                  <a:pt x="1201288" y="101950"/>
                </a:cubicBezTo>
                <a:cubicBezTo>
                  <a:pt x="1201288" y="91164"/>
                  <a:pt x="1210164" y="83156"/>
                  <a:pt x="1221340" y="83156"/>
                </a:cubicBezTo>
                <a:lnTo>
                  <a:pt x="1236948" y="83156"/>
                </a:lnTo>
                <a:lnTo>
                  <a:pt x="1236948" y="120418"/>
                </a:lnTo>
                <a:lnTo>
                  <a:pt x="1221340" y="120418"/>
                </a:lnTo>
                <a:close/>
                <a:moveTo>
                  <a:pt x="1463453" y="178761"/>
                </a:moveTo>
                <a:lnTo>
                  <a:pt x="1318183" y="178761"/>
                </a:lnTo>
                <a:lnTo>
                  <a:pt x="1318183" y="64362"/>
                </a:lnTo>
                <a:lnTo>
                  <a:pt x="1338563" y="64362"/>
                </a:lnTo>
                <a:lnTo>
                  <a:pt x="1338563" y="159967"/>
                </a:lnTo>
                <a:lnTo>
                  <a:pt x="1380633" y="159967"/>
                </a:lnTo>
                <a:lnTo>
                  <a:pt x="1380633" y="64362"/>
                </a:lnTo>
                <a:lnTo>
                  <a:pt x="1401008" y="64362"/>
                </a:lnTo>
                <a:lnTo>
                  <a:pt x="1401008" y="159967"/>
                </a:lnTo>
                <a:lnTo>
                  <a:pt x="1443078" y="159967"/>
                </a:lnTo>
                <a:lnTo>
                  <a:pt x="1443078" y="64362"/>
                </a:lnTo>
                <a:lnTo>
                  <a:pt x="1463453" y="64362"/>
                </a:lnTo>
                <a:lnTo>
                  <a:pt x="1463453" y="178761"/>
                </a:lnTo>
                <a:close/>
                <a:moveTo>
                  <a:pt x="1505263" y="64362"/>
                </a:moveTo>
                <a:lnTo>
                  <a:pt x="1484888" y="64362"/>
                </a:lnTo>
                <a:lnTo>
                  <a:pt x="1484888" y="178761"/>
                </a:lnTo>
                <a:lnTo>
                  <a:pt x="1505263" y="178761"/>
                </a:lnTo>
                <a:lnTo>
                  <a:pt x="1505263" y="128916"/>
                </a:lnTo>
                <a:lnTo>
                  <a:pt x="1514629" y="128916"/>
                </a:lnTo>
                <a:cubicBezTo>
                  <a:pt x="1520756" y="129247"/>
                  <a:pt x="1525932" y="137727"/>
                  <a:pt x="1532024" y="147701"/>
                </a:cubicBezTo>
                <a:cubicBezTo>
                  <a:pt x="1540976" y="162354"/>
                  <a:pt x="1551898" y="180232"/>
                  <a:pt x="1570671" y="180232"/>
                </a:cubicBezTo>
                <a:cubicBezTo>
                  <a:pt x="1573789" y="180232"/>
                  <a:pt x="1577080" y="179578"/>
                  <a:pt x="1580365" y="178761"/>
                </a:cubicBezTo>
                <a:lnTo>
                  <a:pt x="1580365" y="159803"/>
                </a:lnTo>
                <a:cubicBezTo>
                  <a:pt x="1580077" y="159875"/>
                  <a:pt x="1579795" y="159946"/>
                  <a:pt x="1579524" y="160016"/>
                </a:cubicBezTo>
                <a:cubicBezTo>
                  <a:pt x="1577916" y="160426"/>
                  <a:pt x="1576509" y="160784"/>
                  <a:pt x="1575109" y="160784"/>
                </a:cubicBezTo>
                <a:cubicBezTo>
                  <a:pt x="1564209" y="160784"/>
                  <a:pt x="1557016" y="149152"/>
                  <a:pt x="1550192" y="138126"/>
                </a:cubicBezTo>
                <a:cubicBezTo>
                  <a:pt x="1544566" y="129032"/>
                  <a:pt x="1539195" y="120350"/>
                  <a:pt x="1532215" y="118947"/>
                </a:cubicBezTo>
                <a:lnTo>
                  <a:pt x="1575927" y="64362"/>
                </a:lnTo>
                <a:lnTo>
                  <a:pt x="1552100" y="64362"/>
                </a:lnTo>
                <a:lnTo>
                  <a:pt x="1515615" y="109958"/>
                </a:lnTo>
                <a:lnTo>
                  <a:pt x="1505263" y="109958"/>
                </a:lnTo>
                <a:lnTo>
                  <a:pt x="1505263" y="64362"/>
                </a:lnTo>
                <a:close/>
                <a:moveTo>
                  <a:pt x="1583316" y="121561"/>
                </a:moveTo>
                <a:cubicBezTo>
                  <a:pt x="1583316" y="88549"/>
                  <a:pt x="1609282" y="61911"/>
                  <a:pt x="1642481" y="61911"/>
                </a:cubicBezTo>
                <a:cubicBezTo>
                  <a:pt x="1675508" y="61911"/>
                  <a:pt x="1701802" y="88549"/>
                  <a:pt x="1701802" y="121561"/>
                </a:cubicBezTo>
                <a:cubicBezTo>
                  <a:pt x="1701802" y="154574"/>
                  <a:pt x="1675508" y="181212"/>
                  <a:pt x="1642481" y="181212"/>
                </a:cubicBezTo>
                <a:cubicBezTo>
                  <a:pt x="1609282" y="181212"/>
                  <a:pt x="1583316" y="154574"/>
                  <a:pt x="1583316" y="121561"/>
                </a:cubicBezTo>
                <a:close/>
                <a:moveTo>
                  <a:pt x="1604026" y="121561"/>
                </a:moveTo>
                <a:cubicBezTo>
                  <a:pt x="1604026" y="143787"/>
                  <a:pt x="1619472" y="161438"/>
                  <a:pt x="1642481" y="161438"/>
                </a:cubicBezTo>
                <a:cubicBezTo>
                  <a:pt x="1665652" y="161438"/>
                  <a:pt x="1681099" y="143787"/>
                  <a:pt x="1681099" y="121561"/>
                </a:cubicBezTo>
                <a:cubicBezTo>
                  <a:pt x="1681099" y="99335"/>
                  <a:pt x="1665652" y="81685"/>
                  <a:pt x="1642481" y="81685"/>
                </a:cubicBezTo>
                <a:cubicBezTo>
                  <a:pt x="1619472" y="81685"/>
                  <a:pt x="1604026" y="99335"/>
                  <a:pt x="1604026" y="121561"/>
                </a:cubicBezTo>
                <a:close/>
                <a:moveTo>
                  <a:pt x="1785417" y="178761"/>
                </a:moveTo>
                <a:lnTo>
                  <a:pt x="1805625" y="178761"/>
                </a:lnTo>
                <a:lnTo>
                  <a:pt x="1805625" y="64362"/>
                </a:lnTo>
                <a:lnTo>
                  <a:pt x="1728886" y="64362"/>
                </a:lnTo>
                <a:cubicBezTo>
                  <a:pt x="1728886" y="144605"/>
                  <a:pt x="1720667" y="160784"/>
                  <a:pt x="1705053" y="160784"/>
                </a:cubicBezTo>
                <a:cubicBezTo>
                  <a:pt x="1703295" y="160784"/>
                  <a:pt x="1702304" y="160496"/>
                  <a:pt x="1700828" y="160067"/>
                </a:cubicBezTo>
                <a:cubicBezTo>
                  <a:pt x="1700373" y="159936"/>
                  <a:pt x="1699877" y="159793"/>
                  <a:pt x="1699301" y="159640"/>
                </a:cubicBezTo>
                <a:lnTo>
                  <a:pt x="1699301" y="178761"/>
                </a:lnTo>
                <a:cubicBezTo>
                  <a:pt x="1703577" y="179741"/>
                  <a:pt x="1706373" y="180232"/>
                  <a:pt x="1709987" y="180232"/>
                </a:cubicBezTo>
                <a:cubicBezTo>
                  <a:pt x="1734967" y="180232"/>
                  <a:pt x="1746961" y="156861"/>
                  <a:pt x="1746961" y="82829"/>
                </a:cubicBezTo>
                <a:lnTo>
                  <a:pt x="1785417" y="82829"/>
                </a:lnTo>
                <a:lnTo>
                  <a:pt x="1785417" y="178761"/>
                </a:lnTo>
                <a:close/>
                <a:moveTo>
                  <a:pt x="1863073" y="64362"/>
                </a:moveTo>
                <a:lnTo>
                  <a:pt x="1879344" y="64362"/>
                </a:lnTo>
                <a:lnTo>
                  <a:pt x="1924370" y="178761"/>
                </a:lnTo>
                <a:lnTo>
                  <a:pt x="1903004" y="178761"/>
                </a:lnTo>
                <a:lnTo>
                  <a:pt x="1891500" y="149181"/>
                </a:lnTo>
                <a:lnTo>
                  <a:pt x="1850750" y="149181"/>
                </a:lnTo>
                <a:lnTo>
                  <a:pt x="1839245" y="178761"/>
                </a:lnTo>
                <a:lnTo>
                  <a:pt x="1817879" y="178761"/>
                </a:lnTo>
                <a:lnTo>
                  <a:pt x="1863073" y="64362"/>
                </a:lnTo>
                <a:close/>
                <a:moveTo>
                  <a:pt x="1857159" y="131531"/>
                </a:moveTo>
                <a:lnTo>
                  <a:pt x="1884929" y="131531"/>
                </a:lnTo>
                <a:lnTo>
                  <a:pt x="1871125" y="96394"/>
                </a:lnTo>
                <a:lnTo>
                  <a:pt x="1857159" y="131531"/>
                </a:lnTo>
                <a:close/>
                <a:moveTo>
                  <a:pt x="592086" y="283281"/>
                </a:moveTo>
                <a:lnTo>
                  <a:pt x="592086" y="300604"/>
                </a:lnTo>
                <a:lnTo>
                  <a:pt x="641879" y="300604"/>
                </a:lnTo>
                <a:cubicBezTo>
                  <a:pt x="639412" y="319562"/>
                  <a:pt x="624132" y="333943"/>
                  <a:pt x="603423" y="333943"/>
                </a:cubicBezTo>
                <a:cubicBezTo>
                  <a:pt x="589290" y="333943"/>
                  <a:pt x="577624" y="327243"/>
                  <a:pt x="570722" y="316947"/>
                </a:cubicBezTo>
                <a:lnTo>
                  <a:pt x="554453" y="328387"/>
                </a:lnTo>
                <a:cubicBezTo>
                  <a:pt x="565299" y="343749"/>
                  <a:pt x="583209" y="353718"/>
                  <a:pt x="603423" y="353718"/>
                </a:cubicBezTo>
                <a:cubicBezTo>
                  <a:pt x="636622" y="353718"/>
                  <a:pt x="663407" y="327079"/>
                  <a:pt x="663407" y="294067"/>
                </a:cubicBezTo>
                <a:cubicBezTo>
                  <a:pt x="663407" y="261055"/>
                  <a:pt x="636622" y="234416"/>
                  <a:pt x="603423" y="234416"/>
                </a:cubicBezTo>
                <a:cubicBezTo>
                  <a:pt x="583209" y="234416"/>
                  <a:pt x="565299" y="244385"/>
                  <a:pt x="554453" y="259748"/>
                </a:cubicBezTo>
                <a:lnTo>
                  <a:pt x="570722" y="271187"/>
                </a:lnTo>
                <a:cubicBezTo>
                  <a:pt x="577624" y="260892"/>
                  <a:pt x="589290" y="254191"/>
                  <a:pt x="603423" y="254191"/>
                </a:cubicBezTo>
                <a:cubicBezTo>
                  <a:pt x="622322" y="254191"/>
                  <a:pt x="636951" y="266612"/>
                  <a:pt x="640893" y="283281"/>
                </a:cubicBezTo>
                <a:lnTo>
                  <a:pt x="592086" y="283281"/>
                </a:lnTo>
                <a:close/>
                <a:moveTo>
                  <a:pt x="681943" y="236868"/>
                </a:moveTo>
                <a:lnTo>
                  <a:pt x="702324" y="236868"/>
                </a:lnTo>
                <a:lnTo>
                  <a:pt x="702324" y="282464"/>
                </a:lnTo>
                <a:lnTo>
                  <a:pt x="712675" y="282464"/>
                </a:lnTo>
                <a:lnTo>
                  <a:pt x="749160" y="236868"/>
                </a:lnTo>
                <a:lnTo>
                  <a:pt x="772987" y="236868"/>
                </a:lnTo>
                <a:lnTo>
                  <a:pt x="729275" y="291452"/>
                </a:lnTo>
                <a:cubicBezTo>
                  <a:pt x="736255" y="292856"/>
                  <a:pt x="741627" y="301538"/>
                  <a:pt x="747252" y="310632"/>
                </a:cubicBezTo>
                <a:cubicBezTo>
                  <a:pt x="754071" y="321657"/>
                  <a:pt x="761270" y="333290"/>
                  <a:pt x="772163" y="333290"/>
                </a:cubicBezTo>
                <a:cubicBezTo>
                  <a:pt x="773570" y="333290"/>
                  <a:pt x="774970" y="332932"/>
                  <a:pt x="776578" y="332522"/>
                </a:cubicBezTo>
                <a:lnTo>
                  <a:pt x="776982" y="332419"/>
                </a:lnTo>
                <a:lnTo>
                  <a:pt x="777426" y="332309"/>
                </a:lnTo>
                <a:lnTo>
                  <a:pt x="777426" y="351266"/>
                </a:lnTo>
                <a:cubicBezTo>
                  <a:pt x="774134" y="352084"/>
                  <a:pt x="770849" y="352737"/>
                  <a:pt x="767725" y="352737"/>
                </a:cubicBezTo>
                <a:cubicBezTo>
                  <a:pt x="748952" y="352737"/>
                  <a:pt x="738036" y="334860"/>
                  <a:pt x="729085" y="320207"/>
                </a:cubicBezTo>
                <a:cubicBezTo>
                  <a:pt x="722992" y="310232"/>
                  <a:pt x="717811" y="301752"/>
                  <a:pt x="711690" y="301421"/>
                </a:cubicBezTo>
                <a:lnTo>
                  <a:pt x="702324" y="301421"/>
                </a:lnTo>
                <a:lnTo>
                  <a:pt x="702324" y="351266"/>
                </a:lnTo>
                <a:lnTo>
                  <a:pt x="681943" y="351266"/>
                </a:lnTo>
                <a:lnTo>
                  <a:pt x="681943" y="236868"/>
                </a:lnTo>
                <a:close/>
                <a:moveTo>
                  <a:pt x="839536" y="234416"/>
                </a:moveTo>
                <a:cubicBezTo>
                  <a:pt x="806342" y="234416"/>
                  <a:pt x="780377" y="261055"/>
                  <a:pt x="780377" y="294067"/>
                </a:cubicBezTo>
                <a:cubicBezTo>
                  <a:pt x="780377" y="327079"/>
                  <a:pt x="806342" y="353718"/>
                  <a:pt x="839536" y="353718"/>
                </a:cubicBezTo>
                <a:cubicBezTo>
                  <a:pt x="872568" y="353718"/>
                  <a:pt x="898862" y="327079"/>
                  <a:pt x="898862" y="294067"/>
                </a:cubicBezTo>
                <a:cubicBezTo>
                  <a:pt x="898862" y="261055"/>
                  <a:pt x="872568" y="234416"/>
                  <a:pt x="839536" y="234416"/>
                </a:cubicBezTo>
                <a:close/>
                <a:moveTo>
                  <a:pt x="839536" y="333943"/>
                </a:moveTo>
                <a:cubicBezTo>
                  <a:pt x="816533" y="333943"/>
                  <a:pt x="801080" y="316293"/>
                  <a:pt x="801080" y="294067"/>
                </a:cubicBezTo>
                <a:cubicBezTo>
                  <a:pt x="801080" y="271841"/>
                  <a:pt x="816533" y="254191"/>
                  <a:pt x="839536" y="254191"/>
                </a:cubicBezTo>
                <a:cubicBezTo>
                  <a:pt x="862706" y="254191"/>
                  <a:pt x="878153" y="271841"/>
                  <a:pt x="878153" y="294067"/>
                </a:cubicBezTo>
                <a:cubicBezTo>
                  <a:pt x="878153" y="316293"/>
                  <a:pt x="862706" y="333943"/>
                  <a:pt x="839536" y="333943"/>
                </a:cubicBezTo>
                <a:close/>
                <a:moveTo>
                  <a:pt x="917456" y="236868"/>
                </a:moveTo>
                <a:lnTo>
                  <a:pt x="937831" y="236868"/>
                </a:lnTo>
                <a:lnTo>
                  <a:pt x="937831" y="282464"/>
                </a:lnTo>
                <a:lnTo>
                  <a:pt x="997486" y="282464"/>
                </a:lnTo>
                <a:lnTo>
                  <a:pt x="997486" y="236868"/>
                </a:lnTo>
                <a:lnTo>
                  <a:pt x="1017861" y="236868"/>
                </a:lnTo>
                <a:lnTo>
                  <a:pt x="1017861" y="351266"/>
                </a:lnTo>
                <a:lnTo>
                  <a:pt x="997486" y="351266"/>
                </a:lnTo>
                <a:lnTo>
                  <a:pt x="997486" y="301421"/>
                </a:lnTo>
                <a:lnTo>
                  <a:pt x="937831" y="301421"/>
                </a:lnTo>
                <a:lnTo>
                  <a:pt x="937831" y="351266"/>
                </a:lnTo>
                <a:lnTo>
                  <a:pt x="917456" y="351266"/>
                </a:lnTo>
                <a:lnTo>
                  <a:pt x="917456" y="236868"/>
                </a:lnTo>
                <a:close/>
                <a:moveTo>
                  <a:pt x="1095592" y="234416"/>
                </a:moveTo>
                <a:cubicBezTo>
                  <a:pt x="1062392" y="234416"/>
                  <a:pt x="1036426" y="261055"/>
                  <a:pt x="1036426" y="294067"/>
                </a:cubicBezTo>
                <a:cubicBezTo>
                  <a:pt x="1036426" y="327079"/>
                  <a:pt x="1062392" y="353718"/>
                  <a:pt x="1095592" y="353718"/>
                </a:cubicBezTo>
                <a:cubicBezTo>
                  <a:pt x="1128618" y="353718"/>
                  <a:pt x="1154912" y="327079"/>
                  <a:pt x="1154912" y="294067"/>
                </a:cubicBezTo>
                <a:cubicBezTo>
                  <a:pt x="1154912" y="261055"/>
                  <a:pt x="1128618" y="234416"/>
                  <a:pt x="1095592" y="234416"/>
                </a:cubicBezTo>
                <a:close/>
                <a:moveTo>
                  <a:pt x="1095592" y="333943"/>
                </a:moveTo>
                <a:cubicBezTo>
                  <a:pt x="1072583" y="333943"/>
                  <a:pt x="1057136" y="316293"/>
                  <a:pt x="1057136" y="294067"/>
                </a:cubicBezTo>
                <a:cubicBezTo>
                  <a:pt x="1057136" y="271841"/>
                  <a:pt x="1072583" y="254191"/>
                  <a:pt x="1095592" y="254191"/>
                </a:cubicBezTo>
                <a:cubicBezTo>
                  <a:pt x="1118762" y="254191"/>
                  <a:pt x="1134209" y="271841"/>
                  <a:pt x="1134209" y="294067"/>
                </a:cubicBezTo>
                <a:cubicBezTo>
                  <a:pt x="1134209" y="316293"/>
                  <a:pt x="1118762" y="333943"/>
                  <a:pt x="1095592" y="333943"/>
                </a:cubicBezTo>
                <a:close/>
                <a:moveTo>
                  <a:pt x="1294205" y="351266"/>
                </a:moveTo>
                <a:lnTo>
                  <a:pt x="1273831" y="351266"/>
                </a:lnTo>
                <a:lnTo>
                  <a:pt x="1267911" y="283281"/>
                </a:lnTo>
                <a:lnTo>
                  <a:pt x="1235865" y="351266"/>
                </a:lnTo>
                <a:lnTo>
                  <a:pt x="1225841" y="351266"/>
                </a:lnTo>
                <a:lnTo>
                  <a:pt x="1193962" y="283281"/>
                </a:lnTo>
                <a:lnTo>
                  <a:pt x="1188048" y="351266"/>
                </a:lnTo>
                <a:lnTo>
                  <a:pt x="1167668" y="351266"/>
                </a:lnTo>
                <a:lnTo>
                  <a:pt x="1177529" y="236868"/>
                </a:lnTo>
                <a:lnTo>
                  <a:pt x="1192648" y="236868"/>
                </a:lnTo>
                <a:lnTo>
                  <a:pt x="1230775" y="315639"/>
                </a:lnTo>
                <a:lnTo>
                  <a:pt x="1269064" y="236868"/>
                </a:lnTo>
                <a:lnTo>
                  <a:pt x="1284344" y="236868"/>
                </a:lnTo>
                <a:lnTo>
                  <a:pt x="1294205" y="351266"/>
                </a:lnTo>
                <a:close/>
                <a:moveTo>
                  <a:pt x="1332823" y="236868"/>
                </a:moveTo>
                <a:lnTo>
                  <a:pt x="1312448" y="236868"/>
                </a:lnTo>
                <a:lnTo>
                  <a:pt x="1312448" y="351266"/>
                </a:lnTo>
                <a:lnTo>
                  <a:pt x="1329537" y="351266"/>
                </a:lnTo>
                <a:lnTo>
                  <a:pt x="1389192" y="272495"/>
                </a:lnTo>
                <a:lnTo>
                  <a:pt x="1389192" y="351266"/>
                </a:lnTo>
                <a:lnTo>
                  <a:pt x="1409567" y="351266"/>
                </a:lnTo>
                <a:lnTo>
                  <a:pt x="1409567" y="236868"/>
                </a:lnTo>
                <a:lnTo>
                  <a:pt x="1392478" y="236868"/>
                </a:lnTo>
                <a:lnTo>
                  <a:pt x="1332823" y="315803"/>
                </a:lnTo>
                <a:lnTo>
                  <a:pt x="1332823" y="236868"/>
                </a:lnTo>
                <a:close/>
                <a:moveTo>
                  <a:pt x="1431003" y="236868"/>
                </a:moveTo>
                <a:lnTo>
                  <a:pt x="1451384" y="236868"/>
                </a:lnTo>
                <a:lnTo>
                  <a:pt x="1451384" y="282464"/>
                </a:lnTo>
                <a:lnTo>
                  <a:pt x="1461735" y="282464"/>
                </a:lnTo>
                <a:lnTo>
                  <a:pt x="1498214" y="236868"/>
                </a:lnTo>
                <a:lnTo>
                  <a:pt x="1522042" y="236868"/>
                </a:lnTo>
                <a:lnTo>
                  <a:pt x="1478329" y="291452"/>
                </a:lnTo>
                <a:cubicBezTo>
                  <a:pt x="1485315" y="292856"/>
                  <a:pt x="1490687" y="301538"/>
                  <a:pt x="1496312" y="310632"/>
                </a:cubicBezTo>
                <a:cubicBezTo>
                  <a:pt x="1503131" y="321658"/>
                  <a:pt x="1510324" y="333290"/>
                  <a:pt x="1521223" y="333290"/>
                </a:cubicBezTo>
                <a:cubicBezTo>
                  <a:pt x="1522624" y="333290"/>
                  <a:pt x="1524030" y="332932"/>
                  <a:pt x="1525638" y="332522"/>
                </a:cubicBezTo>
                <a:cubicBezTo>
                  <a:pt x="1525915" y="332452"/>
                  <a:pt x="1526192" y="332380"/>
                  <a:pt x="1526480" y="332309"/>
                </a:cubicBezTo>
                <a:lnTo>
                  <a:pt x="1526480" y="351266"/>
                </a:lnTo>
                <a:cubicBezTo>
                  <a:pt x="1523194" y="352084"/>
                  <a:pt x="1519909" y="352737"/>
                  <a:pt x="1516785" y="352737"/>
                </a:cubicBezTo>
                <a:cubicBezTo>
                  <a:pt x="1498012" y="352737"/>
                  <a:pt x="1487096" y="334860"/>
                  <a:pt x="1478145" y="320207"/>
                </a:cubicBezTo>
                <a:cubicBezTo>
                  <a:pt x="1472052" y="310232"/>
                  <a:pt x="1466871" y="301752"/>
                  <a:pt x="1460750" y="301421"/>
                </a:cubicBezTo>
                <a:lnTo>
                  <a:pt x="1451384" y="301421"/>
                </a:lnTo>
                <a:lnTo>
                  <a:pt x="1451384" y="351266"/>
                </a:lnTo>
                <a:lnTo>
                  <a:pt x="1431003" y="351266"/>
                </a:lnTo>
                <a:lnTo>
                  <a:pt x="1431003" y="236868"/>
                </a:lnTo>
                <a:close/>
                <a:moveTo>
                  <a:pt x="1558866" y="236868"/>
                </a:moveTo>
                <a:lnTo>
                  <a:pt x="1538486" y="236868"/>
                </a:lnTo>
                <a:lnTo>
                  <a:pt x="1538486" y="351266"/>
                </a:lnTo>
                <a:lnTo>
                  <a:pt x="1555581" y="351266"/>
                </a:lnTo>
                <a:lnTo>
                  <a:pt x="1615230" y="272495"/>
                </a:lnTo>
                <a:lnTo>
                  <a:pt x="1615230" y="351266"/>
                </a:lnTo>
                <a:lnTo>
                  <a:pt x="1635611" y="351266"/>
                </a:lnTo>
                <a:lnTo>
                  <a:pt x="1635611" y="236868"/>
                </a:lnTo>
                <a:lnTo>
                  <a:pt x="1618516" y="236868"/>
                </a:lnTo>
                <a:lnTo>
                  <a:pt x="1558866" y="315803"/>
                </a:lnTo>
                <a:lnTo>
                  <a:pt x="1558866" y="236868"/>
                </a:lnTo>
                <a:close/>
              </a:path>
            </a:pathLst>
          </a:custGeom>
          <a:solidFill>
            <a:srgbClr val="102D69"/>
          </a:solidFill>
          <a:ln w="574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AEF0ECBB-3057-4652-93C7-34E56D139DB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19440" y="459740"/>
            <a:ext cx="1153478" cy="225541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3A2EE65D-3F42-4913-A192-F7FD4A3AC09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5938" y="6184900"/>
            <a:ext cx="1294159" cy="372071"/>
          </a:xfrm>
          <a:prstGeom prst="rect">
            <a:avLst/>
          </a:prstGeom>
        </p:spPr>
      </p:pic>
      <p:sp>
        <p:nvSpPr>
          <p:cNvPr id="29" name="Текст 28">
            <a:extLst>
              <a:ext uri="{FF2B5EF4-FFF2-40B4-BE49-F238E27FC236}">
                <a16:creationId xmlns:a16="http://schemas.microsoft.com/office/drawing/2014/main" id="{FFBE0272-1503-4D23-BFC6-004328A3E15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15938" y="1636395"/>
            <a:ext cx="7586662" cy="2082800"/>
          </a:xfrm>
        </p:spPr>
        <p:txBody>
          <a:bodyPr>
            <a:norm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ru-RU" dirty="0">
                <a:effectLst/>
              </a:rPr>
              <a:t>Название презентации может быть набрано в две или три строки 4</a:t>
            </a:r>
            <a:r>
              <a:rPr lang="en-US" dirty="0">
                <a:effectLst/>
              </a:rPr>
              <a:t>4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pt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8943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аблица 18">
            <a:extLst>
              <a:ext uri="{FF2B5EF4-FFF2-40B4-BE49-F238E27FC236}">
                <a16:creationId xmlns:a16="http://schemas.microsoft.com/office/drawing/2014/main" id="{042A1D81-11CC-4736-817F-FD249FD947A2}"/>
              </a:ext>
            </a:extLst>
          </p:cNvPr>
          <p:cNvSpPr>
            <a:spLocks noGrp="1"/>
          </p:cNvSpPr>
          <p:nvPr>
            <p:ph type="tbl" sz="quarter" idx="19" hasCustomPrompt="1"/>
          </p:nvPr>
        </p:nvSpPr>
        <p:spPr>
          <a:xfrm>
            <a:off x="515938" y="2265764"/>
            <a:ext cx="11196637" cy="351957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ru-RU" dirty="0"/>
              <a:t>Таблица</a:t>
            </a:r>
          </a:p>
        </p:txBody>
      </p:sp>
      <p:sp>
        <p:nvSpPr>
          <p:cNvPr id="14" name="Текст 12">
            <a:extLst>
              <a:ext uri="{FF2B5EF4-FFF2-40B4-BE49-F238E27FC236}">
                <a16:creationId xmlns:a16="http://schemas.microsoft.com/office/drawing/2014/main" id="{A2D3C880-29C2-4A49-82C6-6E2AD7032A8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15937" y="1336082"/>
            <a:ext cx="11196637" cy="733425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ru-RU" dirty="0"/>
              <a:t>Название таблицы. Обратите внимание, что название графика набирается меньшим кеглем, чем заголовок (18 </a:t>
            </a:r>
            <a:r>
              <a:rPr lang="ru-RU" dirty="0" err="1"/>
              <a:t>pt</a:t>
            </a:r>
            <a:r>
              <a:rPr lang="ru-RU" dirty="0"/>
              <a:t>)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16966978-3205-40DF-9666-F4D4B19697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2875" y="6027771"/>
            <a:ext cx="461929" cy="461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1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4216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оследний слайд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048C9FB-C68F-4F2C-9C36-3F60F60AE0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40571" y="2870676"/>
            <a:ext cx="5710857" cy="111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31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и подпись 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23">
            <a:extLst>
              <a:ext uri="{FF2B5EF4-FFF2-40B4-BE49-F238E27FC236}">
                <a16:creationId xmlns:a16="http://schemas.microsoft.com/office/drawing/2014/main" id="{6426516B-0537-4C71-A809-C48A82AE7B8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016433" y="1366510"/>
            <a:ext cx="4696142" cy="4406387"/>
          </a:xfrm>
          <a:solidFill>
            <a:srgbClr val="D9D9D9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10000"/>
                  </a:schemeClr>
                </a:solidFill>
                <a:latin typeface="Navigo" panose="02070503070706040303" pitchFamily="18" charset="-5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800" dirty="0">
                <a:solidFill>
                  <a:schemeClr val="tx1"/>
                </a:solidFill>
                <a:latin typeface="HSE Sans" panose="02000000000000000000" pitchFamily="2" charset="0"/>
              </a:rPr>
              <a:t>Чтобы слайд не выглядел пустым, сюда можно поставить иллюстрацию или фотографию</a:t>
            </a:r>
            <a:endParaRPr lang="en-RU" sz="2800" dirty="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11" name="Текст 35">
            <a:extLst>
              <a:ext uri="{FF2B5EF4-FFF2-40B4-BE49-F238E27FC236}">
                <a16:creationId xmlns:a16="http://schemas.microsoft.com/office/drawing/2014/main" id="{FD55589A-D6B6-4427-A2EA-DF64DF9F390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26863" y="2379663"/>
            <a:ext cx="4892565" cy="3393234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i="0">
                <a:solidFill>
                  <a:srgbClr val="0E2D69"/>
                </a:solidFill>
                <a:latin typeface="Navigo" panose="02070503070706040303" pitchFamily="18" charset="-52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</a:t>
            </a:r>
            <a:r>
              <a:rPr lang="en-US" dirty="0"/>
              <a:t>4pt)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6724E17D-2682-444F-AB93-5EF4301A45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2875" y="6027771"/>
            <a:ext cx="461929" cy="461929"/>
          </a:xfrm>
          <a:prstGeom prst="rect">
            <a:avLst/>
          </a:prstGeom>
        </p:spPr>
      </p:pic>
      <p:sp>
        <p:nvSpPr>
          <p:cNvPr id="20" name="Текст 19">
            <a:extLst>
              <a:ext uri="{FF2B5EF4-FFF2-40B4-BE49-F238E27FC236}">
                <a16:creationId xmlns:a16="http://schemas.microsoft.com/office/drawing/2014/main" id="{066FE877-9F41-4467-B3C1-8FEBDC9AE6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2875" y="1447790"/>
            <a:ext cx="4892675" cy="7874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ru-RU" dirty="0">
                <a:solidFill>
                  <a:srgbClr val="102D69"/>
                </a:solidFill>
                <a:latin typeface="+mj-lt"/>
              </a:rPr>
              <a:t>Заголовок может быть набран</a:t>
            </a:r>
            <a:br>
              <a:rPr lang="ru-RU" dirty="0">
                <a:solidFill>
                  <a:srgbClr val="102D69"/>
                </a:solidFill>
                <a:latin typeface="+mj-lt"/>
              </a:rPr>
            </a:br>
            <a:r>
              <a:rPr lang="ru-RU" dirty="0">
                <a:solidFill>
                  <a:srgbClr val="102D69"/>
                </a:solidFill>
                <a:latin typeface="+mj-lt"/>
              </a:rPr>
              <a:t>в две или три строки</a:t>
            </a:r>
            <a:r>
              <a:rPr lang="en-GB" dirty="0">
                <a:solidFill>
                  <a:srgbClr val="102D69"/>
                </a:solidFill>
                <a:latin typeface="+mj-lt"/>
              </a:rPr>
              <a:t> 24 </a:t>
            </a:r>
            <a:r>
              <a:rPr lang="en-GB" dirty="0" err="1">
                <a:solidFill>
                  <a:srgbClr val="102D69"/>
                </a:solidFill>
                <a:latin typeface="+mj-lt"/>
              </a:rPr>
              <a:t>pt</a:t>
            </a:r>
            <a:r>
              <a:rPr lang="en-GB" dirty="0">
                <a:solidFill>
                  <a:srgbClr val="102D69"/>
                </a:solidFill>
                <a:latin typeface="+mj-lt"/>
              </a:rPr>
              <a:t>)</a:t>
            </a:r>
            <a:endParaRPr lang="ru-RU" dirty="0">
              <a:solidFill>
                <a:srgbClr val="102D6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525568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еречень люди + подпис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35">
            <a:extLst>
              <a:ext uri="{FF2B5EF4-FFF2-40B4-BE49-F238E27FC236}">
                <a16:creationId xmlns:a16="http://schemas.microsoft.com/office/drawing/2014/main" id="{FD55589A-D6B6-4427-A2EA-DF64DF9F390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20010" y="2379663"/>
            <a:ext cx="4892565" cy="3393234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i="0">
                <a:solidFill>
                  <a:srgbClr val="0E2D69"/>
                </a:solidFill>
                <a:latin typeface="Navigo" panose="02070503070706040303" pitchFamily="18" charset="-52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</a:t>
            </a:r>
            <a:r>
              <a:rPr lang="en-US" dirty="0"/>
              <a:t>4pt)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066FE877-9F41-4467-B3C1-8FEBDC9AE6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43142" y="1447790"/>
            <a:ext cx="4892675" cy="7874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ru-RU" dirty="0">
                <a:solidFill>
                  <a:srgbClr val="102D69"/>
                </a:solidFill>
                <a:latin typeface="+mj-lt"/>
              </a:rPr>
              <a:t>Заголовок может быть набран</a:t>
            </a:r>
            <a:br>
              <a:rPr lang="ru-RU" dirty="0">
                <a:solidFill>
                  <a:srgbClr val="102D69"/>
                </a:solidFill>
                <a:latin typeface="+mj-lt"/>
              </a:rPr>
            </a:br>
            <a:r>
              <a:rPr lang="ru-RU" dirty="0">
                <a:solidFill>
                  <a:srgbClr val="102D69"/>
                </a:solidFill>
                <a:latin typeface="+mj-lt"/>
              </a:rPr>
              <a:t>в две или три строки</a:t>
            </a:r>
            <a:r>
              <a:rPr lang="en-GB" dirty="0">
                <a:solidFill>
                  <a:srgbClr val="102D69"/>
                </a:solidFill>
                <a:latin typeface="+mj-lt"/>
              </a:rPr>
              <a:t> 24 </a:t>
            </a:r>
            <a:r>
              <a:rPr lang="en-GB" dirty="0" err="1">
                <a:solidFill>
                  <a:srgbClr val="102D69"/>
                </a:solidFill>
                <a:latin typeface="+mj-lt"/>
              </a:rPr>
              <a:t>pt</a:t>
            </a:r>
            <a:r>
              <a:rPr lang="en-GB" dirty="0">
                <a:solidFill>
                  <a:srgbClr val="102D69"/>
                </a:solidFill>
                <a:latin typeface="+mj-lt"/>
              </a:rPr>
              <a:t>)</a:t>
            </a:r>
            <a:endParaRPr lang="ru-RU" dirty="0">
              <a:solidFill>
                <a:srgbClr val="102D69"/>
              </a:solidFill>
              <a:latin typeface="+mj-lt"/>
            </a:endParaRPr>
          </a:p>
        </p:txBody>
      </p:sp>
      <p:sp>
        <p:nvSpPr>
          <p:cNvPr id="9" name="Рисунок 8">
            <a:extLst>
              <a:ext uri="{FF2B5EF4-FFF2-40B4-BE49-F238E27FC236}">
                <a16:creationId xmlns:a16="http://schemas.microsoft.com/office/drawing/2014/main" id="{774128DA-0D10-47E3-A39F-B1AB54E4C0A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15938" y="1026478"/>
            <a:ext cx="1473200" cy="1473200"/>
          </a:xfrm>
          <a:custGeom>
            <a:avLst/>
            <a:gdLst>
              <a:gd name="connsiteX0" fmla="*/ 736600 w 1473200"/>
              <a:gd name="connsiteY0" fmla="*/ 0 h 1473200"/>
              <a:gd name="connsiteX1" fmla="*/ 1473200 w 1473200"/>
              <a:gd name="connsiteY1" fmla="*/ 736600 h 1473200"/>
              <a:gd name="connsiteX2" fmla="*/ 736600 w 1473200"/>
              <a:gd name="connsiteY2" fmla="*/ 1473200 h 1473200"/>
              <a:gd name="connsiteX3" fmla="*/ 0 w 1473200"/>
              <a:gd name="connsiteY3" fmla="*/ 736600 h 1473200"/>
              <a:gd name="connsiteX4" fmla="*/ 736600 w 1473200"/>
              <a:gd name="connsiteY4" fmla="*/ 0 h 147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3200" h="1473200">
                <a:moveTo>
                  <a:pt x="736600" y="0"/>
                </a:moveTo>
                <a:cubicBezTo>
                  <a:pt x="1143413" y="0"/>
                  <a:pt x="1473200" y="329787"/>
                  <a:pt x="1473200" y="736600"/>
                </a:cubicBezTo>
                <a:cubicBezTo>
                  <a:pt x="1473200" y="1143413"/>
                  <a:pt x="1143413" y="1473200"/>
                  <a:pt x="736600" y="1473200"/>
                </a:cubicBezTo>
                <a:cubicBezTo>
                  <a:pt x="329787" y="1473200"/>
                  <a:pt x="0" y="1143413"/>
                  <a:pt x="0" y="736600"/>
                </a:cubicBezTo>
                <a:cubicBezTo>
                  <a:pt x="0" y="329787"/>
                  <a:pt x="329787" y="0"/>
                  <a:pt x="7366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endParaRPr lang="en-US" dirty="0"/>
          </a:p>
          <a:p>
            <a:r>
              <a:rPr lang="en-US" dirty="0"/>
              <a:t>    </a:t>
            </a:r>
            <a:r>
              <a:rPr lang="ru-RU" dirty="0"/>
              <a:t>фото</a:t>
            </a:r>
          </a:p>
        </p:txBody>
      </p:sp>
      <p:sp>
        <p:nvSpPr>
          <p:cNvPr id="12" name="Текст 35">
            <a:extLst>
              <a:ext uri="{FF2B5EF4-FFF2-40B4-BE49-F238E27FC236}">
                <a16:creationId xmlns:a16="http://schemas.microsoft.com/office/drawing/2014/main" id="{0376118D-6153-4502-BBC3-C190ACEEAD3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212659" y="1433069"/>
            <a:ext cx="2440622" cy="660019"/>
          </a:xfrm>
        </p:spPr>
        <p:txBody>
          <a:bodyPr lIns="0" tIns="0" rIns="0">
            <a:normAutofit/>
          </a:bodyPr>
          <a:lstStyle>
            <a:lvl1pPr marL="0" marR="0" indent="0" algn="l" defTabSz="360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i="0">
                <a:solidFill>
                  <a:srgbClr val="0E2D69"/>
                </a:solidFill>
                <a:latin typeface="Navigo" panose="02070503070706040303" pitchFamily="18" charset="-52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Имя Фамилия </a:t>
            </a:r>
          </a:p>
          <a:p>
            <a:pPr lvl="0"/>
            <a:r>
              <a:rPr lang="ru-RU" dirty="0"/>
              <a:t>Должность, место работы</a:t>
            </a:r>
          </a:p>
        </p:txBody>
      </p:sp>
      <p:sp>
        <p:nvSpPr>
          <p:cNvPr id="15" name="Рисунок 14">
            <a:extLst>
              <a:ext uri="{FF2B5EF4-FFF2-40B4-BE49-F238E27FC236}">
                <a16:creationId xmlns:a16="http://schemas.microsoft.com/office/drawing/2014/main" id="{18FD0FB8-CAB8-44BC-A28C-CB3E6150A52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2875" y="2854633"/>
            <a:ext cx="1473200" cy="1473200"/>
          </a:xfrm>
          <a:custGeom>
            <a:avLst/>
            <a:gdLst>
              <a:gd name="connsiteX0" fmla="*/ 736600 w 1473200"/>
              <a:gd name="connsiteY0" fmla="*/ 0 h 1473200"/>
              <a:gd name="connsiteX1" fmla="*/ 1473200 w 1473200"/>
              <a:gd name="connsiteY1" fmla="*/ 736600 h 1473200"/>
              <a:gd name="connsiteX2" fmla="*/ 736600 w 1473200"/>
              <a:gd name="connsiteY2" fmla="*/ 1473200 h 1473200"/>
              <a:gd name="connsiteX3" fmla="*/ 0 w 1473200"/>
              <a:gd name="connsiteY3" fmla="*/ 736600 h 1473200"/>
              <a:gd name="connsiteX4" fmla="*/ 736600 w 1473200"/>
              <a:gd name="connsiteY4" fmla="*/ 0 h 147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3200" h="1473200">
                <a:moveTo>
                  <a:pt x="736600" y="0"/>
                </a:moveTo>
                <a:cubicBezTo>
                  <a:pt x="1143413" y="0"/>
                  <a:pt x="1473200" y="329787"/>
                  <a:pt x="1473200" y="736600"/>
                </a:cubicBezTo>
                <a:cubicBezTo>
                  <a:pt x="1473200" y="1143413"/>
                  <a:pt x="1143413" y="1473200"/>
                  <a:pt x="736600" y="1473200"/>
                </a:cubicBezTo>
                <a:cubicBezTo>
                  <a:pt x="329787" y="1473200"/>
                  <a:pt x="0" y="1143413"/>
                  <a:pt x="0" y="736600"/>
                </a:cubicBezTo>
                <a:cubicBezTo>
                  <a:pt x="0" y="329787"/>
                  <a:pt x="329787" y="0"/>
                  <a:pt x="7366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endParaRPr lang="en-US" dirty="0"/>
          </a:p>
          <a:p>
            <a:r>
              <a:rPr lang="en-US" dirty="0"/>
              <a:t>    </a:t>
            </a:r>
            <a:r>
              <a:rPr lang="ru-RU" dirty="0"/>
              <a:t>фото</a:t>
            </a:r>
          </a:p>
        </p:txBody>
      </p:sp>
      <p:sp>
        <p:nvSpPr>
          <p:cNvPr id="16" name="Текст 35">
            <a:extLst>
              <a:ext uri="{FF2B5EF4-FFF2-40B4-BE49-F238E27FC236}">
                <a16:creationId xmlns:a16="http://schemas.microsoft.com/office/drawing/2014/main" id="{EAE8D89D-B470-4B63-A7F2-6F0B2E32B37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229596" y="3261224"/>
            <a:ext cx="2440622" cy="660019"/>
          </a:xfrm>
        </p:spPr>
        <p:txBody>
          <a:bodyPr lIns="0" tIns="0" rIns="0">
            <a:normAutofit/>
          </a:bodyPr>
          <a:lstStyle>
            <a:lvl1pPr marL="0" marR="0" indent="0" algn="l" defTabSz="360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i="0">
                <a:solidFill>
                  <a:srgbClr val="0E2D69"/>
                </a:solidFill>
                <a:latin typeface="Navigo" panose="02070503070706040303" pitchFamily="18" charset="-52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Имя Фамилия </a:t>
            </a:r>
          </a:p>
          <a:p>
            <a:pPr lvl="0"/>
            <a:r>
              <a:rPr lang="ru-RU" dirty="0"/>
              <a:t>Должность, место работы</a:t>
            </a:r>
          </a:p>
        </p:txBody>
      </p:sp>
      <p:sp>
        <p:nvSpPr>
          <p:cNvPr id="17" name="Рисунок 16">
            <a:extLst>
              <a:ext uri="{FF2B5EF4-FFF2-40B4-BE49-F238E27FC236}">
                <a16:creationId xmlns:a16="http://schemas.microsoft.com/office/drawing/2014/main" id="{C63FB19A-F381-4309-9102-A0F3EDCA35A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15938" y="4682788"/>
            <a:ext cx="1473200" cy="1473200"/>
          </a:xfrm>
          <a:custGeom>
            <a:avLst/>
            <a:gdLst>
              <a:gd name="connsiteX0" fmla="*/ 736600 w 1473200"/>
              <a:gd name="connsiteY0" fmla="*/ 0 h 1473200"/>
              <a:gd name="connsiteX1" fmla="*/ 1473200 w 1473200"/>
              <a:gd name="connsiteY1" fmla="*/ 736600 h 1473200"/>
              <a:gd name="connsiteX2" fmla="*/ 736600 w 1473200"/>
              <a:gd name="connsiteY2" fmla="*/ 1473200 h 1473200"/>
              <a:gd name="connsiteX3" fmla="*/ 0 w 1473200"/>
              <a:gd name="connsiteY3" fmla="*/ 736600 h 1473200"/>
              <a:gd name="connsiteX4" fmla="*/ 736600 w 1473200"/>
              <a:gd name="connsiteY4" fmla="*/ 0 h 147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3200" h="1473200">
                <a:moveTo>
                  <a:pt x="736600" y="0"/>
                </a:moveTo>
                <a:cubicBezTo>
                  <a:pt x="1143413" y="0"/>
                  <a:pt x="1473200" y="329787"/>
                  <a:pt x="1473200" y="736600"/>
                </a:cubicBezTo>
                <a:cubicBezTo>
                  <a:pt x="1473200" y="1143413"/>
                  <a:pt x="1143413" y="1473200"/>
                  <a:pt x="736600" y="1473200"/>
                </a:cubicBezTo>
                <a:cubicBezTo>
                  <a:pt x="329787" y="1473200"/>
                  <a:pt x="0" y="1143413"/>
                  <a:pt x="0" y="736600"/>
                </a:cubicBezTo>
                <a:cubicBezTo>
                  <a:pt x="0" y="329787"/>
                  <a:pt x="329787" y="0"/>
                  <a:pt x="7366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endParaRPr lang="en-US" dirty="0"/>
          </a:p>
          <a:p>
            <a:r>
              <a:rPr lang="en-US" dirty="0"/>
              <a:t>    </a:t>
            </a:r>
            <a:r>
              <a:rPr lang="ru-RU" dirty="0"/>
              <a:t>фото</a:t>
            </a:r>
          </a:p>
        </p:txBody>
      </p:sp>
      <p:sp>
        <p:nvSpPr>
          <p:cNvPr id="19" name="Текст 35">
            <a:extLst>
              <a:ext uri="{FF2B5EF4-FFF2-40B4-BE49-F238E27FC236}">
                <a16:creationId xmlns:a16="http://schemas.microsoft.com/office/drawing/2014/main" id="{B327D5A7-0927-4A48-A545-D5BD1F6444F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212659" y="5089379"/>
            <a:ext cx="2440622" cy="660019"/>
          </a:xfrm>
        </p:spPr>
        <p:txBody>
          <a:bodyPr lIns="0" tIns="0" rIns="0">
            <a:normAutofit/>
          </a:bodyPr>
          <a:lstStyle>
            <a:lvl1pPr marL="0" marR="0" indent="0" algn="l" defTabSz="360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i="0">
                <a:solidFill>
                  <a:srgbClr val="0E2D69"/>
                </a:solidFill>
                <a:latin typeface="Navigo" panose="02070503070706040303" pitchFamily="18" charset="-52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Имя Фамилия </a:t>
            </a:r>
          </a:p>
          <a:p>
            <a:pPr lvl="0"/>
            <a:r>
              <a:rPr lang="ru-RU" dirty="0"/>
              <a:t>Должность, место работы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F08C4A91-5C7B-4586-8F8D-36020CA57C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2875" y="358140"/>
            <a:ext cx="461929" cy="461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939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еловек + подпись 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Рисунок 25">
            <a:extLst>
              <a:ext uri="{FF2B5EF4-FFF2-40B4-BE49-F238E27FC236}">
                <a16:creationId xmlns:a16="http://schemas.microsoft.com/office/drawing/2014/main" id="{26B4DD23-F4AC-4E9A-BE63-1F2D0F227C64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948884" y="1203889"/>
            <a:ext cx="4710241" cy="4823882"/>
          </a:xfrm>
          <a:custGeom>
            <a:avLst/>
            <a:gdLst>
              <a:gd name="connsiteX0" fmla="*/ 1235040 w 4710241"/>
              <a:gd name="connsiteY0" fmla="*/ 1314 h 4823882"/>
              <a:gd name="connsiteX1" fmla="*/ 3642582 w 4710241"/>
              <a:gd name="connsiteY1" fmla="*/ 1191424 h 4823882"/>
              <a:gd name="connsiteX2" fmla="*/ 4326861 w 4710241"/>
              <a:gd name="connsiteY2" fmla="*/ 4491829 h 4823882"/>
              <a:gd name="connsiteX3" fmla="*/ 1067660 w 4710241"/>
              <a:gd name="connsiteY3" fmla="*/ 3632458 h 4823882"/>
              <a:gd name="connsiteX4" fmla="*/ 383381 w 4710241"/>
              <a:gd name="connsiteY4" fmla="*/ 332053 h 4823882"/>
              <a:gd name="connsiteX5" fmla="*/ 1235040 w 4710241"/>
              <a:gd name="connsiteY5" fmla="*/ 1314 h 4823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10241" h="4823882">
                <a:moveTo>
                  <a:pt x="1235040" y="1314"/>
                </a:moveTo>
                <a:cubicBezTo>
                  <a:pt x="1970267" y="-26946"/>
                  <a:pt x="2893921" y="401699"/>
                  <a:pt x="3642582" y="1191424"/>
                </a:cubicBezTo>
                <a:cubicBezTo>
                  <a:pt x="4731544" y="2340115"/>
                  <a:pt x="5037906" y="3817756"/>
                  <a:pt x="4326861" y="4491829"/>
                </a:cubicBezTo>
                <a:cubicBezTo>
                  <a:pt x="3615816" y="5165902"/>
                  <a:pt x="2156622" y="4781149"/>
                  <a:pt x="1067660" y="3632458"/>
                </a:cubicBezTo>
                <a:cubicBezTo>
                  <a:pt x="-21302" y="2483768"/>
                  <a:pt x="-327664" y="1006126"/>
                  <a:pt x="383381" y="332053"/>
                </a:cubicBezTo>
                <a:cubicBezTo>
                  <a:pt x="605583" y="121406"/>
                  <a:pt x="900846" y="14159"/>
                  <a:pt x="1235040" y="1314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ru-RU" dirty="0"/>
              <a:t>           фотография человека </a:t>
            </a:r>
          </a:p>
        </p:txBody>
      </p:sp>
      <p:sp>
        <p:nvSpPr>
          <p:cNvPr id="11" name="Текст 35">
            <a:extLst>
              <a:ext uri="{FF2B5EF4-FFF2-40B4-BE49-F238E27FC236}">
                <a16:creationId xmlns:a16="http://schemas.microsoft.com/office/drawing/2014/main" id="{FD55589A-D6B6-4427-A2EA-DF64DF9F390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2875" y="2394223"/>
            <a:ext cx="4892565" cy="3393234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i="0">
                <a:solidFill>
                  <a:srgbClr val="0E2D69"/>
                </a:solidFill>
                <a:latin typeface="Navigo" panose="02070503070706040303" pitchFamily="18" charset="-52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</a:t>
            </a:r>
            <a:r>
              <a:rPr lang="en-US" dirty="0"/>
              <a:t>4pt)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6724E17D-2682-444F-AB93-5EF4301A45B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05195" y="985861"/>
            <a:ext cx="461929" cy="461929"/>
          </a:xfrm>
          <a:prstGeom prst="rect">
            <a:avLst/>
          </a:prstGeom>
        </p:spPr>
      </p:pic>
      <p:sp>
        <p:nvSpPr>
          <p:cNvPr id="20" name="Текст 19">
            <a:extLst>
              <a:ext uri="{FF2B5EF4-FFF2-40B4-BE49-F238E27FC236}">
                <a16:creationId xmlns:a16="http://schemas.microsoft.com/office/drawing/2014/main" id="{066FE877-9F41-4467-B3C1-8FEBDC9AE6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52635" y="1447790"/>
            <a:ext cx="5471685" cy="787400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lang="ru-RU" dirty="0">
                <a:solidFill>
                  <a:srgbClr val="102D69"/>
                </a:solidFill>
                <a:latin typeface="+mj-lt"/>
              </a:rPr>
              <a:t>Заголовок о человеке может быть набран в две или три строки</a:t>
            </a:r>
            <a:r>
              <a:rPr lang="en-GB" dirty="0">
                <a:solidFill>
                  <a:srgbClr val="102D69"/>
                </a:solidFill>
                <a:latin typeface="+mj-lt"/>
              </a:rPr>
              <a:t> 24 </a:t>
            </a:r>
            <a:r>
              <a:rPr lang="en-GB" dirty="0" err="1">
                <a:solidFill>
                  <a:srgbClr val="102D69"/>
                </a:solidFill>
                <a:latin typeface="+mj-lt"/>
              </a:rPr>
              <a:t>pt</a:t>
            </a:r>
            <a:r>
              <a:rPr lang="en-GB" dirty="0">
                <a:solidFill>
                  <a:srgbClr val="102D69"/>
                </a:solidFill>
                <a:latin typeface="+mj-lt"/>
              </a:rPr>
              <a:t>)</a:t>
            </a:r>
            <a:endParaRPr lang="ru-RU" dirty="0">
              <a:solidFill>
                <a:srgbClr val="102D6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405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та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Рисунок 25">
            <a:extLst>
              <a:ext uri="{FF2B5EF4-FFF2-40B4-BE49-F238E27FC236}">
                <a16:creationId xmlns:a16="http://schemas.microsoft.com/office/drawing/2014/main" id="{26B4DD23-F4AC-4E9A-BE63-1F2D0F227C64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1750" y="745314"/>
            <a:ext cx="5271690" cy="5367371"/>
          </a:xfrm>
          <a:custGeom>
            <a:avLst/>
            <a:gdLst>
              <a:gd name="connsiteX0" fmla="*/ 1235040 w 4710241"/>
              <a:gd name="connsiteY0" fmla="*/ 1314 h 4823882"/>
              <a:gd name="connsiteX1" fmla="*/ 3642582 w 4710241"/>
              <a:gd name="connsiteY1" fmla="*/ 1191424 h 4823882"/>
              <a:gd name="connsiteX2" fmla="*/ 4326861 w 4710241"/>
              <a:gd name="connsiteY2" fmla="*/ 4491829 h 4823882"/>
              <a:gd name="connsiteX3" fmla="*/ 1067660 w 4710241"/>
              <a:gd name="connsiteY3" fmla="*/ 3632458 h 4823882"/>
              <a:gd name="connsiteX4" fmla="*/ 383381 w 4710241"/>
              <a:gd name="connsiteY4" fmla="*/ 332053 h 4823882"/>
              <a:gd name="connsiteX5" fmla="*/ 1235040 w 4710241"/>
              <a:gd name="connsiteY5" fmla="*/ 1314 h 4823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10241" h="4823882">
                <a:moveTo>
                  <a:pt x="1235040" y="1314"/>
                </a:moveTo>
                <a:cubicBezTo>
                  <a:pt x="1970267" y="-26946"/>
                  <a:pt x="2893921" y="401699"/>
                  <a:pt x="3642582" y="1191424"/>
                </a:cubicBezTo>
                <a:cubicBezTo>
                  <a:pt x="4731544" y="2340115"/>
                  <a:pt x="5037906" y="3817756"/>
                  <a:pt x="4326861" y="4491829"/>
                </a:cubicBezTo>
                <a:cubicBezTo>
                  <a:pt x="3615816" y="5165902"/>
                  <a:pt x="2156622" y="4781149"/>
                  <a:pt x="1067660" y="3632458"/>
                </a:cubicBezTo>
                <a:cubicBezTo>
                  <a:pt x="-21302" y="2483768"/>
                  <a:pt x="-327664" y="1006126"/>
                  <a:pt x="383381" y="332053"/>
                </a:cubicBezTo>
                <a:cubicBezTo>
                  <a:pt x="605583" y="121406"/>
                  <a:pt x="900846" y="14159"/>
                  <a:pt x="1235040" y="1314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ru-RU" dirty="0"/>
              <a:t>           фотография человека </a:t>
            </a:r>
          </a:p>
        </p:txBody>
      </p:sp>
      <p:sp>
        <p:nvSpPr>
          <p:cNvPr id="11" name="Текст 35">
            <a:extLst>
              <a:ext uri="{FF2B5EF4-FFF2-40B4-BE49-F238E27FC236}">
                <a16:creationId xmlns:a16="http://schemas.microsoft.com/office/drawing/2014/main" id="{FD55589A-D6B6-4427-A2EA-DF64DF9F390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687545" y="2936221"/>
            <a:ext cx="3025030" cy="304801"/>
          </a:xfrm>
        </p:spPr>
        <p:txBody>
          <a:bodyPr lIns="0" tIns="0" rIns="0">
            <a:no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0" i="0">
                <a:solidFill>
                  <a:srgbClr val="0E2D69"/>
                </a:solidFill>
                <a:latin typeface="Navigo" panose="02070503070706040303" pitchFamily="18" charset="-52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Имя Фамилия </a:t>
            </a:r>
            <a:r>
              <a:rPr lang="en-US" dirty="0"/>
              <a:t>24 </a:t>
            </a:r>
            <a:r>
              <a:rPr lang="en-US" dirty="0" err="1"/>
              <a:t>pt</a:t>
            </a:r>
            <a:endParaRPr lang="ru-RU" dirty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066FE877-9F41-4467-B3C1-8FEBDC9AE6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520524" y="1165846"/>
            <a:ext cx="5752996" cy="145797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ru-RU" dirty="0">
                <a:solidFill>
                  <a:srgbClr val="102D69"/>
                </a:solidFill>
                <a:latin typeface="+mj-lt"/>
              </a:rPr>
              <a:t>«тут можно указать цитату человека, представленного на слайде. Цитата может быть набрана в две-четыре строки» </a:t>
            </a:r>
            <a:r>
              <a:rPr lang="en-US" dirty="0">
                <a:solidFill>
                  <a:srgbClr val="102D69"/>
                </a:solidFill>
                <a:latin typeface="+mj-lt"/>
              </a:rPr>
              <a:t>24 </a:t>
            </a:r>
            <a:r>
              <a:rPr lang="en-US" dirty="0" err="1">
                <a:solidFill>
                  <a:srgbClr val="102D69"/>
                </a:solidFill>
                <a:latin typeface="+mj-lt"/>
              </a:rPr>
              <a:t>pt</a:t>
            </a:r>
            <a:endParaRPr lang="ru-RU" dirty="0">
              <a:solidFill>
                <a:srgbClr val="102D6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427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31">
            <a:extLst>
              <a:ext uri="{FF2B5EF4-FFF2-40B4-BE49-F238E27FC236}">
                <a16:creationId xmlns:a16="http://schemas.microsoft.com/office/drawing/2014/main" id="{16741998-B783-4EA6-8BC7-DA0D42EAF9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9" y="1180731"/>
            <a:ext cx="11196637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Navigo" panose="02070503070706040303" pitchFamily="18" charset="-52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ED3DB1E-C11D-40F5-A1A6-02C7EE3C7D6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9" y="2133600"/>
            <a:ext cx="11196637" cy="4254500"/>
          </a:xfrm>
        </p:spPr>
        <p:txBody>
          <a:bodyPr numCol="2" spcCol="216000">
            <a:normAutofit/>
          </a:bodyPr>
          <a:lstStyle>
            <a:lvl1pPr marL="0" indent="0">
              <a:buNone/>
              <a:defRPr sz="1400">
                <a:latin typeface="Navigo" panose="02070503070706040303" pitchFamily="18" charset="-5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4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  <a:p>
            <a:pPr lvl="0"/>
            <a:endParaRPr lang="ru-RU" dirty="0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E00D802D-BA4F-45D6-94CE-F86FDF7DAA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5939" y="368300"/>
            <a:ext cx="461929" cy="461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13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ие данные 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Текст 19">
            <a:extLst>
              <a:ext uri="{FF2B5EF4-FFF2-40B4-BE49-F238E27FC236}">
                <a16:creationId xmlns:a16="http://schemas.microsoft.com/office/drawing/2014/main" id="{678A1A1F-E04C-42DD-87D1-5DA61683531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90800" y="1270000"/>
            <a:ext cx="9121774" cy="965190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lang="ru-RU" dirty="0">
                <a:solidFill>
                  <a:srgbClr val="102D69"/>
                </a:solidFill>
                <a:latin typeface="+mj-lt"/>
              </a:rPr>
              <a:t>Заголовок может быть набран</a:t>
            </a:r>
            <a:r>
              <a:rPr lang="en-US" dirty="0">
                <a:solidFill>
                  <a:srgbClr val="102D69"/>
                </a:solidFill>
                <a:latin typeface="+mj-lt"/>
              </a:rPr>
              <a:t> </a:t>
            </a:r>
            <a:r>
              <a:rPr lang="ru-RU" dirty="0">
                <a:solidFill>
                  <a:srgbClr val="102D69"/>
                </a:solidFill>
                <a:latin typeface="+mj-lt"/>
              </a:rPr>
              <a:t>в две или три строки</a:t>
            </a:r>
            <a:r>
              <a:rPr lang="en-GB" dirty="0">
                <a:solidFill>
                  <a:srgbClr val="102D69"/>
                </a:solidFill>
                <a:latin typeface="+mj-lt"/>
              </a:rPr>
              <a:t> 24 </a:t>
            </a:r>
            <a:r>
              <a:rPr lang="en-GB" dirty="0" err="1">
                <a:solidFill>
                  <a:srgbClr val="102D69"/>
                </a:solidFill>
                <a:latin typeface="+mj-lt"/>
              </a:rPr>
              <a:t>pt</a:t>
            </a:r>
            <a:r>
              <a:rPr lang="en-GB" dirty="0">
                <a:solidFill>
                  <a:srgbClr val="102D69"/>
                </a:solidFill>
                <a:latin typeface="+mj-lt"/>
              </a:rPr>
              <a:t>)</a:t>
            </a:r>
            <a:endParaRPr lang="ru-RU" dirty="0">
              <a:solidFill>
                <a:srgbClr val="102D69"/>
              </a:solidFill>
              <a:latin typeface="+mj-lt"/>
            </a:endParaRP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8ECA1632-23F5-4F50-9B84-CA3BB0A75C8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2874" y="2763358"/>
            <a:ext cx="3327926" cy="1057870"/>
          </a:xfrm>
        </p:spPr>
        <p:txBody>
          <a:bodyPr>
            <a:normAutofit/>
          </a:bodyPr>
          <a:lstStyle>
            <a:lvl1pPr marL="0" indent="0">
              <a:buNone/>
              <a:defRPr sz="8800"/>
            </a:lvl1pPr>
          </a:lstStyle>
          <a:p>
            <a:pPr lvl="0"/>
            <a:r>
              <a:rPr lang="en-US" sz="8800" dirty="0"/>
              <a:t>203</a:t>
            </a:r>
            <a:endParaRPr lang="ru-RU" dirty="0"/>
          </a:p>
        </p:txBody>
      </p:sp>
      <p:sp>
        <p:nvSpPr>
          <p:cNvPr id="24" name="Текст 22">
            <a:extLst>
              <a:ext uri="{FF2B5EF4-FFF2-40B4-BE49-F238E27FC236}">
                <a16:creationId xmlns:a16="http://schemas.microsoft.com/office/drawing/2014/main" id="{680D396D-3A50-4374-B88E-40F886B4A4B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36720" y="2763358"/>
            <a:ext cx="3327926" cy="1057870"/>
          </a:xfrm>
        </p:spPr>
        <p:txBody>
          <a:bodyPr>
            <a:normAutofit/>
          </a:bodyPr>
          <a:lstStyle>
            <a:lvl1pPr marL="0" indent="0">
              <a:buNone/>
              <a:defRPr sz="8800"/>
            </a:lvl1pPr>
          </a:lstStyle>
          <a:p>
            <a:pPr lvl="0"/>
            <a:r>
              <a:rPr lang="en-US" sz="8800" dirty="0"/>
              <a:t>10</a:t>
            </a:r>
            <a:endParaRPr lang="ru-RU" dirty="0"/>
          </a:p>
        </p:txBody>
      </p:sp>
      <p:sp>
        <p:nvSpPr>
          <p:cNvPr id="26" name="Текст 22">
            <a:extLst>
              <a:ext uri="{FF2B5EF4-FFF2-40B4-BE49-F238E27FC236}">
                <a16:creationId xmlns:a16="http://schemas.microsoft.com/office/drawing/2014/main" id="{05274BE1-4242-4D9D-B2CE-E4AAFCE3CE4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940566" y="2773356"/>
            <a:ext cx="3327926" cy="1057870"/>
          </a:xfrm>
        </p:spPr>
        <p:txBody>
          <a:bodyPr>
            <a:normAutofit/>
          </a:bodyPr>
          <a:lstStyle>
            <a:lvl1pPr marL="0" indent="0">
              <a:buNone/>
              <a:defRPr sz="8800"/>
            </a:lvl1pPr>
          </a:lstStyle>
          <a:p>
            <a:pPr lvl="0"/>
            <a:r>
              <a:rPr lang="en-US" sz="8800" dirty="0"/>
              <a:t>543</a:t>
            </a:r>
            <a:endParaRPr lang="ru-RU" dirty="0"/>
          </a:p>
        </p:txBody>
      </p:sp>
      <p:sp>
        <p:nvSpPr>
          <p:cNvPr id="30" name="Текст 29">
            <a:extLst>
              <a:ext uri="{FF2B5EF4-FFF2-40B4-BE49-F238E27FC236}">
                <a16:creationId xmlns:a16="http://schemas.microsoft.com/office/drawing/2014/main" id="{F83BAD4A-3BB5-47E2-A4E6-B00FB5A4D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15938" y="4349395"/>
            <a:ext cx="3344862" cy="1476729"/>
          </a:xfrm>
        </p:spPr>
        <p:txBody>
          <a:bodyPr/>
          <a:lstStyle>
            <a:lvl1pPr marL="0" indent="0">
              <a:buNone/>
              <a:defRPr sz="1400" b="0">
                <a:latin typeface="+mn-lt"/>
              </a:defRPr>
            </a:lvl1pPr>
          </a:lstStyle>
          <a:p>
            <a:pPr lvl="0"/>
            <a:r>
              <a:rPr lang="ru-RU" dirty="0"/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 </a:t>
            </a:r>
            <a:r>
              <a:rPr lang="en-US" dirty="0"/>
              <a:t>14</a:t>
            </a:r>
            <a:r>
              <a:rPr lang="ru-RU" dirty="0"/>
              <a:t> </a:t>
            </a:r>
            <a:r>
              <a:rPr lang="ru-RU" dirty="0" err="1"/>
              <a:t>pt</a:t>
            </a:r>
            <a:r>
              <a:rPr lang="ru-RU" dirty="0"/>
              <a:t>.</a:t>
            </a:r>
          </a:p>
          <a:p>
            <a:pPr lvl="0"/>
            <a:endParaRPr lang="ru-RU" dirty="0"/>
          </a:p>
        </p:txBody>
      </p:sp>
      <p:sp>
        <p:nvSpPr>
          <p:cNvPr id="31" name="Текст 29">
            <a:extLst>
              <a:ext uri="{FF2B5EF4-FFF2-40B4-BE49-F238E27FC236}">
                <a16:creationId xmlns:a16="http://schemas.microsoft.com/office/drawing/2014/main" id="{9EB0C665-709C-40B6-BA26-156792C16CC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19784" y="4349394"/>
            <a:ext cx="3344862" cy="1476729"/>
          </a:xfrm>
        </p:spPr>
        <p:txBody>
          <a:bodyPr/>
          <a:lstStyle>
            <a:lvl1pPr marL="0" indent="0">
              <a:buNone/>
              <a:defRPr sz="1400" b="0">
                <a:latin typeface="+mn-lt"/>
              </a:defRPr>
            </a:lvl1pPr>
          </a:lstStyle>
          <a:p>
            <a:pPr lvl="0"/>
            <a:r>
              <a:rPr lang="ru-RU" dirty="0"/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 </a:t>
            </a:r>
            <a:r>
              <a:rPr lang="en-US" dirty="0"/>
              <a:t>14</a:t>
            </a:r>
            <a:r>
              <a:rPr lang="ru-RU" dirty="0"/>
              <a:t> </a:t>
            </a:r>
            <a:r>
              <a:rPr lang="ru-RU" dirty="0" err="1"/>
              <a:t>pt</a:t>
            </a:r>
            <a:r>
              <a:rPr lang="ru-RU" dirty="0"/>
              <a:t>.</a:t>
            </a:r>
          </a:p>
          <a:p>
            <a:pPr lvl="0"/>
            <a:endParaRPr lang="ru-RU" dirty="0"/>
          </a:p>
        </p:txBody>
      </p:sp>
      <p:sp>
        <p:nvSpPr>
          <p:cNvPr id="32" name="Текст 29">
            <a:extLst>
              <a:ext uri="{FF2B5EF4-FFF2-40B4-BE49-F238E27FC236}">
                <a16:creationId xmlns:a16="http://schemas.microsoft.com/office/drawing/2014/main" id="{90AF322D-5028-4201-9D00-B3802D43138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940566" y="4349393"/>
            <a:ext cx="3344862" cy="1476729"/>
          </a:xfrm>
        </p:spPr>
        <p:txBody>
          <a:bodyPr/>
          <a:lstStyle>
            <a:lvl1pPr marL="0" indent="0">
              <a:buNone/>
              <a:defRPr sz="1400" b="0">
                <a:latin typeface="+mn-lt"/>
              </a:defRPr>
            </a:lvl1pPr>
          </a:lstStyle>
          <a:p>
            <a:pPr lvl="0"/>
            <a:r>
              <a:rPr lang="ru-RU" dirty="0"/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 </a:t>
            </a:r>
            <a:r>
              <a:rPr lang="en-US" dirty="0"/>
              <a:t>14</a:t>
            </a:r>
            <a:r>
              <a:rPr lang="ru-RU" dirty="0"/>
              <a:t> </a:t>
            </a:r>
            <a:r>
              <a:rPr lang="ru-RU" dirty="0" err="1"/>
              <a:t>pt</a:t>
            </a:r>
            <a:r>
              <a:rPr lang="ru-RU" dirty="0"/>
              <a:t>.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691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Диаграмма 7">
            <a:extLst>
              <a:ext uri="{FF2B5EF4-FFF2-40B4-BE49-F238E27FC236}">
                <a16:creationId xmlns:a16="http://schemas.microsoft.com/office/drawing/2014/main" id="{D23C8BC2-4593-447F-BCB5-752067B66F0C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6" y="1117600"/>
            <a:ext cx="6440477" cy="461964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ru-RU" dirty="0"/>
          </a:p>
        </p:txBody>
      </p:sp>
      <p:sp>
        <p:nvSpPr>
          <p:cNvPr id="11" name="Текст 35">
            <a:extLst>
              <a:ext uri="{FF2B5EF4-FFF2-40B4-BE49-F238E27FC236}">
                <a16:creationId xmlns:a16="http://schemas.microsoft.com/office/drawing/2014/main" id="{3F2613E4-E957-4290-8428-C042F966F26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898" y="2377440"/>
            <a:ext cx="4322531" cy="2401594"/>
          </a:xfrm>
        </p:spPr>
        <p:txBody>
          <a:bodyPr lIns="0" tIns="0" r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i="0">
                <a:solidFill>
                  <a:srgbClr val="0E2D69"/>
                </a:solidFill>
                <a:latin typeface="+mn-lt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</a:t>
            </a:r>
            <a:r>
              <a:rPr lang="en-US" dirty="0"/>
              <a:t>14 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62211184-B3A2-4E00-BC7C-4C9E7DC19D1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5938" y="5049838"/>
            <a:ext cx="4392612" cy="68738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Примечания, или любая другая пояснительная или дополнительная информация набираются шрифтом размером 12 </a:t>
            </a:r>
            <a:r>
              <a:rPr lang="ru-RU" dirty="0" err="1"/>
              <a:t>pt</a:t>
            </a:r>
            <a:endParaRPr lang="ru-RU" dirty="0"/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B0847DE9-6645-4802-8359-8FC07DBD6C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5938" y="368300"/>
            <a:ext cx="461929" cy="461929"/>
          </a:xfrm>
          <a:prstGeom prst="rect">
            <a:avLst/>
          </a:prstGeom>
        </p:spPr>
      </p:pic>
      <p:sp>
        <p:nvSpPr>
          <p:cNvPr id="10" name="Текст 19">
            <a:extLst>
              <a:ext uri="{FF2B5EF4-FFF2-40B4-BE49-F238E27FC236}">
                <a16:creationId xmlns:a16="http://schemas.microsoft.com/office/drawing/2014/main" id="{CCB0FD4A-9490-42B2-BF7E-62F801976C4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5938" y="1117600"/>
            <a:ext cx="4392491" cy="8534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ru-RU" dirty="0">
                <a:solidFill>
                  <a:srgbClr val="102D69"/>
                </a:solidFill>
                <a:latin typeface="+mj-lt"/>
              </a:rPr>
              <a:t>Заголовок может быть набран в две или три строки</a:t>
            </a:r>
            <a:r>
              <a:rPr lang="en-GB" dirty="0">
                <a:solidFill>
                  <a:srgbClr val="102D69"/>
                </a:solidFill>
                <a:latin typeface="+mj-lt"/>
              </a:rPr>
              <a:t> 24 </a:t>
            </a:r>
            <a:r>
              <a:rPr lang="en-GB" dirty="0" err="1">
                <a:solidFill>
                  <a:srgbClr val="102D69"/>
                </a:solidFill>
                <a:latin typeface="+mj-lt"/>
              </a:rPr>
              <a:t>pt</a:t>
            </a:r>
            <a:r>
              <a:rPr lang="en-GB" dirty="0">
                <a:solidFill>
                  <a:srgbClr val="102D69"/>
                </a:solidFill>
                <a:latin typeface="+mj-lt"/>
              </a:rPr>
              <a:t>)</a:t>
            </a:r>
            <a:endParaRPr lang="ru-RU" dirty="0">
              <a:solidFill>
                <a:srgbClr val="102D6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75034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 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аблица 18">
            <a:extLst>
              <a:ext uri="{FF2B5EF4-FFF2-40B4-BE49-F238E27FC236}">
                <a16:creationId xmlns:a16="http://schemas.microsoft.com/office/drawing/2014/main" id="{821275C1-81FD-44D5-90B5-EDA474043FBB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2208362"/>
            <a:ext cx="7617895" cy="329529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ru-RU" dirty="0"/>
          </a:p>
        </p:txBody>
      </p:sp>
      <p:sp>
        <p:nvSpPr>
          <p:cNvPr id="11" name="Текст 35">
            <a:extLst>
              <a:ext uri="{FF2B5EF4-FFF2-40B4-BE49-F238E27FC236}">
                <a16:creationId xmlns:a16="http://schemas.microsoft.com/office/drawing/2014/main" id="{E6A76587-D794-4849-8AF6-78A3CCF6B5A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557533" y="2208362"/>
            <a:ext cx="3155042" cy="3295290"/>
          </a:xfrm>
        </p:spPr>
        <p:txBody>
          <a:bodyPr lIns="0" tIns="0" r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i="0">
                <a:solidFill>
                  <a:srgbClr val="0E2D69"/>
                </a:solidFill>
                <a:latin typeface="+mn-lt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</a:t>
            </a:r>
            <a:r>
              <a:rPr lang="en-US" dirty="0"/>
              <a:t>14 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75538E3B-CA90-446A-B14F-069A04B31D3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15938" y="1239838"/>
            <a:ext cx="7688262" cy="733425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ru-RU" dirty="0"/>
              <a:t>Название таблицы. Обратите внимание, что название графика набирается меньшим кеглем, чем заголовок (18 </a:t>
            </a:r>
            <a:r>
              <a:rPr lang="ru-RU" dirty="0" err="1"/>
              <a:t>pt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3751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3F7381A-9CC3-4685-884D-1869DCFF915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1269979" y="6041431"/>
            <a:ext cx="442595" cy="44826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150A52-4DEA-47D8-8DAF-B9A2A302C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9" y="979010"/>
            <a:ext cx="111966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B5238F-0EAD-43D8-915E-120763CCF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2550159"/>
            <a:ext cx="11196636" cy="3939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0183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9" r:id="rId4"/>
    <p:sldLayoutId id="2147483660" r:id="rId5"/>
    <p:sldLayoutId id="2147483658" r:id="rId6"/>
    <p:sldLayoutId id="2147483654" r:id="rId7"/>
    <p:sldLayoutId id="2147483657" r:id="rId8"/>
    <p:sldLayoutId id="2147483651" r:id="rId9"/>
    <p:sldLayoutId id="2147483662" r:id="rId10"/>
    <p:sldLayoutId id="2147483655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7378" userDrawn="1">
          <p15:clr>
            <a:srgbClr val="F26B43"/>
          </p15:clr>
        </p15:guide>
        <p15:guide id="4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14E885-43A0-4488-9A2E-D70D9CAB1758}"/>
              </a:ext>
            </a:extLst>
          </p:cNvPr>
          <p:cNvSpPr txBox="1"/>
          <p:nvPr/>
        </p:nvSpPr>
        <p:spPr>
          <a:xfrm>
            <a:off x="3262673" y="2999509"/>
            <a:ext cx="5666653" cy="858982"/>
          </a:xfrm>
          <a:prstGeom prst="rect">
            <a:avLst/>
          </a:prstGeom>
        </p:spPr>
        <p:txBody>
          <a:bodyPr vert="horz" wrap="square" lIns="0" tIns="0" rIns="0" bIns="0" rtlCol="0" anchor="t">
            <a:normAutofit/>
          </a:bodyPr>
          <a:lstStyle/>
          <a:p>
            <a:pPr algn="ctr"/>
            <a:r>
              <a:rPr lang="ru-RU" sz="2400" dirty="0">
                <a:solidFill>
                  <a:srgbClr val="102D69"/>
                </a:solidFill>
                <a:latin typeface="+mj-lt"/>
              </a:rPr>
              <a:t>Убедитесь, что шрифт </a:t>
            </a:r>
            <a:r>
              <a:rPr lang="en-US" sz="2400" dirty="0">
                <a:solidFill>
                  <a:srgbClr val="102D69"/>
                </a:solidFill>
                <a:latin typeface="+mj-lt"/>
              </a:rPr>
              <a:t>Navigo Regular </a:t>
            </a:r>
            <a:r>
              <a:rPr lang="ru-RU" sz="2400" dirty="0">
                <a:solidFill>
                  <a:srgbClr val="102D69"/>
                </a:solidFill>
                <a:latin typeface="+mj-lt"/>
              </a:rPr>
              <a:t>установлен на ваш компьютер!</a:t>
            </a:r>
          </a:p>
        </p:txBody>
      </p:sp>
    </p:spTree>
    <p:extLst>
      <p:ext uri="{BB962C8B-B14F-4D97-AF65-F5344CB8AC3E}">
        <p14:creationId xmlns:p14="http://schemas.microsoft.com/office/powerpoint/2010/main" val="665482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2B27723B-7366-4B7D-A98F-E729932BDBD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13EA41C-2900-43F6-A09D-BEFDBA23EE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92500" lnSpcReduction="20000"/>
          </a:bodyPr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8879AC1-7C6C-4DB5-A940-24B3E3A9102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92500" lnSpcReduction="20000"/>
          </a:bodyPr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DFD0E0F-A9BF-4163-8A53-7D275190F04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fontScale="92500" lnSpcReduction="20000"/>
          </a:bodyPr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036535F1-AC19-403B-86B7-73ECAB63419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2B2B6780-C999-40A9-A9D1-902B75495A8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B832E1DF-04AB-4C76-AFCD-79230D160F5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339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11ED677F-44B1-4FBA-A3B5-A9EAB8A132DF}"/>
              </a:ext>
            </a:extLst>
          </p:cNvPr>
          <p:cNvGraphicFramePr>
            <a:graphicFrameLocks noGrp="1"/>
          </p:cNvGraphicFramePr>
          <p:nvPr>
            <p:ph type="tbl" sz="quarter" idx="19"/>
            <p:extLst>
              <p:ext uri="{D42A27DB-BD31-4B8C-83A1-F6EECF244321}">
                <p14:modId xmlns:p14="http://schemas.microsoft.com/office/powerpoint/2010/main" val="1433367388"/>
              </p:ext>
            </p:extLst>
          </p:nvPr>
        </p:nvGraphicFramePr>
        <p:xfrm>
          <a:off x="585788" y="2208213"/>
          <a:ext cx="7618410" cy="37084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539470">
                  <a:extLst>
                    <a:ext uri="{9D8B030D-6E8A-4147-A177-3AD203B41FA5}">
                      <a16:colId xmlns:a16="http://schemas.microsoft.com/office/drawing/2014/main" val="1361658536"/>
                    </a:ext>
                  </a:extLst>
                </a:gridCol>
                <a:gridCol w="2539470">
                  <a:extLst>
                    <a:ext uri="{9D8B030D-6E8A-4147-A177-3AD203B41FA5}">
                      <a16:colId xmlns:a16="http://schemas.microsoft.com/office/drawing/2014/main" val="4159269156"/>
                    </a:ext>
                  </a:extLst>
                </a:gridCol>
                <a:gridCol w="2539470">
                  <a:extLst>
                    <a:ext uri="{9D8B030D-6E8A-4147-A177-3AD203B41FA5}">
                      <a16:colId xmlns:a16="http://schemas.microsoft.com/office/drawing/2014/main" val="4367626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471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290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77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016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459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663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663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246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978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705412"/>
                  </a:ext>
                </a:extLst>
              </a:tr>
            </a:tbl>
          </a:graphicData>
        </a:graphic>
      </p:graphicFrame>
      <p:sp>
        <p:nvSpPr>
          <p:cNvPr id="3" name="Текст 2">
            <a:extLst>
              <a:ext uri="{FF2B5EF4-FFF2-40B4-BE49-F238E27FC236}">
                <a16:creationId xmlns:a16="http://schemas.microsoft.com/office/drawing/2014/main" id="{54DD260C-8DEF-4ADE-A2D0-7200AF466AF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FFD4D13-62E2-4DA7-8CF9-7B9E66150D6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2908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CCBBB5A-F059-4D34-BE1A-F335CFB2BA2C}"/>
              </a:ext>
            </a:extLst>
          </p:cNvPr>
          <p:cNvGraphicFramePr>
            <a:graphicFrameLocks noGrp="1"/>
          </p:cNvGraphicFramePr>
          <p:nvPr>
            <p:ph type="tbl" sz="quarter" idx="19"/>
            <p:extLst>
              <p:ext uri="{D42A27DB-BD31-4B8C-83A1-F6EECF244321}">
                <p14:modId xmlns:p14="http://schemas.microsoft.com/office/powerpoint/2010/main" val="1830314373"/>
              </p:ext>
            </p:extLst>
          </p:nvPr>
        </p:nvGraphicFramePr>
        <p:xfrm>
          <a:off x="515938" y="2265363"/>
          <a:ext cx="11196635" cy="3708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39327">
                  <a:extLst>
                    <a:ext uri="{9D8B030D-6E8A-4147-A177-3AD203B41FA5}">
                      <a16:colId xmlns:a16="http://schemas.microsoft.com/office/drawing/2014/main" val="3898175826"/>
                    </a:ext>
                  </a:extLst>
                </a:gridCol>
                <a:gridCol w="2239327">
                  <a:extLst>
                    <a:ext uri="{9D8B030D-6E8A-4147-A177-3AD203B41FA5}">
                      <a16:colId xmlns:a16="http://schemas.microsoft.com/office/drawing/2014/main" val="4250478408"/>
                    </a:ext>
                  </a:extLst>
                </a:gridCol>
                <a:gridCol w="2239327">
                  <a:extLst>
                    <a:ext uri="{9D8B030D-6E8A-4147-A177-3AD203B41FA5}">
                      <a16:colId xmlns:a16="http://schemas.microsoft.com/office/drawing/2014/main" val="1075290812"/>
                    </a:ext>
                  </a:extLst>
                </a:gridCol>
                <a:gridCol w="2239327">
                  <a:extLst>
                    <a:ext uri="{9D8B030D-6E8A-4147-A177-3AD203B41FA5}">
                      <a16:colId xmlns:a16="http://schemas.microsoft.com/office/drawing/2014/main" val="2084482788"/>
                    </a:ext>
                  </a:extLst>
                </a:gridCol>
                <a:gridCol w="2239327">
                  <a:extLst>
                    <a:ext uri="{9D8B030D-6E8A-4147-A177-3AD203B41FA5}">
                      <a16:colId xmlns:a16="http://schemas.microsoft.com/office/drawing/2014/main" val="229819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82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169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219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101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369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597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446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282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217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035366"/>
                  </a:ext>
                </a:extLst>
              </a:tr>
            </a:tbl>
          </a:graphicData>
        </a:graphic>
      </p:graphicFrame>
      <p:sp>
        <p:nvSpPr>
          <p:cNvPr id="3" name="Текст 2">
            <a:extLst>
              <a:ext uri="{FF2B5EF4-FFF2-40B4-BE49-F238E27FC236}">
                <a16:creationId xmlns:a16="http://schemas.microsoft.com/office/drawing/2014/main" id="{724AB3B8-DC78-44F7-A3D4-2CA4F7A448E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240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8092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4846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A2DA171-5DF8-4844-AA8C-D413E1D323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4B83823-E82E-4749-A877-2EA2DB4994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0663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>
            <a:extLst>
              <a:ext uri="{FF2B5EF4-FFF2-40B4-BE49-F238E27FC236}">
                <a16:creationId xmlns:a16="http://schemas.microsoft.com/office/drawing/2014/main" id="{699DE4EF-55E7-4087-BD10-11CB8A8B47A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803EEA8-B011-4259-A56B-401DF4DBCB5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57F5FB4-1E2E-4993-A6C6-76C960A8FD9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020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EB6CEF58-8884-45FE-B245-96756E7F7C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20C227E-D86E-4802-B640-66161110735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Рисунок 3">
            <a:extLst>
              <a:ext uri="{FF2B5EF4-FFF2-40B4-BE49-F238E27FC236}">
                <a16:creationId xmlns:a16="http://schemas.microsoft.com/office/drawing/2014/main" id="{96D24270-83F8-4883-AAE7-F56CC568BD4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0D73E1C-C21E-4C0D-937D-21A062E8886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Рисунок 5">
            <a:extLst>
              <a:ext uri="{FF2B5EF4-FFF2-40B4-BE49-F238E27FC236}">
                <a16:creationId xmlns:a16="http://schemas.microsoft.com/office/drawing/2014/main" id="{DEA7D16F-C396-41EB-940A-DB510DD357F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369A5C96-6C35-4EFF-BFFB-C37B599E143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B75C9AFD-6646-4CBE-975B-BBA6906B0618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054ACAEC-0181-4E10-BDAE-B03002DB573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379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>
            <a:extLst>
              <a:ext uri="{FF2B5EF4-FFF2-40B4-BE49-F238E27FC236}">
                <a16:creationId xmlns:a16="http://schemas.microsoft.com/office/drawing/2014/main" id="{0276C783-37D9-4E1A-B494-DFD28CC3A77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B7D6FD-5701-47CA-880E-6ACAB097029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70ED031-5941-4226-B885-D40ABEA2F29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884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>
            <a:extLst>
              <a:ext uri="{FF2B5EF4-FFF2-40B4-BE49-F238E27FC236}">
                <a16:creationId xmlns:a16="http://schemas.microsoft.com/office/drawing/2014/main" id="{4F1A954C-AA21-4C6C-94C6-E36E3649693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E8A207-195F-4DEF-B608-E14C6B1940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1A22FF6-8662-4285-9752-AEAF22BDCD7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180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5F60B2-BFBB-42C8-BAEC-B2C2356A0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10CBA04-7E7A-47C1-A70B-BCC3BB30F7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141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4D171238-3075-42AE-A0E7-F02AAE06ADDD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3520974795"/>
              </p:ext>
            </p:extLst>
          </p:nvPr>
        </p:nvGraphicFramePr>
        <p:xfrm>
          <a:off x="5272088" y="1117600"/>
          <a:ext cx="6440487" cy="461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Текст 2">
            <a:extLst>
              <a:ext uri="{FF2B5EF4-FFF2-40B4-BE49-F238E27FC236}">
                <a16:creationId xmlns:a16="http://schemas.microsoft.com/office/drawing/2014/main" id="{0532E951-9A16-4B4A-BFC5-8A5C666A40D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E93F5F5-7C29-4A6A-92CB-B12692358EA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780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39D8E757-A123-4522-B2B0-9A8FED5FF577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1016039544"/>
              </p:ext>
            </p:extLst>
          </p:nvPr>
        </p:nvGraphicFramePr>
        <p:xfrm>
          <a:off x="5272088" y="1117600"/>
          <a:ext cx="6440487" cy="461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Текст 2">
            <a:extLst>
              <a:ext uri="{FF2B5EF4-FFF2-40B4-BE49-F238E27FC236}">
                <a16:creationId xmlns:a16="http://schemas.microsoft.com/office/drawing/2014/main" id="{0532E951-9A16-4B4A-BFC5-8A5C666A40D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E93F5F5-7C29-4A6A-92CB-B12692358EA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2110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4">
      <a:dk1>
        <a:srgbClr val="102D69"/>
      </a:dk1>
      <a:lt1>
        <a:srgbClr val="102D69"/>
      </a:lt1>
      <a:dk2>
        <a:srgbClr val="DCFF05"/>
      </a:dk2>
      <a:lt2>
        <a:srgbClr val="DFC7F2"/>
      </a:lt2>
      <a:accent1>
        <a:srgbClr val="BA88E4"/>
      </a:accent1>
      <a:accent2>
        <a:srgbClr val="8966A6"/>
      </a:accent2>
      <a:accent3>
        <a:srgbClr val="F7FFC5"/>
      </a:accent3>
      <a:accent4>
        <a:srgbClr val="DCFF05"/>
      </a:accent4>
      <a:accent5>
        <a:srgbClr val="DFC7F2"/>
      </a:accent5>
      <a:accent6>
        <a:srgbClr val="102D69"/>
      </a:accent6>
      <a:hlink>
        <a:srgbClr val="102D69"/>
      </a:hlink>
      <a:folHlink>
        <a:srgbClr val="DCFF05"/>
      </a:folHlink>
    </a:clrScheme>
    <a:fontScheme name="FCS">
      <a:majorFont>
        <a:latin typeface="Navigo"/>
        <a:ea typeface=""/>
        <a:cs typeface=""/>
      </a:majorFont>
      <a:minorFont>
        <a:latin typeface="Navig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0" tIns="0" rIns="0" bIns="0" rtlCol="0" anchor="t">
        <a:normAutofit lnSpcReduction="10000"/>
      </a:bodyPr>
      <a:lstStyle>
        <a:defPPr algn="l">
          <a:defRPr sz="4400" dirty="0" smtClean="0">
            <a:solidFill>
              <a:srgbClr val="102D69"/>
            </a:solidFill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15</Words>
  <Application>Microsoft Office PowerPoint</Application>
  <PresentationFormat>Широкоэкранный</PresentationFormat>
  <Paragraphs>4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HSE Sans</vt:lpstr>
      <vt:lpstr>Navigo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pribludovapolina@gmail.com</dc:creator>
  <cp:lastModifiedBy>pribludovapolina@gmail.com</cp:lastModifiedBy>
  <cp:revision>31</cp:revision>
  <dcterms:created xsi:type="dcterms:W3CDTF">2024-05-30T13:40:21Z</dcterms:created>
  <dcterms:modified xsi:type="dcterms:W3CDTF">2024-05-31T11:14:16Z</dcterms:modified>
</cp:coreProperties>
</file>