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1" d="100"/>
          <a:sy n="61" d="100"/>
        </p:scale>
        <p:origin x="88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411189-C985-4440-9FFB-4E80BA1104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3653F27-13B8-4A8B-9208-AA6CF7C2B6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FA22D2A-FABC-4049-8B26-A299D4584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010D8-C2E9-463F-A2EF-22D46942801E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DDB662-DAD2-4FF0-AEFA-E02872742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F586D4-1FCC-414B-8C58-2FEC00558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CDEC3-B811-4B47-966E-56F01EE3CD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346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024356-F343-421E-AE00-B503296C7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4C0F18C-524A-46F9-83F3-1AF3B3D702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2832044-E1B1-4058-AAA7-3E9886324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010D8-C2E9-463F-A2EF-22D46942801E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CBCC47-80CF-4497-A2CF-FCEB079B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243DFB-D3AA-469D-BFDC-09B4508B3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CDEC3-B811-4B47-966E-56F01EE3CD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266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E81214C-F49C-418F-8185-8B07C73526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054FE7C-CEE8-4706-8628-1C63E51860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1C2DCC-0D2B-4F4F-909E-B2007F902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010D8-C2E9-463F-A2EF-22D46942801E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239D92-2F48-43C4-8324-483147E75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B736E47-27A3-4892-AA73-D79F12CB0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CDEC3-B811-4B47-966E-56F01EE3CD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906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17AD2D-9FE9-41F0-B235-1A1A82372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B5AAD1-4788-4F1E-ADDA-40418B838B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67DD57-26A6-458C-A7E9-B6B7110FA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010D8-C2E9-463F-A2EF-22D46942801E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D4BF8EA-67FE-4507-B9CF-D51D9EDAE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D2E451-EF02-4120-9AC8-FECCDC1C9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CDEC3-B811-4B47-966E-56F01EE3CD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681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5C7955-5E04-4455-BF6E-148B1B674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EA97B4B-97D2-45D2-97EF-1BEFE845EE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4407703-2E84-4E34-A3FD-67D06F980B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010D8-C2E9-463F-A2EF-22D46942801E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55A2C8E-8A64-4C73-ACAE-91F445B0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EAFBE2-9AB2-4B4D-96F1-7BB303B70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CDEC3-B811-4B47-966E-56F01EE3CD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571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A18AEB-107E-4C78-AE7F-3909B7BB2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F0EA8A-79B7-42E7-89AA-36D65368AF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2607100-40CD-476E-96F9-6E607D4FF2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ED2FE4A-61CE-4D92-8F64-D00A19E25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010D8-C2E9-463F-A2EF-22D46942801E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9845874-1F3C-41D8-BEB6-3655089E2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88E6A80-D02F-4793-B3D0-3029905E0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CDEC3-B811-4B47-966E-56F01EE3CD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615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A631C8-B759-4155-B0ED-EC7606C9C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21EB47D-E339-4BBE-84D4-170F2BC8D0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0E5CA27-F60C-4293-AFA9-B0D2BBCAD2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FF20AC0-F67B-4BF4-AF51-6FAC52D21F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7836025-1176-4F6A-B590-B773BFC6A1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CC967F5-80AE-4B78-B11A-44416E8E6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010D8-C2E9-463F-A2EF-22D46942801E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DA16759-A6AC-4920-A6BE-BDB6C28C7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2BA2BC4-1B6E-4CA5-A83D-DA5FF2C72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CDEC3-B811-4B47-966E-56F01EE3CD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488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E198AF-1B92-4ECE-AD5B-B1F1891B2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B4D8E67-63D7-422D-9218-B5B43E758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010D8-C2E9-463F-A2EF-22D46942801E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FC60A22-6D15-4B46-BCDF-879176362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88AD174-AF94-4969-A496-1B1957703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CDEC3-B811-4B47-966E-56F01EE3CD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80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0AD9817-863A-49E9-AF85-4CE6C9A06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010D8-C2E9-463F-A2EF-22D46942801E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E613FF7-3053-4FB7-B95E-AF08EB2F9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55655F4-6D9D-4BB4-97C0-8CF1E595F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CDEC3-B811-4B47-966E-56F01EE3CD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082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AE2CAB-0726-4DAA-BA2C-4F8CBBF4F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92E882-9DF3-497E-905A-AEE76414CC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26D6C15-A24E-42E0-8C05-9B51188E19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18A7759-9134-40EB-BCC4-B5C471FAB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010D8-C2E9-463F-A2EF-22D46942801E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021BDAB-E1B0-4D7F-B887-A1DF36D76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E32A54A-34E4-4C8D-9E39-66BF4E99E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CDEC3-B811-4B47-966E-56F01EE3CD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118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FDB240-3173-4E5A-B989-A15CDFE5B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0E19D5C-8800-41FA-8529-B31F585DC1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F61559F-EC05-4BA1-AE89-1959C48560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EACFA7F-F4C8-40A5-A760-466BA7717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010D8-C2E9-463F-A2EF-22D46942801E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9C802C6-95CE-4ED4-A900-031BFC2C6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4A2694D-052B-471B-B1CB-3A6E93249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CDEC3-B811-4B47-966E-56F01EE3CD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979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AD5537-9D82-45DC-A151-581ECBB53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C57864B-2B65-4AC6-97A2-5F321460B9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9BF973E-D0C6-4ABE-9EBA-2C5BC44DBA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010D8-C2E9-463F-A2EF-22D46942801E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0AAFFEA-557C-42F2-8143-D0B39B9A9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1092DE-A1C4-4397-9F00-A388AD75CE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BCDEC3-B811-4B47-966E-56F01EE3CD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577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F5932D-8A6A-41BD-B1E6-9AA94CFF00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7923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A089346-819B-40B4-9880-BE39569AF7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608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22BA3D0-546E-432B-9C36-9309D19BE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3686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DD5438-22BC-4B1A-B0D3-FE2C0E178D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110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E8B690B-F5D9-45F8-9FA1-93BE2022D2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7780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2E41C33-A976-42ED-9D3C-4264992C0B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" y="0"/>
            <a:ext cx="12190588" cy="6858000"/>
          </a:xfrm>
          <a:prstGeom prst="rect">
            <a:avLst/>
          </a:prstGeom>
        </p:spPr>
      </p:pic>
      <p:pic>
        <p:nvPicPr>
          <p:cNvPr id="4" name="Демонстрация">
            <a:hlinkClick r:id="" action="ppaction://media"/>
            <a:extLst>
              <a:ext uri="{FF2B5EF4-FFF2-40B4-BE49-F238E27FC236}">
                <a16:creationId xmlns:a16="http://schemas.microsoft.com/office/drawing/2014/main" id="{2816CF14-34C7-488C-8A2C-A8FE3FA4CA0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90443" y="1487214"/>
            <a:ext cx="2211113" cy="4913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13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5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6CC1836-D474-43C4-995B-36C2181FED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538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059E4C1-C9C1-4F8F-8E6D-3228722287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6058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73BEE1-D69C-4CA1-B919-498F3BF31A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035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CB6468D-3523-4FFF-9999-C03B11BE12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533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161B55C-6170-48C6-8390-F1A6159D8C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029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7E6A4F3-727C-4ADD-A753-76110BD5D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541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E7AD5EB-E925-4943-9483-52FB5395EC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583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857EA8-6C39-415D-BFC7-7EB2ECFE34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251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EFA23B7-1979-4DDD-B475-626A70DE4B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013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222CA2-749E-4CD5-818D-29E9FAFDC4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3612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6B1351C-C0AC-46A4-90CB-80B4393B3B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1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0231B4-6455-46E0-9F39-BC3661049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8042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Широкоэкранный</PresentationFormat>
  <Paragraphs>0</Paragraphs>
  <Slides>18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Кухтина</dc:creator>
  <cp:lastModifiedBy>Юлия Кухтина</cp:lastModifiedBy>
  <cp:revision>1</cp:revision>
  <dcterms:created xsi:type="dcterms:W3CDTF">2024-04-15T15:00:30Z</dcterms:created>
  <dcterms:modified xsi:type="dcterms:W3CDTF">2024-04-15T15:29:03Z</dcterms:modified>
</cp:coreProperties>
</file>